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72" r:id="rId3"/>
    <p:sldId id="260" r:id="rId4"/>
    <p:sldId id="282" r:id="rId5"/>
    <p:sldId id="312" r:id="rId6"/>
    <p:sldId id="287" r:id="rId7"/>
    <p:sldId id="303" r:id="rId8"/>
    <p:sldId id="277" r:id="rId9"/>
    <p:sldId id="305" r:id="rId10"/>
    <p:sldId id="300" r:id="rId11"/>
    <p:sldId id="311" r:id="rId12"/>
    <p:sldId id="306" r:id="rId13"/>
    <p:sldId id="307" r:id="rId14"/>
    <p:sldId id="296" r:id="rId15"/>
    <p:sldId id="297" r:id="rId16"/>
    <p:sldId id="298" r:id="rId17"/>
    <p:sldId id="299" r:id="rId18"/>
    <p:sldId id="309" r:id="rId19"/>
    <p:sldId id="289" r:id="rId20"/>
    <p:sldId id="285" r:id="rId21"/>
    <p:sldId id="294" r:id="rId22"/>
    <p:sldId id="295" r:id="rId23"/>
    <p:sldId id="313" r:id="rId24"/>
    <p:sldId id="292" r:id="rId25"/>
  </p:sldIdLst>
  <p:sldSz cx="9144000" cy="5143500" type="screen16x9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408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D1C24"/>
    <a:srgbClr val="115FAD"/>
    <a:srgbClr val="37C2F2"/>
    <a:srgbClr val="5D317D"/>
    <a:srgbClr val="FBAC18"/>
    <a:srgbClr val="F47920"/>
    <a:srgbClr val="7B3DA8"/>
    <a:srgbClr val="8F368B"/>
    <a:srgbClr val="039167"/>
    <a:srgbClr val="FF94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8" autoAdjust="0"/>
    <p:restoredTop sz="94643" autoAdjust="0"/>
  </p:normalViewPr>
  <p:slideViewPr>
    <p:cSldViewPr snapToGrid="0">
      <p:cViewPr>
        <p:scale>
          <a:sx n="110" d="100"/>
          <a:sy n="110" d="100"/>
        </p:scale>
        <p:origin x="-924" y="-594"/>
      </p:cViewPr>
      <p:guideLst>
        <p:guide orient="horz" pos="1620"/>
        <p:guide pos="408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0794091989133377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2.9111728784786729E-2"/>
                </c:manualLayout>
              </c:layout>
              <c:showVal val="1"/>
            </c:dLbl>
            <c:dLbl>
              <c:idx val="2"/>
              <c:layout>
                <c:manualLayout>
                  <c:x val="7.4992006142180508E-17"/>
                  <c:y val="-2.4952910386960098E-2"/>
                </c:manualLayout>
              </c:layout>
              <c:showVal val="1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Зарегистрировано детей-сирот и детей, оставшихся без попечения родителей</c:v>
                </c:pt>
                <c:pt idx="1">
                  <c:v>Проживают в семьях</c:v>
                </c:pt>
                <c:pt idx="2">
                  <c:v>Количество замещающих семей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11476</c:v>
                </c:pt>
                <c:pt idx="1">
                  <c:v>10543</c:v>
                </c:pt>
                <c:pt idx="2">
                  <c:v>7718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2.8633642210562298E-2"/>
                  <c:y val="-1.6635273591306701E-2"/>
                </c:manualLayout>
              </c:layout>
              <c:showVal val="1"/>
            </c:dLbl>
            <c:dLbl>
              <c:idx val="1"/>
              <c:layout>
                <c:manualLayout>
                  <c:x val="3.0678902368459611E-2"/>
                  <c:y val="-2.0794419455148944E-2"/>
                </c:manualLayout>
              </c:layout>
              <c:showVal val="1"/>
            </c:dLbl>
            <c:dLbl>
              <c:idx val="2"/>
              <c:layout>
                <c:manualLayout>
                  <c:x val="2.0452601578973075E-2"/>
                  <c:y val="-1.2476455193480068E-2"/>
                </c:manualLayout>
              </c:layout>
              <c:showVal val="1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Зарегистрировано детей-сирот и детей, оставшихся без попечения родителей</c:v>
                </c:pt>
                <c:pt idx="1">
                  <c:v>Проживают в семьях</c:v>
                </c:pt>
                <c:pt idx="2">
                  <c:v>Количество замещающих семей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10882</c:v>
                </c:pt>
                <c:pt idx="1">
                  <c:v>10121</c:v>
                </c:pt>
                <c:pt idx="2">
                  <c:v>7391</c:v>
                </c:pt>
              </c:numCache>
            </c:numRef>
          </c:val>
        </c:ser>
        <c:shape val="box"/>
        <c:axId val="161545600"/>
        <c:axId val="116724864"/>
        <c:axId val="0"/>
      </c:bar3DChart>
      <c:catAx>
        <c:axId val="161545600"/>
        <c:scaling>
          <c:orientation val="minMax"/>
        </c:scaling>
        <c:axPos val="b"/>
        <c:tickLblPos val="nextTo"/>
        <c:txPr>
          <a:bodyPr/>
          <a:lstStyle/>
          <a:p>
            <a:pPr>
              <a:defRPr sz="650" b="1">
                <a:latin typeface="Verdana" pitchFamily="34" charset="0"/>
                <a:ea typeface="Verdana" pitchFamily="34" charset="0"/>
              </a:defRPr>
            </a:pPr>
            <a:endParaRPr lang="ru-RU"/>
          </a:p>
        </c:txPr>
        <c:crossAx val="116724864"/>
        <c:crosses val="autoZero"/>
        <c:auto val="1"/>
        <c:lblAlgn val="ctr"/>
        <c:lblOffset val="100"/>
      </c:catAx>
      <c:valAx>
        <c:axId val="1167248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154560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Возвращение детей из зон боевых действий </c:v>
                </c:pt>
              </c:strCache>
            </c:strRef>
          </c:tx>
          <c:dLbls>
            <c:dLbl>
              <c:idx val="0"/>
              <c:layout>
                <c:manualLayout>
                  <c:x val="5.2034433684060525E-3"/>
                  <c:y val="-1.073966254627246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Целевая группа проекта «Ты в безопасности!»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Утрата родителей </c:v>
                </c:pt>
              </c:strCache>
            </c:strRef>
          </c:tx>
          <c:dLbls>
            <c:dLbl>
              <c:idx val="0"/>
              <c:layout>
                <c:manualLayout>
                  <c:x val="1.5610330105218145E-2"/>
                  <c:y val="-1.610949381940878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Целевая группа проекта «Ты в безопасности!»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Жестокое обращение и преступные посягательства, в том числе сексуального характера  </c:v>
                </c:pt>
              </c:strCache>
            </c:strRef>
          </c:tx>
          <c:dLbls>
            <c:dLbl>
              <c:idx val="0"/>
              <c:layout>
                <c:manualLayout>
                  <c:x val="1.0406886736812124E-2"/>
                  <c:y val="-1.073966254627251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Целевая группа проекта «Ты в безопасности!»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Посттравматическое расстройство вследствие пережитых чрезвычайных ситуаций, включая острый стресс </c:v>
                </c:pt>
              </c:strCache>
            </c:strRef>
          </c:tx>
          <c:dLbls>
            <c:dLbl>
              <c:idx val="0"/>
              <c:layout>
                <c:manualLayout>
                  <c:x val="2.0813773473624283E-2"/>
                  <c:y val="-1.073966254627251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Целевая группа проекта «Ты в безопасности!»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hape val="box"/>
        <c:axId val="163744768"/>
        <c:axId val="163758848"/>
        <c:axId val="0"/>
      </c:bar3DChart>
      <c:catAx>
        <c:axId val="163744768"/>
        <c:scaling>
          <c:orientation val="minMax"/>
        </c:scaling>
        <c:axPos val="b"/>
        <c:tickLblPos val="nextTo"/>
        <c:txPr>
          <a:bodyPr/>
          <a:lstStyle/>
          <a:p>
            <a:pPr>
              <a:defRPr sz="500" b="1">
                <a:latin typeface="Verdana" pitchFamily="34" charset="0"/>
                <a:ea typeface="Verdana" pitchFamily="34" charset="0"/>
              </a:defRPr>
            </a:pPr>
            <a:endParaRPr lang="ru-RU"/>
          </a:p>
        </c:txPr>
        <c:crossAx val="163758848"/>
        <c:crosses val="autoZero"/>
        <c:auto val="1"/>
        <c:lblAlgn val="ctr"/>
        <c:lblOffset val="100"/>
      </c:catAx>
      <c:valAx>
        <c:axId val="1637588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63744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600" b="1">
              <a:latin typeface="Verdana" pitchFamily="34" charset="0"/>
              <a:ea typeface="Verdana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231.jpeg"/><Relationship Id="rId2" Type="http://schemas.openxmlformats.org/officeDocument/2006/relationships/image" Target="../media/image181.jpeg"/><Relationship Id="rId1" Type="http://schemas.openxmlformats.org/officeDocument/2006/relationships/image" Target="../media/image171.jpeg"/><Relationship Id="rId6" Type="http://schemas.openxmlformats.org/officeDocument/2006/relationships/image" Target="../media/image221.jpeg"/><Relationship Id="rId5" Type="http://schemas.openxmlformats.org/officeDocument/2006/relationships/image" Target="../media/image211.jpeg"/><Relationship Id="rId4" Type="http://schemas.openxmlformats.org/officeDocument/2006/relationships/image" Target="../media/image2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95D3C6-B9DF-41C3-B2DE-E8D41C0242C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3D1E90-0B5F-4C85-BA8F-BE0A72A3EBE7}">
      <dgm:prSet phldrT="[Текст]"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О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беспечение специалистов с психолого-педагогическ</a:t>
          </a:r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им 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инструментарием </a:t>
          </a:r>
          <a:endParaRPr lang="ru-RU" sz="600" b="1" dirty="0">
            <a:solidFill>
              <a:srgbClr val="7030A0"/>
            </a:solidFill>
          </a:endParaRPr>
        </a:p>
      </dgm:t>
    </dgm:pt>
    <dgm:pt modelId="{04A3ED5B-F5EE-4FBD-B2E9-97302E660D79}" type="parTrans" cxnId="{1DF11520-16AA-45FA-B049-D873EAA8ADEA}">
      <dgm:prSet/>
      <dgm:spPr/>
      <dgm:t>
        <a:bodyPr/>
        <a:lstStyle/>
        <a:p>
          <a:endParaRPr lang="ru-RU" sz="600"/>
        </a:p>
      </dgm:t>
    </dgm:pt>
    <dgm:pt modelId="{2DB04BFB-2121-48D6-9987-6B38F9C53F73}" type="sibTrans" cxnId="{1DF11520-16AA-45FA-B049-D873EAA8ADEA}">
      <dgm:prSet/>
      <dgm:spPr/>
      <dgm:t>
        <a:bodyPr/>
        <a:lstStyle/>
        <a:p>
          <a:endParaRPr lang="ru-RU" sz="600" dirty="0"/>
        </a:p>
      </dgm:t>
    </dgm:pt>
    <dgm:pt modelId="{977771DE-78DA-4A12-8A83-101A390BAF8F}">
      <dgm:prSet phldrT="[Текст]"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Отсутствие понимания того,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 </a:t>
          </a:r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что ребенку требуется помощь</a:t>
          </a:r>
          <a:endParaRPr lang="ru-RU" sz="600" b="1" dirty="0">
            <a:solidFill>
              <a:srgbClr val="7030A0"/>
            </a:solidFill>
          </a:endParaRPr>
        </a:p>
      </dgm:t>
    </dgm:pt>
    <dgm:pt modelId="{A92681B1-0462-4FC0-BBB4-3883A2133E7B}" type="parTrans" cxnId="{D3E76E2E-E93B-4DD3-BE85-C14CCC397FE8}">
      <dgm:prSet/>
      <dgm:spPr/>
      <dgm:t>
        <a:bodyPr/>
        <a:lstStyle/>
        <a:p>
          <a:endParaRPr lang="ru-RU" sz="600"/>
        </a:p>
      </dgm:t>
    </dgm:pt>
    <dgm:pt modelId="{4FC4703A-8665-4E4F-B0C3-563E58CEC6A6}" type="sibTrans" cxnId="{D3E76E2E-E93B-4DD3-BE85-C14CCC397FE8}">
      <dgm:prSet/>
      <dgm:spPr/>
      <dgm:t>
        <a:bodyPr/>
        <a:lstStyle/>
        <a:p>
          <a:endParaRPr lang="ru-RU" sz="600" dirty="0"/>
        </a:p>
      </dgm:t>
    </dgm:pt>
    <dgm:pt modelId="{8B9B32F0-AA9E-4F3F-B87A-AB0AF3B0B240}">
      <dgm:prSet phldrT="[Текст]"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Н</a:t>
          </a:r>
          <a:r>
            <a:rPr lang="en-US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еобходимость  принятия новых регламентов по регуляции взаимодействия уч</a:t>
          </a:r>
          <a:r>
            <a:rPr lang="ru-RU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а</a:t>
          </a:r>
          <a:r>
            <a:rPr lang="en-US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стников проекта</a:t>
          </a:r>
          <a:endParaRPr lang="ru-RU" sz="600" b="1" dirty="0">
            <a:solidFill>
              <a:srgbClr val="7030A0"/>
            </a:solidFill>
          </a:endParaRPr>
        </a:p>
      </dgm:t>
    </dgm:pt>
    <dgm:pt modelId="{B1E9E869-C7A0-4F12-A195-41B48A3A219A}" type="parTrans" cxnId="{CEB22F41-C673-46D6-8E8F-B3159C2EC09A}">
      <dgm:prSet/>
      <dgm:spPr/>
      <dgm:t>
        <a:bodyPr/>
        <a:lstStyle/>
        <a:p>
          <a:endParaRPr lang="ru-RU" sz="600"/>
        </a:p>
      </dgm:t>
    </dgm:pt>
    <dgm:pt modelId="{6618F071-FE69-4031-9791-67A2DA2E0ECC}" type="sibTrans" cxnId="{CEB22F41-C673-46D6-8E8F-B3159C2EC09A}">
      <dgm:prSet/>
      <dgm:spPr/>
      <dgm:t>
        <a:bodyPr/>
        <a:lstStyle/>
        <a:p>
          <a:endParaRPr lang="ru-RU" sz="600" dirty="0"/>
        </a:p>
      </dgm:t>
    </dgm:pt>
    <dgm:pt modelId="{CB31BE8B-5568-4F78-B516-10C3EE8C1B1E}">
      <dgm:prSet phldrT="[Текст]"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еобходимость ухода от стандартного </a:t>
          </a:r>
          <a:r>
            <a:rPr lang="ru-RU" sz="60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межведомственного и внутриотраслевого взаимодействия</a:t>
          </a:r>
          <a:endParaRPr lang="ru-RU" sz="600" b="1" dirty="0">
            <a:solidFill>
              <a:srgbClr val="7030A0"/>
            </a:solidFill>
          </a:endParaRPr>
        </a:p>
      </dgm:t>
    </dgm:pt>
    <dgm:pt modelId="{AC9994DC-AE7D-42E1-815C-3838A96C224D}" type="parTrans" cxnId="{F47A543B-A088-4BE7-B434-E7603FF08061}">
      <dgm:prSet/>
      <dgm:spPr/>
      <dgm:t>
        <a:bodyPr/>
        <a:lstStyle/>
        <a:p>
          <a:endParaRPr lang="ru-RU" sz="600"/>
        </a:p>
      </dgm:t>
    </dgm:pt>
    <dgm:pt modelId="{165BE7CE-9AE8-48F6-AC30-6037FF8D5800}" type="sibTrans" cxnId="{F47A543B-A088-4BE7-B434-E7603FF08061}">
      <dgm:prSet/>
      <dgm:spPr/>
      <dgm:t>
        <a:bodyPr/>
        <a:lstStyle/>
        <a:p>
          <a:endParaRPr lang="ru-RU" sz="600" dirty="0"/>
        </a:p>
      </dgm:t>
    </dgm:pt>
    <dgm:pt modelId="{3BAD7DEF-E78E-4917-BB43-8769237A8FC5}">
      <dgm:prSet phldrT="[Текст]"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еобходимость профессиональной команды</a:t>
          </a:r>
          <a:endParaRPr lang="ru-RU" sz="600" b="1" dirty="0">
            <a:solidFill>
              <a:srgbClr val="7030A0"/>
            </a:solidFill>
          </a:endParaRPr>
        </a:p>
      </dgm:t>
    </dgm:pt>
    <dgm:pt modelId="{6842A265-98CE-4CC9-99A7-0CE5AF2B4E1F}" type="parTrans" cxnId="{E1FDB73C-9B7A-4CF9-A5EB-364AA0C3A6EE}">
      <dgm:prSet/>
      <dgm:spPr/>
      <dgm:t>
        <a:bodyPr/>
        <a:lstStyle/>
        <a:p>
          <a:endParaRPr lang="ru-RU" sz="600"/>
        </a:p>
      </dgm:t>
    </dgm:pt>
    <dgm:pt modelId="{5BD52FDF-1AF8-45E4-9845-CC7C2B125354}" type="sibTrans" cxnId="{E1FDB73C-9B7A-4CF9-A5EB-364AA0C3A6EE}">
      <dgm:prSet/>
      <dgm:spPr/>
      <dgm:t>
        <a:bodyPr/>
        <a:lstStyle/>
        <a:p>
          <a:endParaRPr lang="ru-RU" sz="600" dirty="0"/>
        </a:p>
      </dgm:t>
    </dgm:pt>
    <dgm:pt modelId="{7F08DF25-0C77-42A2-B0B8-B821A3C5791D}">
      <dgm:prSet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Недостаточное информирование граждан об услугах</a:t>
          </a:r>
          <a:endParaRPr lang="ru-RU" sz="600" b="1" dirty="0">
            <a:solidFill>
              <a:srgbClr val="7030A0"/>
            </a:solidFill>
          </a:endParaRPr>
        </a:p>
      </dgm:t>
    </dgm:pt>
    <dgm:pt modelId="{C2CB01CC-EBF2-4606-92F9-29F8289D9FDE}" type="parTrans" cxnId="{0ADA5B9A-032F-48B4-A29C-0D718DDED655}">
      <dgm:prSet/>
      <dgm:spPr/>
      <dgm:t>
        <a:bodyPr/>
        <a:lstStyle/>
        <a:p>
          <a:endParaRPr lang="ru-RU" sz="600"/>
        </a:p>
      </dgm:t>
    </dgm:pt>
    <dgm:pt modelId="{14640BFE-CC85-4BD0-BB9F-C47093CC7EA4}" type="sibTrans" cxnId="{0ADA5B9A-032F-48B4-A29C-0D718DDED655}">
      <dgm:prSet/>
      <dgm:spPr/>
      <dgm:t>
        <a:bodyPr/>
        <a:lstStyle/>
        <a:p>
          <a:endParaRPr lang="ru-RU" sz="600" dirty="0"/>
        </a:p>
      </dgm:t>
    </dgm:pt>
    <dgm:pt modelId="{2CD6CFAB-984B-4A33-86A4-332B86AFE7DD}">
      <dgm:prSet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О</a:t>
          </a:r>
          <a:r>
            <a:rPr lang="en-US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беспечение материально-технической базы </a:t>
          </a:r>
          <a:endParaRPr lang="ru-RU" sz="600" b="1" dirty="0">
            <a:solidFill>
              <a:srgbClr val="7030A0"/>
            </a:solidFill>
          </a:endParaRPr>
        </a:p>
      </dgm:t>
    </dgm:pt>
    <dgm:pt modelId="{40564648-79C8-4683-A555-3D7BDF662735}" type="parTrans" cxnId="{3BFB8242-C419-4C9C-8ECA-AE01AAD4EFFE}">
      <dgm:prSet/>
      <dgm:spPr/>
      <dgm:t>
        <a:bodyPr/>
        <a:lstStyle/>
        <a:p>
          <a:endParaRPr lang="ru-RU" sz="600"/>
        </a:p>
      </dgm:t>
    </dgm:pt>
    <dgm:pt modelId="{F19CAE0B-6A85-4E39-BF12-B76C29DEE850}" type="sibTrans" cxnId="{3BFB8242-C419-4C9C-8ECA-AE01AAD4EFFE}">
      <dgm:prSet/>
      <dgm:spPr/>
      <dgm:t>
        <a:bodyPr/>
        <a:lstStyle/>
        <a:p>
          <a:endParaRPr lang="ru-RU" sz="600" dirty="0"/>
        </a:p>
      </dgm:t>
    </dgm:pt>
    <dgm:pt modelId="{7DB5DD08-945D-4F0E-BF84-561C9C7EFD3C}">
      <dgm:prSet custT="1"/>
      <dgm:spPr/>
      <dgm:t>
        <a:bodyPr/>
        <a:lstStyle/>
        <a:p>
          <a:r>
            <a:rPr lang="ru-RU" sz="6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Низкий уровень территориальной или транспортной доступности Центров помощи</a:t>
          </a:r>
          <a:endParaRPr lang="ru-RU" sz="600" b="1" dirty="0">
            <a:solidFill>
              <a:srgbClr val="7030A0"/>
            </a:solidFill>
          </a:endParaRPr>
        </a:p>
      </dgm:t>
    </dgm:pt>
    <dgm:pt modelId="{D6CD1342-8AC8-4288-BCF4-1296A64DD784}" type="parTrans" cxnId="{54B782C4-58D6-4EFC-B224-43D54B6DD175}">
      <dgm:prSet/>
      <dgm:spPr/>
      <dgm:t>
        <a:bodyPr/>
        <a:lstStyle/>
        <a:p>
          <a:endParaRPr lang="ru-RU" sz="600"/>
        </a:p>
      </dgm:t>
    </dgm:pt>
    <dgm:pt modelId="{30431FDA-C938-4610-A9A7-837FCF95AFD9}" type="sibTrans" cxnId="{54B782C4-58D6-4EFC-B224-43D54B6DD175}">
      <dgm:prSet/>
      <dgm:spPr/>
      <dgm:t>
        <a:bodyPr/>
        <a:lstStyle/>
        <a:p>
          <a:endParaRPr lang="ru-RU" sz="600" dirty="0"/>
        </a:p>
      </dgm:t>
    </dgm:pt>
    <dgm:pt modelId="{79BFB6AB-E27C-4FC2-9E41-525A4AEF27B4}" type="pres">
      <dgm:prSet presAssocID="{4F95D3C6-B9DF-41C3-B2DE-E8D41C0242C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BB9CAA-3F0B-422E-B6DD-B190C8C32D9F}" type="pres">
      <dgm:prSet presAssocID="{B93D1E90-0B5F-4C85-BA8F-BE0A72A3EBE7}" presName="dummy" presStyleCnt="0"/>
      <dgm:spPr/>
    </dgm:pt>
    <dgm:pt modelId="{7AA67B7C-3A6A-4CA2-98B8-71C83E8124A7}" type="pres">
      <dgm:prSet presAssocID="{B93D1E90-0B5F-4C85-BA8F-BE0A72A3EBE7}" presName="node" presStyleLbl="revTx" presStyleIdx="0" presStyleCnt="8" custScaleX="141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5AA8F-3EBB-4094-9FC7-25A80624CB33}" type="pres">
      <dgm:prSet presAssocID="{2DB04BFB-2121-48D6-9987-6B38F9C53F73}" presName="sibTrans" presStyleLbl="node1" presStyleIdx="0" presStyleCnt="8" custLinFactNeighborX="4933"/>
      <dgm:spPr/>
      <dgm:t>
        <a:bodyPr/>
        <a:lstStyle/>
        <a:p>
          <a:endParaRPr lang="ru-RU"/>
        </a:p>
      </dgm:t>
    </dgm:pt>
    <dgm:pt modelId="{D3BD535C-4AD3-459A-919E-8E38E3E2FC86}" type="pres">
      <dgm:prSet presAssocID="{977771DE-78DA-4A12-8A83-101A390BAF8F}" presName="dummy" presStyleCnt="0"/>
      <dgm:spPr/>
    </dgm:pt>
    <dgm:pt modelId="{925E3198-B6D3-4848-BB9F-506EA9152D64}" type="pres">
      <dgm:prSet presAssocID="{977771DE-78DA-4A12-8A83-101A390BAF8F}" presName="node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AE103-0A60-46FC-AEF6-6579E4A5F969}" type="pres">
      <dgm:prSet presAssocID="{4FC4703A-8665-4E4F-B0C3-563E58CEC6A6}" presName="sibTrans" presStyleLbl="node1" presStyleIdx="1" presStyleCnt="8" custScaleX="98664" custScaleY="92452"/>
      <dgm:spPr/>
      <dgm:t>
        <a:bodyPr/>
        <a:lstStyle/>
        <a:p>
          <a:endParaRPr lang="ru-RU"/>
        </a:p>
      </dgm:t>
    </dgm:pt>
    <dgm:pt modelId="{908B0B75-8E84-458F-8391-D0C8B0A8447B}" type="pres">
      <dgm:prSet presAssocID="{7DB5DD08-945D-4F0E-BF84-561C9C7EFD3C}" presName="dummy" presStyleCnt="0"/>
      <dgm:spPr/>
    </dgm:pt>
    <dgm:pt modelId="{8219FA05-E83A-4E13-9F9F-488C79B5A8DF}" type="pres">
      <dgm:prSet presAssocID="{7DB5DD08-945D-4F0E-BF84-561C9C7EFD3C}" presName="node" presStyleLbl="revTx" presStyleIdx="2" presStyleCnt="8" custScaleX="144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D13D7-7DF5-41E9-8DA3-7DDDBC7AF205}" type="pres">
      <dgm:prSet presAssocID="{30431FDA-C938-4610-A9A7-837FCF95AFD9}" presName="sibTrans" presStyleLbl="node1" presStyleIdx="2" presStyleCnt="8"/>
      <dgm:spPr/>
      <dgm:t>
        <a:bodyPr/>
        <a:lstStyle/>
        <a:p>
          <a:endParaRPr lang="ru-RU"/>
        </a:p>
      </dgm:t>
    </dgm:pt>
    <dgm:pt modelId="{F07628F7-3B90-4D98-BFCE-3FF2DD4F4AF0}" type="pres">
      <dgm:prSet presAssocID="{2CD6CFAB-984B-4A33-86A4-332B86AFE7DD}" presName="dummy" presStyleCnt="0"/>
      <dgm:spPr/>
    </dgm:pt>
    <dgm:pt modelId="{9FA3A8C1-FCE1-453E-8C5D-F45D1CBEB7FE}" type="pres">
      <dgm:prSet presAssocID="{2CD6CFAB-984B-4A33-86A4-332B86AFE7DD}" presName="node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EBA07-EC57-4AE4-9859-6101CED91D3C}" type="pres">
      <dgm:prSet presAssocID="{F19CAE0B-6A85-4E39-BF12-B76C29DEE850}" presName="sibTrans" presStyleLbl="node1" presStyleIdx="3" presStyleCnt="8"/>
      <dgm:spPr/>
      <dgm:t>
        <a:bodyPr/>
        <a:lstStyle/>
        <a:p>
          <a:endParaRPr lang="ru-RU"/>
        </a:p>
      </dgm:t>
    </dgm:pt>
    <dgm:pt modelId="{464C57D9-3E7C-45BA-92F9-4028F70419D6}" type="pres">
      <dgm:prSet presAssocID="{7F08DF25-0C77-42A2-B0B8-B821A3C5791D}" presName="dummy" presStyleCnt="0"/>
      <dgm:spPr/>
    </dgm:pt>
    <dgm:pt modelId="{3A332704-4F5C-4DDB-A3C1-50A846EEE539}" type="pres">
      <dgm:prSet presAssocID="{7F08DF25-0C77-42A2-B0B8-B821A3C5791D}" presName="node" presStyleLbl="revTx" presStyleIdx="4" presStyleCnt="8" custScaleX="120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978F1-BC65-4724-960A-D83217CE3203}" type="pres">
      <dgm:prSet presAssocID="{14640BFE-CC85-4BD0-BB9F-C47093CC7EA4}" presName="sibTrans" presStyleLbl="node1" presStyleIdx="4" presStyleCnt="8"/>
      <dgm:spPr/>
      <dgm:t>
        <a:bodyPr/>
        <a:lstStyle/>
        <a:p>
          <a:endParaRPr lang="ru-RU"/>
        </a:p>
      </dgm:t>
    </dgm:pt>
    <dgm:pt modelId="{06F2B7EA-257D-433F-AB7A-0574EF7C0B80}" type="pres">
      <dgm:prSet presAssocID="{8B9B32F0-AA9E-4F3F-B87A-AB0AF3B0B240}" presName="dummy" presStyleCnt="0"/>
      <dgm:spPr/>
    </dgm:pt>
    <dgm:pt modelId="{81896592-5EEC-4D50-8BA7-734C551AD75B}" type="pres">
      <dgm:prSet presAssocID="{8B9B32F0-AA9E-4F3F-B87A-AB0AF3B0B240}" presName="node" presStyleLbl="revTx" presStyleIdx="5" presStyleCnt="8" custScaleX="156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790E4-7E62-444A-9860-151ABD33F6C8}" type="pres">
      <dgm:prSet presAssocID="{6618F071-FE69-4031-9791-67A2DA2E0ECC}" presName="sibTrans" presStyleLbl="node1" presStyleIdx="5" presStyleCnt="8"/>
      <dgm:spPr/>
      <dgm:t>
        <a:bodyPr/>
        <a:lstStyle/>
        <a:p>
          <a:endParaRPr lang="ru-RU"/>
        </a:p>
      </dgm:t>
    </dgm:pt>
    <dgm:pt modelId="{A49FA37F-B583-444F-ABBB-19C73D8D623D}" type="pres">
      <dgm:prSet presAssocID="{CB31BE8B-5568-4F78-B516-10C3EE8C1B1E}" presName="dummy" presStyleCnt="0"/>
      <dgm:spPr/>
    </dgm:pt>
    <dgm:pt modelId="{6FB18E6A-1A19-4296-BDA8-3DA807F2E631}" type="pres">
      <dgm:prSet presAssocID="{CB31BE8B-5568-4F78-B516-10C3EE8C1B1E}" presName="node" presStyleLbl="revTx" presStyleIdx="6" presStyleCnt="8" custScaleX="178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73E57-3E70-40E7-9B67-4C32E9B0CA56}" type="pres">
      <dgm:prSet presAssocID="{165BE7CE-9AE8-48F6-AC30-6037FF8D5800}" presName="sibTrans" presStyleLbl="node1" presStyleIdx="6" presStyleCnt="8"/>
      <dgm:spPr/>
      <dgm:t>
        <a:bodyPr/>
        <a:lstStyle/>
        <a:p>
          <a:endParaRPr lang="ru-RU"/>
        </a:p>
      </dgm:t>
    </dgm:pt>
    <dgm:pt modelId="{8B600E1A-253E-47AA-9E11-2E30A5DD4D44}" type="pres">
      <dgm:prSet presAssocID="{3BAD7DEF-E78E-4917-BB43-8769237A8FC5}" presName="dummy" presStyleCnt="0"/>
      <dgm:spPr/>
    </dgm:pt>
    <dgm:pt modelId="{EB192546-B9D0-4C9F-873C-1BAB66674959}" type="pres">
      <dgm:prSet presAssocID="{3BAD7DEF-E78E-4917-BB43-8769237A8FC5}" presName="node" presStyleLbl="revTx" presStyleIdx="7" presStyleCnt="8" custScaleX="140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CE457-1786-4065-AA38-7088810EB757}" type="pres">
      <dgm:prSet presAssocID="{5BD52FDF-1AF8-45E4-9845-CC7C2B125354}" presName="sibTrans" presStyleLbl="node1" presStyleIdx="7" presStyleCnt="8"/>
      <dgm:spPr/>
      <dgm:t>
        <a:bodyPr/>
        <a:lstStyle/>
        <a:p>
          <a:endParaRPr lang="ru-RU"/>
        </a:p>
      </dgm:t>
    </dgm:pt>
  </dgm:ptLst>
  <dgm:cxnLst>
    <dgm:cxn modelId="{CEB22F41-C673-46D6-8E8F-B3159C2EC09A}" srcId="{4F95D3C6-B9DF-41C3-B2DE-E8D41C0242C4}" destId="{8B9B32F0-AA9E-4F3F-B87A-AB0AF3B0B240}" srcOrd="5" destOrd="0" parTransId="{B1E9E869-C7A0-4F12-A195-41B48A3A219A}" sibTransId="{6618F071-FE69-4031-9791-67A2DA2E0ECC}"/>
    <dgm:cxn modelId="{E9702668-774D-486A-B1AC-C5BA8C206577}" type="presOf" srcId="{4F95D3C6-B9DF-41C3-B2DE-E8D41C0242C4}" destId="{79BFB6AB-E27C-4FC2-9E41-525A4AEF27B4}" srcOrd="0" destOrd="0" presId="urn:microsoft.com/office/officeart/2005/8/layout/cycle1"/>
    <dgm:cxn modelId="{01C708DD-9704-494C-BE7E-9C108F485C4B}" type="presOf" srcId="{5BD52FDF-1AF8-45E4-9845-CC7C2B125354}" destId="{4B1CE457-1786-4065-AA38-7088810EB757}" srcOrd="0" destOrd="0" presId="urn:microsoft.com/office/officeart/2005/8/layout/cycle1"/>
    <dgm:cxn modelId="{341D5960-0530-4C8C-998D-4771D82145B5}" type="presOf" srcId="{3BAD7DEF-E78E-4917-BB43-8769237A8FC5}" destId="{EB192546-B9D0-4C9F-873C-1BAB66674959}" srcOrd="0" destOrd="0" presId="urn:microsoft.com/office/officeart/2005/8/layout/cycle1"/>
    <dgm:cxn modelId="{32E5B47D-0881-4C3A-A47C-0D41BCE2BCF9}" type="presOf" srcId="{2DB04BFB-2121-48D6-9987-6B38F9C53F73}" destId="{C555AA8F-3EBB-4094-9FC7-25A80624CB33}" srcOrd="0" destOrd="0" presId="urn:microsoft.com/office/officeart/2005/8/layout/cycle1"/>
    <dgm:cxn modelId="{B9268F58-4931-4CAE-B47D-F9DA59117FDF}" type="presOf" srcId="{977771DE-78DA-4A12-8A83-101A390BAF8F}" destId="{925E3198-B6D3-4848-BB9F-506EA9152D64}" srcOrd="0" destOrd="0" presId="urn:microsoft.com/office/officeart/2005/8/layout/cycle1"/>
    <dgm:cxn modelId="{D3E76E2E-E93B-4DD3-BE85-C14CCC397FE8}" srcId="{4F95D3C6-B9DF-41C3-B2DE-E8D41C0242C4}" destId="{977771DE-78DA-4A12-8A83-101A390BAF8F}" srcOrd="1" destOrd="0" parTransId="{A92681B1-0462-4FC0-BBB4-3883A2133E7B}" sibTransId="{4FC4703A-8665-4E4F-B0C3-563E58CEC6A6}"/>
    <dgm:cxn modelId="{F47A543B-A088-4BE7-B434-E7603FF08061}" srcId="{4F95D3C6-B9DF-41C3-B2DE-E8D41C0242C4}" destId="{CB31BE8B-5568-4F78-B516-10C3EE8C1B1E}" srcOrd="6" destOrd="0" parTransId="{AC9994DC-AE7D-42E1-815C-3838A96C224D}" sibTransId="{165BE7CE-9AE8-48F6-AC30-6037FF8D5800}"/>
    <dgm:cxn modelId="{0ADA5B9A-032F-48B4-A29C-0D718DDED655}" srcId="{4F95D3C6-B9DF-41C3-B2DE-E8D41C0242C4}" destId="{7F08DF25-0C77-42A2-B0B8-B821A3C5791D}" srcOrd="4" destOrd="0" parTransId="{C2CB01CC-EBF2-4606-92F9-29F8289D9FDE}" sibTransId="{14640BFE-CC85-4BD0-BB9F-C47093CC7EA4}"/>
    <dgm:cxn modelId="{E8FD3E1F-16A4-4CC7-ACEB-CDCD3C5D2833}" type="presOf" srcId="{165BE7CE-9AE8-48F6-AC30-6037FF8D5800}" destId="{14573E57-3E70-40E7-9B67-4C32E9B0CA56}" srcOrd="0" destOrd="0" presId="urn:microsoft.com/office/officeart/2005/8/layout/cycle1"/>
    <dgm:cxn modelId="{F26242F2-243B-42E7-88C0-6B292E1486DA}" type="presOf" srcId="{CB31BE8B-5568-4F78-B516-10C3EE8C1B1E}" destId="{6FB18E6A-1A19-4296-BDA8-3DA807F2E631}" srcOrd="0" destOrd="0" presId="urn:microsoft.com/office/officeart/2005/8/layout/cycle1"/>
    <dgm:cxn modelId="{78B1B6D4-C2AA-4E7D-8BB3-56C042952E50}" type="presOf" srcId="{8B9B32F0-AA9E-4F3F-B87A-AB0AF3B0B240}" destId="{81896592-5EEC-4D50-8BA7-734C551AD75B}" srcOrd="0" destOrd="0" presId="urn:microsoft.com/office/officeart/2005/8/layout/cycle1"/>
    <dgm:cxn modelId="{7CE09057-92B9-413F-9D96-3B600055AC60}" type="presOf" srcId="{30431FDA-C938-4610-A9A7-837FCF95AFD9}" destId="{02DD13D7-7DF5-41E9-8DA3-7DDDBC7AF205}" srcOrd="0" destOrd="0" presId="urn:microsoft.com/office/officeart/2005/8/layout/cycle1"/>
    <dgm:cxn modelId="{AEF6FF79-AD9E-4DCE-AD03-22C876A20941}" type="presOf" srcId="{F19CAE0B-6A85-4E39-BF12-B76C29DEE850}" destId="{0ECEBA07-EC57-4AE4-9859-6101CED91D3C}" srcOrd="0" destOrd="0" presId="urn:microsoft.com/office/officeart/2005/8/layout/cycle1"/>
    <dgm:cxn modelId="{BB820898-0627-4EEB-ADDC-BB08643A2A2A}" type="presOf" srcId="{14640BFE-CC85-4BD0-BB9F-C47093CC7EA4}" destId="{638978F1-BC65-4724-960A-D83217CE3203}" srcOrd="0" destOrd="0" presId="urn:microsoft.com/office/officeart/2005/8/layout/cycle1"/>
    <dgm:cxn modelId="{5D813A81-C87F-4389-8420-3BD22F66D37D}" type="presOf" srcId="{7DB5DD08-945D-4F0E-BF84-561C9C7EFD3C}" destId="{8219FA05-E83A-4E13-9F9F-488C79B5A8DF}" srcOrd="0" destOrd="0" presId="urn:microsoft.com/office/officeart/2005/8/layout/cycle1"/>
    <dgm:cxn modelId="{36AACCE6-9ACE-4AEE-ABAE-9ED5E28FA440}" type="presOf" srcId="{2CD6CFAB-984B-4A33-86A4-332B86AFE7DD}" destId="{9FA3A8C1-FCE1-453E-8C5D-F45D1CBEB7FE}" srcOrd="0" destOrd="0" presId="urn:microsoft.com/office/officeart/2005/8/layout/cycle1"/>
    <dgm:cxn modelId="{DE93F074-63A8-4627-9A96-94B7F393DCB2}" type="presOf" srcId="{6618F071-FE69-4031-9791-67A2DA2E0ECC}" destId="{E25790E4-7E62-444A-9860-151ABD33F6C8}" srcOrd="0" destOrd="0" presId="urn:microsoft.com/office/officeart/2005/8/layout/cycle1"/>
    <dgm:cxn modelId="{DE1DA07C-49DA-44AA-B017-F65A7BD68361}" type="presOf" srcId="{4FC4703A-8665-4E4F-B0C3-563E58CEC6A6}" destId="{AF9AE103-0A60-46FC-AEF6-6579E4A5F969}" srcOrd="0" destOrd="0" presId="urn:microsoft.com/office/officeart/2005/8/layout/cycle1"/>
    <dgm:cxn modelId="{CB371D22-3283-4DCE-8074-B15DE0F49AEF}" type="presOf" srcId="{B93D1E90-0B5F-4C85-BA8F-BE0A72A3EBE7}" destId="{7AA67B7C-3A6A-4CA2-98B8-71C83E8124A7}" srcOrd="0" destOrd="0" presId="urn:microsoft.com/office/officeart/2005/8/layout/cycle1"/>
    <dgm:cxn modelId="{2E2BAC60-7F7D-4713-8A5D-FA24FB893C6C}" type="presOf" srcId="{7F08DF25-0C77-42A2-B0B8-B821A3C5791D}" destId="{3A332704-4F5C-4DDB-A3C1-50A846EEE539}" srcOrd="0" destOrd="0" presId="urn:microsoft.com/office/officeart/2005/8/layout/cycle1"/>
    <dgm:cxn modelId="{1DF11520-16AA-45FA-B049-D873EAA8ADEA}" srcId="{4F95D3C6-B9DF-41C3-B2DE-E8D41C0242C4}" destId="{B93D1E90-0B5F-4C85-BA8F-BE0A72A3EBE7}" srcOrd="0" destOrd="0" parTransId="{04A3ED5B-F5EE-4FBD-B2E9-97302E660D79}" sibTransId="{2DB04BFB-2121-48D6-9987-6B38F9C53F73}"/>
    <dgm:cxn modelId="{E1FDB73C-9B7A-4CF9-A5EB-364AA0C3A6EE}" srcId="{4F95D3C6-B9DF-41C3-B2DE-E8D41C0242C4}" destId="{3BAD7DEF-E78E-4917-BB43-8769237A8FC5}" srcOrd="7" destOrd="0" parTransId="{6842A265-98CE-4CC9-99A7-0CE5AF2B4E1F}" sibTransId="{5BD52FDF-1AF8-45E4-9845-CC7C2B125354}"/>
    <dgm:cxn modelId="{3BFB8242-C419-4C9C-8ECA-AE01AAD4EFFE}" srcId="{4F95D3C6-B9DF-41C3-B2DE-E8D41C0242C4}" destId="{2CD6CFAB-984B-4A33-86A4-332B86AFE7DD}" srcOrd="3" destOrd="0" parTransId="{40564648-79C8-4683-A555-3D7BDF662735}" sibTransId="{F19CAE0B-6A85-4E39-BF12-B76C29DEE850}"/>
    <dgm:cxn modelId="{54B782C4-58D6-4EFC-B224-43D54B6DD175}" srcId="{4F95D3C6-B9DF-41C3-B2DE-E8D41C0242C4}" destId="{7DB5DD08-945D-4F0E-BF84-561C9C7EFD3C}" srcOrd="2" destOrd="0" parTransId="{D6CD1342-8AC8-4288-BCF4-1296A64DD784}" sibTransId="{30431FDA-C938-4610-A9A7-837FCF95AFD9}"/>
    <dgm:cxn modelId="{6DF44B16-AD1D-4822-A302-15C39B63F925}" type="presParOf" srcId="{79BFB6AB-E27C-4FC2-9E41-525A4AEF27B4}" destId="{8CBB9CAA-3F0B-422E-B6DD-B190C8C32D9F}" srcOrd="0" destOrd="0" presId="urn:microsoft.com/office/officeart/2005/8/layout/cycle1"/>
    <dgm:cxn modelId="{C917FAA3-A09B-4E5F-A06A-9C95434DA93B}" type="presParOf" srcId="{79BFB6AB-E27C-4FC2-9E41-525A4AEF27B4}" destId="{7AA67B7C-3A6A-4CA2-98B8-71C83E8124A7}" srcOrd="1" destOrd="0" presId="urn:microsoft.com/office/officeart/2005/8/layout/cycle1"/>
    <dgm:cxn modelId="{77392FDF-DD36-4643-BB7E-BB4F73199D15}" type="presParOf" srcId="{79BFB6AB-E27C-4FC2-9E41-525A4AEF27B4}" destId="{C555AA8F-3EBB-4094-9FC7-25A80624CB33}" srcOrd="2" destOrd="0" presId="urn:microsoft.com/office/officeart/2005/8/layout/cycle1"/>
    <dgm:cxn modelId="{11CC109F-2FE5-4860-9A95-701F848B59BA}" type="presParOf" srcId="{79BFB6AB-E27C-4FC2-9E41-525A4AEF27B4}" destId="{D3BD535C-4AD3-459A-919E-8E38E3E2FC86}" srcOrd="3" destOrd="0" presId="urn:microsoft.com/office/officeart/2005/8/layout/cycle1"/>
    <dgm:cxn modelId="{E1042C3C-6778-4B59-AA5F-B8CB9F110486}" type="presParOf" srcId="{79BFB6AB-E27C-4FC2-9E41-525A4AEF27B4}" destId="{925E3198-B6D3-4848-BB9F-506EA9152D64}" srcOrd="4" destOrd="0" presId="urn:microsoft.com/office/officeart/2005/8/layout/cycle1"/>
    <dgm:cxn modelId="{990E3BFA-5819-40D7-A7A4-B5C80BB9506F}" type="presParOf" srcId="{79BFB6AB-E27C-4FC2-9E41-525A4AEF27B4}" destId="{AF9AE103-0A60-46FC-AEF6-6579E4A5F969}" srcOrd="5" destOrd="0" presId="urn:microsoft.com/office/officeart/2005/8/layout/cycle1"/>
    <dgm:cxn modelId="{96C114E9-AC4F-4915-A237-3FDB3790878A}" type="presParOf" srcId="{79BFB6AB-E27C-4FC2-9E41-525A4AEF27B4}" destId="{908B0B75-8E84-458F-8391-D0C8B0A8447B}" srcOrd="6" destOrd="0" presId="urn:microsoft.com/office/officeart/2005/8/layout/cycle1"/>
    <dgm:cxn modelId="{89FC1E90-FD49-4B78-ACFC-84BCD144964B}" type="presParOf" srcId="{79BFB6AB-E27C-4FC2-9E41-525A4AEF27B4}" destId="{8219FA05-E83A-4E13-9F9F-488C79B5A8DF}" srcOrd="7" destOrd="0" presId="urn:microsoft.com/office/officeart/2005/8/layout/cycle1"/>
    <dgm:cxn modelId="{C99C5B2D-86D9-4816-8E69-9D23EE4B5CDB}" type="presParOf" srcId="{79BFB6AB-E27C-4FC2-9E41-525A4AEF27B4}" destId="{02DD13D7-7DF5-41E9-8DA3-7DDDBC7AF205}" srcOrd="8" destOrd="0" presId="urn:microsoft.com/office/officeart/2005/8/layout/cycle1"/>
    <dgm:cxn modelId="{3CE7BF36-51C3-479E-9A29-E52466EA6107}" type="presParOf" srcId="{79BFB6AB-E27C-4FC2-9E41-525A4AEF27B4}" destId="{F07628F7-3B90-4D98-BFCE-3FF2DD4F4AF0}" srcOrd="9" destOrd="0" presId="urn:microsoft.com/office/officeart/2005/8/layout/cycle1"/>
    <dgm:cxn modelId="{52CC45F1-4056-4C54-B3F6-E6D20670C6E9}" type="presParOf" srcId="{79BFB6AB-E27C-4FC2-9E41-525A4AEF27B4}" destId="{9FA3A8C1-FCE1-453E-8C5D-F45D1CBEB7FE}" srcOrd="10" destOrd="0" presId="urn:microsoft.com/office/officeart/2005/8/layout/cycle1"/>
    <dgm:cxn modelId="{E3A38574-F879-4603-924E-BAF1930118AE}" type="presParOf" srcId="{79BFB6AB-E27C-4FC2-9E41-525A4AEF27B4}" destId="{0ECEBA07-EC57-4AE4-9859-6101CED91D3C}" srcOrd="11" destOrd="0" presId="urn:microsoft.com/office/officeart/2005/8/layout/cycle1"/>
    <dgm:cxn modelId="{37265E2E-FD03-4B5F-8DC5-89C03031A081}" type="presParOf" srcId="{79BFB6AB-E27C-4FC2-9E41-525A4AEF27B4}" destId="{464C57D9-3E7C-45BA-92F9-4028F70419D6}" srcOrd="12" destOrd="0" presId="urn:microsoft.com/office/officeart/2005/8/layout/cycle1"/>
    <dgm:cxn modelId="{E6CAB63E-B050-4752-8AF6-8914375173B0}" type="presParOf" srcId="{79BFB6AB-E27C-4FC2-9E41-525A4AEF27B4}" destId="{3A332704-4F5C-4DDB-A3C1-50A846EEE539}" srcOrd="13" destOrd="0" presId="urn:microsoft.com/office/officeart/2005/8/layout/cycle1"/>
    <dgm:cxn modelId="{31E8806E-09F1-40C9-8A2B-4A5D5A086A6E}" type="presParOf" srcId="{79BFB6AB-E27C-4FC2-9E41-525A4AEF27B4}" destId="{638978F1-BC65-4724-960A-D83217CE3203}" srcOrd="14" destOrd="0" presId="urn:microsoft.com/office/officeart/2005/8/layout/cycle1"/>
    <dgm:cxn modelId="{D319821C-05C1-474D-8B6E-B17D233EA683}" type="presParOf" srcId="{79BFB6AB-E27C-4FC2-9E41-525A4AEF27B4}" destId="{06F2B7EA-257D-433F-AB7A-0574EF7C0B80}" srcOrd="15" destOrd="0" presId="urn:microsoft.com/office/officeart/2005/8/layout/cycle1"/>
    <dgm:cxn modelId="{FDF08D87-F693-445F-A163-70007039DAFA}" type="presParOf" srcId="{79BFB6AB-E27C-4FC2-9E41-525A4AEF27B4}" destId="{81896592-5EEC-4D50-8BA7-734C551AD75B}" srcOrd="16" destOrd="0" presId="urn:microsoft.com/office/officeart/2005/8/layout/cycle1"/>
    <dgm:cxn modelId="{14B8E8A9-634E-46B4-AFA1-0DE406F71375}" type="presParOf" srcId="{79BFB6AB-E27C-4FC2-9E41-525A4AEF27B4}" destId="{E25790E4-7E62-444A-9860-151ABD33F6C8}" srcOrd="17" destOrd="0" presId="urn:microsoft.com/office/officeart/2005/8/layout/cycle1"/>
    <dgm:cxn modelId="{E7CBE78B-C357-47C5-A4CD-BCD0DEFE72F2}" type="presParOf" srcId="{79BFB6AB-E27C-4FC2-9E41-525A4AEF27B4}" destId="{A49FA37F-B583-444F-ABBB-19C73D8D623D}" srcOrd="18" destOrd="0" presId="urn:microsoft.com/office/officeart/2005/8/layout/cycle1"/>
    <dgm:cxn modelId="{89AE23AC-5CFA-4175-8F14-F5B8C56AE271}" type="presParOf" srcId="{79BFB6AB-E27C-4FC2-9E41-525A4AEF27B4}" destId="{6FB18E6A-1A19-4296-BDA8-3DA807F2E631}" srcOrd="19" destOrd="0" presId="urn:microsoft.com/office/officeart/2005/8/layout/cycle1"/>
    <dgm:cxn modelId="{31784320-DFCE-4166-BF22-6C9B72FC412B}" type="presParOf" srcId="{79BFB6AB-E27C-4FC2-9E41-525A4AEF27B4}" destId="{14573E57-3E70-40E7-9B67-4C32E9B0CA56}" srcOrd="20" destOrd="0" presId="urn:microsoft.com/office/officeart/2005/8/layout/cycle1"/>
    <dgm:cxn modelId="{189E9CC8-5351-4869-AEFE-CC8EFBC1015E}" type="presParOf" srcId="{79BFB6AB-E27C-4FC2-9E41-525A4AEF27B4}" destId="{8B600E1A-253E-47AA-9E11-2E30A5DD4D44}" srcOrd="21" destOrd="0" presId="urn:microsoft.com/office/officeart/2005/8/layout/cycle1"/>
    <dgm:cxn modelId="{3E8AD087-3D99-4984-8261-BE61F71E571E}" type="presParOf" srcId="{79BFB6AB-E27C-4FC2-9E41-525A4AEF27B4}" destId="{EB192546-B9D0-4C9F-873C-1BAB66674959}" srcOrd="22" destOrd="0" presId="urn:microsoft.com/office/officeart/2005/8/layout/cycle1"/>
    <dgm:cxn modelId="{DF8D401A-73D4-4EE6-B014-60D848FAE478}" type="presParOf" srcId="{79BFB6AB-E27C-4FC2-9E41-525A4AEF27B4}" destId="{4B1CE457-1786-4065-AA38-7088810EB757}" srcOrd="23" destOrd="0" presId="urn:microsoft.com/office/officeart/2005/8/layout/cycle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4419F-BCA1-4588-86C9-18B6F985D2DE}" type="doc">
      <dgm:prSet loTypeId="urn:microsoft.com/office/officeart/2005/8/layout/radial2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4B69075-7410-4809-AC0D-809DAA350E6D}">
      <dgm:prSet phldrT="[Текст]" custT="1"/>
      <dgm:spPr/>
      <dgm:t>
        <a:bodyPr/>
        <a:lstStyle/>
        <a:p>
          <a:r>
            <a:rPr lang="ru-RU" sz="1050" b="1" dirty="0" smtClean="0">
              <a:solidFill>
                <a:srgbClr val="7030A0"/>
              </a:solidFill>
            </a:rPr>
            <a:t>Уфа</a:t>
          </a:r>
          <a:endParaRPr lang="ru-RU" sz="1050" b="1" dirty="0">
            <a:solidFill>
              <a:srgbClr val="7030A0"/>
            </a:solidFill>
          </a:endParaRPr>
        </a:p>
      </dgm:t>
    </dgm:pt>
    <dgm:pt modelId="{5543E630-0866-40CD-92EC-2D7A42AAD010}" type="parTrans" cxnId="{F18D84ED-1BCB-4A85-9FE5-F080ABC4E457}">
      <dgm:prSet/>
      <dgm:spPr/>
      <dgm:t>
        <a:bodyPr/>
        <a:lstStyle/>
        <a:p>
          <a:endParaRPr lang="ru-RU"/>
        </a:p>
      </dgm:t>
    </dgm:pt>
    <dgm:pt modelId="{B1E1A3E1-2999-4FC5-93BF-955481C8CCB8}" type="sibTrans" cxnId="{F18D84ED-1BCB-4A85-9FE5-F080ABC4E457}">
      <dgm:prSet/>
      <dgm:spPr/>
      <dgm:t>
        <a:bodyPr/>
        <a:lstStyle/>
        <a:p>
          <a:endParaRPr lang="ru-RU"/>
        </a:p>
      </dgm:t>
    </dgm:pt>
    <dgm:pt modelId="{363104BA-7021-4D43-ABA8-53253C52D182}">
      <dgm:prSet phldrT="[Текст]" custT="1"/>
      <dgm:spPr/>
      <dgm:t>
        <a:bodyPr/>
        <a:lstStyle/>
        <a:p>
          <a:pPr algn="just"/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Иглинский МР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33CFE0C4-D7B0-49C0-A7BF-C4EED0323064}" type="parTrans" cxnId="{29C17C35-538F-4847-A78E-285830A06F63}">
      <dgm:prSet/>
      <dgm:spPr/>
      <dgm:t>
        <a:bodyPr/>
        <a:lstStyle/>
        <a:p>
          <a:endParaRPr lang="ru-RU"/>
        </a:p>
      </dgm:t>
    </dgm:pt>
    <dgm:pt modelId="{8FBD7DF4-16AC-4BD8-960A-6AB033E2F190}" type="sibTrans" cxnId="{29C17C35-538F-4847-A78E-285830A06F63}">
      <dgm:prSet/>
      <dgm:spPr/>
      <dgm:t>
        <a:bodyPr/>
        <a:lstStyle/>
        <a:p>
          <a:endParaRPr lang="ru-RU"/>
        </a:p>
      </dgm:t>
    </dgm:pt>
    <dgm:pt modelId="{51C5314E-5296-4008-AE80-B467336AE32F}">
      <dgm:prSet phldrT="[Текст]" custT="1"/>
      <dgm:spPr/>
      <dgm:t>
        <a:bodyPr/>
        <a:lstStyle/>
        <a:p>
          <a:pPr algn="l"/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Уфимский МР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710939FE-F8B7-49DC-A500-6D047B493B24}" type="parTrans" cxnId="{33D91C98-9B50-40BC-B8D3-EA46D7E9A3DB}">
      <dgm:prSet/>
      <dgm:spPr/>
      <dgm:t>
        <a:bodyPr/>
        <a:lstStyle/>
        <a:p>
          <a:endParaRPr lang="ru-RU"/>
        </a:p>
      </dgm:t>
    </dgm:pt>
    <dgm:pt modelId="{E4EB8BB2-932D-4A89-9398-DD1BF42AD693}" type="sibTrans" cxnId="{33D91C98-9B50-40BC-B8D3-EA46D7E9A3DB}">
      <dgm:prSet/>
      <dgm:spPr/>
      <dgm:t>
        <a:bodyPr/>
        <a:lstStyle/>
        <a:p>
          <a:endParaRPr lang="ru-RU"/>
        </a:p>
      </dgm:t>
    </dgm:pt>
    <dgm:pt modelId="{4B90D032-A770-4067-8EE8-63D76F5CCABF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Ишимбайский филиал</a:t>
          </a:r>
          <a:endParaRPr lang="ru-RU" b="1" dirty="0">
            <a:solidFill>
              <a:srgbClr val="7030A0"/>
            </a:solidFill>
          </a:endParaRPr>
        </a:p>
      </dgm:t>
    </dgm:pt>
    <dgm:pt modelId="{12C83F5C-20C4-45C3-9829-4371F14B4704}" type="parTrans" cxnId="{AD28F616-8783-49C0-825B-4A66F574DE48}">
      <dgm:prSet/>
      <dgm:spPr/>
      <dgm:t>
        <a:bodyPr/>
        <a:lstStyle/>
        <a:p>
          <a:endParaRPr lang="ru-RU"/>
        </a:p>
      </dgm:t>
    </dgm:pt>
    <dgm:pt modelId="{C161F1D7-6D28-4EFB-A053-D49BD5B93B9F}" type="sibTrans" cxnId="{AD28F616-8783-49C0-825B-4A66F574DE48}">
      <dgm:prSet/>
      <dgm:spPr/>
      <dgm:t>
        <a:bodyPr/>
        <a:lstStyle/>
        <a:p>
          <a:endParaRPr lang="ru-RU"/>
        </a:p>
      </dgm:t>
    </dgm:pt>
    <dgm:pt modelId="{F9F456EC-D5B1-44DC-BA68-2CD4FA78706A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ГО г. Стерлитамак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E288CE55-44F9-431F-AA6B-6BAC0BB8B22A}" type="parTrans" cxnId="{2A8BEC66-CDFC-4200-A114-63CC8C99A698}">
      <dgm:prSet/>
      <dgm:spPr/>
      <dgm:t>
        <a:bodyPr/>
        <a:lstStyle/>
        <a:p>
          <a:endParaRPr lang="ru-RU"/>
        </a:p>
      </dgm:t>
    </dgm:pt>
    <dgm:pt modelId="{AB4BB25D-15C8-4CB8-B792-5A0526F6B489}" type="sibTrans" cxnId="{2A8BEC66-CDFC-4200-A114-63CC8C99A698}">
      <dgm:prSet/>
      <dgm:spPr/>
      <dgm:t>
        <a:bodyPr/>
        <a:lstStyle/>
        <a:p>
          <a:endParaRPr lang="ru-RU"/>
        </a:p>
      </dgm:t>
    </dgm:pt>
    <dgm:pt modelId="{B70D54F8-9D51-4658-9D32-DA7C08F46E24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Баймакский МР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00C54282-B131-485B-B5EA-43348BFF9F38}" type="parTrans" cxnId="{36D9E7F2-951D-45DF-A149-18FFD78FCF00}">
      <dgm:prSet/>
      <dgm:spPr/>
      <dgm:t>
        <a:bodyPr/>
        <a:lstStyle/>
        <a:p>
          <a:endParaRPr lang="ru-RU"/>
        </a:p>
      </dgm:t>
    </dgm:pt>
    <dgm:pt modelId="{ACD86733-75DC-4F36-87C7-E97337AEB13A}" type="sibTrans" cxnId="{36D9E7F2-951D-45DF-A149-18FFD78FCF00}">
      <dgm:prSet/>
      <dgm:spPr/>
      <dgm:t>
        <a:bodyPr/>
        <a:lstStyle/>
        <a:p>
          <a:endParaRPr lang="ru-RU"/>
        </a:p>
      </dgm:t>
    </dgm:pt>
    <dgm:pt modelId="{662CBA51-BB1D-4315-AD45-B80A23229401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Туймазинский филиал</a:t>
          </a:r>
          <a:endParaRPr lang="ru-RU" b="1" dirty="0">
            <a:solidFill>
              <a:srgbClr val="7030A0"/>
            </a:solidFill>
          </a:endParaRPr>
        </a:p>
      </dgm:t>
    </dgm:pt>
    <dgm:pt modelId="{D0DA8568-ECFA-48CB-A990-B9FC3BC6260A}" type="parTrans" cxnId="{7EF16C9C-E021-43C1-A312-7A543D90A9C5}">
      <dgm:prSet/>
      <dgm:spPr/>
      <dgm:t>
        <a:bodyPr/>
        <a:lstStyle/>
        <a:p>
          <a:endParaRPr lang="ru-RU"/>
        </a:p>
      </dgm:t>
    </dgm:pt>
    <dgm:pt modelId="{8B712FCB-FA5C-456E-BA45-A602768AA1AB}" type="sibTrans" cxnId="{7EF16C9C-E021-43C1-A312-7A543D90A9C5}">
      <dgm:prSet/>
      <dgm:spPr/>
      <dgm:t>
        <a:bodyPr/>
        <a:lstStyle/>
        <a:p>
          <a:endParaRPr lang="ru-RU"/>
        </a:p>
      </dgm:t>
    </dgm:pt>
    <dgm:pt modelId="{4A54F97F-5D0F-4F35-B6B5-DED0279D0EAD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ГО г. Туймазы 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FBD2D6AC-65C0-43C4-81F6-4F7E8490C739}" type="parTrans" cxnId="{67736127-63B4-4525-83F2-97FC37C601FC}">
      <dgm:prSet/>
      <dgm:spPr/>
      <dgm:t>
        <a:bodyPr/>
        <a:lstStyle/>
        <a:p>
          <a:endParaRPr lang="ru-RU"/>
        </a:p>
      </dgm:t>
    </dgm:pt>
    <dgm:pt modelId="{22889EA7-84D3-4FF3-8203-6310C347F2E5}" type="sibTrans" cxnId="{67736127-63B4-4525-83F2-97FC37C601FC}">
      <dgm:prSet/>
      <dgm:spPr/>
      <dgm:t>
        <a:bodyPr/>
        <a:lstStyle/>
        <a:p>
          <a:endParaRPr lang="ru-RU"/>
        </a:p>
      </dgm:t>
    </dgm:pt>
    <dgm:pt modelId="{00B33326-6D96-42F0-852B-807252FD2E96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Шаранский МР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37AF68A6-E3E8-45EB-AEC6-459356D8A1C5}" type="parTrans" cxnId="{B5657EE3-EDE4-45AB-B1AB-1AB3C3130433}">
      <dgm:prSet/>
      <dgm:spPr/>
      <dgm:t>
        <a:bodyPr/>
        <a:lstStyle/>
        <a:p>
          <a:endParaRPr lang="ru-RU"/>
        </a:p>
      </dgm:t>
    </dgm:pt>
    <dgm:pt modelId="{D62313E9-7D90-4649-948F-B1F501FA20E7}" type="sibTrans" cxnId="{B5657EE3-EDE4-45AB-B1AB-1AB3C3130433}">
      <dgm:prSet/>
      <dgm:spPr/>
      <dgm:t>
        <a:bodyPr/>
        <a:lstStyle/>
        <a:p>
          <a:endParaRPr lang="ru-RU"/>
        </a:p>
      </dgm:t>
    </dgm:pt>
    <dgm:pt modelId="{4152FCEB-5DD2-4334-BBB8-50E97004C75E}">
      <dgm:prSet phldrT="[Текст]" custT="1"/>
      <dgm:spPr/>
      <dgm:t>
        <a:bodyPr/>
        <a:lstStyle/>
        <a:p>
          <a:pPr algn="l"/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ГО г. Уфа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41EAB08F-B78D-46CE-8A0A-ACA0BC628BB3}" type="parTrans" cxnId="{5FC91D78-F576-4F72-B50D-6FB2A0B7DFFA}">
      <dgm:prSet/>
      <dgm:spPr/>
      <dgm:t>
        <a:bodyPr/>
        <a:lstStyle/>
        <a:p>
          <a:endParaRPr lang="ru-RU"/>
        </a:p>
      </dgm:t>
    </dgm:pt>
    <dgm:pt modelId="{82DD63CC-0B1C-48C5-BECE-2CD2F56A3E07}" type="sibTrans" cxnId="{5FC91D78-F576-4F72-B50D-6FB2A0B7DFFA}">
      <dgm:prSet/>
      <dgm:spPr/>
      <dgm:t>
        <a:bodyPr/>
        <a:lstStyle/>
        <a:p>
          <a:endParaRPr lang="ru-RU"/>
        </a:p>
      </dgm:t>
    </dgm:pt>
    <dgm:pt modelId="{8D82DFA9-12F0-4613-9E01-91F2325AEF73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ГО </a:t>
          </a:r>
          <a:r>
            <a:rPr lang="ru-RU" sz="8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г.Кумертау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8DF95A61-EA23-4BCE-8A27-8B307E33C678}" type="parTrans" cxnId="{91E14C5A-4DC0-4A7E-AB84-6D742016ACDA}">
      <dgm:prSet/>
      <dgm:spPr/>
      <dgm:t>
        <a:bodyPr/>
        <a:lstStyle/>
        <a:p>
          <a:endParaRPr lang="ru-RU"/>
        </a:p>
      </dgm:t>
    </dgm:pt>
    <dgm:pt modelId="{14DDBCFA-70FD-4C71-B304-8F96970F5107}" type="sibTrans" cxnId="{91E14C5A-4DC0-4A7E-AB84-6D742016ACDA}">
      <dgm:prSet/>
      <dgm:spPr/>
      <dgm:t>
        <a:bodyPr/>
        <a:lstStyle/>
        <a:p>
          <a:endParaRPr lang="ru-RU"/>
        </a:p>
      </dgm:t>
    </dgm:pt>
    <dgm:pt modelId="{4148AE8A-8D34-4DBC-8860-F71CCBB4172D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Ишимбайский МР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EDE2C26C-022C-4AFB-A25B-4498DA57275C}" type="parTrans" cxnId="{B95265D9-B09E-4BEC-ABD4-24B511DB5EB2}">
      <dgm:prSet/>
      <dgm:spPr/>
      <dgm:t>
        <a:bodyPr/>
        <a:lstStyle/>
        <a:p>
          <a:endParaRPr lang="ru-RU"/>
        </a:p>
      </dgm:t>
    </dgm:pt>
    <dgm:pt modelId="{994A190E-880B-4F80-A145-9C14DB6938AB}" type="sibTrans" cxnId="{B95265D9-B09E-4BEC-ABD4-24B511DB5EB2}">
      <dgm:prSet/>
      <dgm:spPr/>
      <dgm:t>
        <a:bodyPr/>
        <a:lstStyle/>
        <a:p>
          <a:endParaRPr lang="ru-RU"/>
        </a:p>
      </dgm:t>
    </dgm:pt>
    <dgm:pt modelId="{51A57BF6-DFA2-48DC-8C35-6985E605B5EB}">
      <dgm:prSet phldrT="[Текст]" custT="1"/>
      <dgm:spPr/>
      <dgm:t>
        <a:bodyPr/>
        <a:lstStyle/>
        <a:p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ГО </a:t>
          </a:r>
          <a:r>
            <a:rPr lang="ru-RU" sz="8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г.Октябрьский</a:t>
          </a:r>
          <a:endParaRPr lang="ru-RU" sz="800" b="1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gm:t>
    </dgm:pt>
    <dgm:pt modelId="{E0FE35CE-BD35-495E-B4DF-6C9C04CDEF16}" type="parTrans" cxnId="{7990F720-BE02-4F78-AA63-9206BC6B627B}">
      <dgm:prSet/>
      <dgm:spPr/>
      <dgm:t>
        <a:bodyPr/>
        <a:lstStyle/>
        <a:p>
          <a:endParaRPr lang="ru-RU"/>
        </a:p>
      </dgm:t>
    </dgm:pt>
    <dgm:pt modelId="{C630FBBA-07D4-4C8D-9880-B8C70608BD74}" type="sibTrans" cxnId="{7990F720-BE02-4F78-AA63-9206BC6B627B}">
      <dgm:prSet/>
      <dgm:spPr/>
      <dgm:t>
        <a:bodyPr/>
        <a:lstStyle/>
        <a:p>
          <a:endParaRPr lang="ru-RU"/>
        </a:p>
      </dgm:t>
    </dgm:pt>
    <dgm:pt modelId="{5E1A6641-E8F4-49E1-BAB4-2D31348D8B89}" type="pres">
      <dgm:prSet presAssocID="{7D64419F-BCA1-4588-86C9-18B6F985D2D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DAB7AC-CB54-400B-9F1D-10248CD4D3D8}" type="pres">
      <dgm:prSet presAssocID="{7D64419F-BCA1-4588-86C9-18B6F985D2DE}" presName="cycle" presStyleCnt="0"/>
      <dgm:spPr/>
    </dgm:pt>
    <dgm:pt modelId="{46041B8C-7D67-4450-827F-0D592F9BDFF5}" type="pres">
      <dgm:prSet presAssocID="{7D64419F-BCA1-4588-86C9-18B6F985D2DE}" presName="centerShape" presStyleCnt="0"/>
      <dgm:spPr/>
    </dgm:pt>
    <dgm:pt modelId="{D2FE76D7-A241-47F5-8284-5A5DA656726B}" type="pres">
      <dgm:prSet presAssocID="{7D64419F-BCA1-4588-86C9-18B6F985D2DE}" presName="connSite" presStyleLbl="node1" presStyleIdx="0" presStyleCnt="4"/>
      <dgm:spPr/>
    </dgm:pt>
    <dgm:pt modelId="{818AA9C8-84AB-478E-9C70-2F7F720CF069}" type="pres">
      <dgm:prSet presAssocID="{7D64419F-BCA1-4588-86C9-18B6F985D2DE}" presName="visible" presStyleLbl="node1" presStyleIdx="0" presStyleCnt="4" custLinFactNeighborX="-24530" custLinFactNeighborY="-6133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6A880AA6-46D3-420E-B329-5513BD113211}" type="pres">
      <dgm:prSet presAssocID="{5543E630-0866-40CD-92EC-2D7A42AAD010}" presName="Name25" presStyleLbl="parChTrans1D1" presStyleIdx="0" presStyleCnt="3"/>
      <dgm:spPr/>
      <dgm:t>
        <a:bodyPr/>
        <a:lstStyle/>
        <a:p>
          <a:endParaRPr lang="ru-RU"/>
        </a:p>
      </dgm:t>
    </dgm:pt>
    <dgm:pt modelId="{92977D0B-E8B6-49AF-8BD9-690475E48BB7}" type="pres">
      <dgm:prSet presAssocID="{44B69075-7410-4809-AC0D-809DAA350E6D}" presName="node" presStyleCnt="0"/>
      <dgm:spPr/>
    </dgm:pt>
    <dgm:pt modelId="{462351F6-BAC0-4DFE-BEBE-4BFC4D0C84BB}" type="pres">
      <dgm:prSet presAssocID="{44B69075-7410-4809-AC0D-809DAA350E6D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D8A2B-1CDC-45C3-8506-9C3804373C33}" type="pres">
      <dgm:prSet presAssocID="{44B69075-7410-4809-AC0D-809DAA350E6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7AAEF-9DCB-42AC-AC6D-D399DD050101}" type="pres">
      <dgm:prSet presAssocID="{12C83F5C-20C4-45C3-9829-4371F14B4704}" presName="Name25" presStyleLbl="parChTrans1D1" presStyleIdx="1" presStyleCnt="3"/>
      <dgm:spPr/>
      <dgm:t>
        <a:bodyPr/>
        <a:lstStyle/>
        <a:p>
          <a:endParaRPr lang="ru-RU"/>
        </a:p>
      </dgm:t>
    </dgm:pt>
    <dgm:pt modelId="{C59EFE11-11F9-4720-B5E2-4C92943878CD}" type="pres">
      <dgm:prSet presAssocID="{4B90D032-A770-4067-8EE8-63D76F5CCABF}" presName="node" presStyleCnt="0"/>
      <dgm:spPr/>
    </dgm:pt>
    <dgm:pt modelId="{8A19834C-B30A-47A8-A6FB-13D61CB54F71}" type="pres">
      <dgm:prSet presAssocID="{4B90D032-A770-4067-8EE8-63D76F5CCABF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89328-C5FD-402A-B9B7-84F355C514CF}" type="pres">
      <dgm:prSet presAssocID="{4B90D032-A770-4067-8EE8-63D76F5CCABF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BCCD7-3400-4E74-AC5E-65E9FE463D76}" type="pres">
      <dgm:prSet presAssocID="{D0DA8568-ECFA-48CB-A990-B9FC3BC6260A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A6976FB-8331-46FF-94D4-4BD4820943F0}" type="pres">
      <dgm:prSet presAssocID="{662CBA51-BB1D-4315-AD45-B80A23229401}" presName="node" presStyleCnt="0"/>
      <dgm:spPr/>
    </dgm:pt>
    <dgm:pt modelId="{A30F55F6-6A64-4D30-BBB0-3CE8CE430F71}" type="pres">
      <dgm:prSet presAssocID="{662CBA51-BB1D-4315-AD45-B80A23229401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53B30-F8FD-4E78-99C6-1A3C75BF76F1}" type="pres">
      <dgm:prSet presAssocID="{662CBA51-BB1D-4315-AD45-B80A23229401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8BEC66-CDFC-4200-A114-63CC8C99A698}" srcId="{4B90D032-A770-4067-8EE8-63D76F5CCABF}" destId="{F9F456EC-D5B1-44DC-BA68-2CD4FA78706A}" srcOrd="0" destOrd="0" parTransId="{E288CE55-44F9-431F-AA6B-6BAC0BB8B22A}" sibTransId="{AB4BB25D-15C8-4CB8-B792-5A0526F6B489}"/>
    <dgm:cxn modelId="{CA2CAE73-C183-4950-B300-80118E63B9C8}" type="presOf" srcId="{51C5314E-5296-4008-AE80-B467336AE32F}" destId="{A08D8A2B-1CDC-45C3-8506-9C3804373C33}" srcOrd="0" destOrd="1" presId="urn:microsoft.com/office/officeart/2005/8/layout/radial2"/>
    <dgm:cxn modelId="{F713C9D7-4CD4-4F1D-97F5-78B2AC0821BF}" type="presOf" srcId="{44B69075-7410-4809-AC0D-809DAA350E6D}" destId="{462351F6-BAC0-4DFE-BEBE-4BFC4D0C84BB}" srcOrd="0" destOrd="0" presId="urn:microsoft.com/office/officeart/2005/8/layout/radial2"/>
    <dgm:cxn modelId="{56932999-5BB7-4C6B-AB7B-2C0893C5C6CF}" type="presOf" srcId="{363104BA-7021-4D43-ABA8-53253C52D182}" destId="{A08D8A2B-1CDC-45C3-8506-9C3804373C33}" srcOrd="0" destOrd="0" presId="urn:microsoft.com/office/officeart/2005/8/layout/radial2"/>
    <dgm:cxn modelId="{02113566-A5E8-4679-8FDD-1B20533CEB51}" type="presOf" srcId="{662CBA51-BB1D-4315-AD45-B80A23229401}" destId="{A30F55F6-6A64-4D30-BBB0-3CE8CE430F71}" srcOrd="0" destOrd="0" presId="urn:microsoft.com/office/officeart/2005/8/layout/radial2"/>
    <dgm:cxn modelId="{02FB0015-9045-4B85-AF33-BDBE8541D77F}" type="presOf" srcId="{F9F456EC-D5B1-44DC-BA68-2CD4FA78706A}" destId="{B9789328-C5FD-402A-B9B7-84F355C514CF}" srcOrd="0" destOrd="0" presId="urn:microsoft.com/office/officeart/2005/8/layout/radial2"/>
    <dgm:cxn modelId="{67736127-63B4-4525-83F2-97FC37C601FC}" srcId="{662CBA51-BB1D-4315-AD45-B80A23229401}" destId="{4A54F97F-5D0F-4F35-B6B5-DED0279D0EAD}" srcOrd="0" destOrd="0" parTransId="{FBD2D6AC-65C0-43C4-81F6-4F7E8490C739}" sibTransId="{22889EA7-84D3-4FF3-8203-6310C347F2E5}"/>
    <dgm:cxn modelId="{7990F720-BE02-4F78-AA63-9206BC6B627B}" srcId="{662CBA51-BB1D-4315-AD45-B80A23229401}" destId="{51A57BF6-DFA2-48DC-8C35-6985E605B5EB}" srcOrd="2" destOrd="0" parTransId="{E0FE35CE-BD35-495E-B4DF-6C9C04CDEF16}" sibTransId="{C630FBBA-07D4-4C8D-9880-B8C70608BD74}"/>
    <dgm:cxn modelId="{077BB963-30A4-42D2-BA59-8BEEE1B53430}" type="presOf" srcId="{4A54F97F-5D0F-4F35-B6B5-DED0279D0EAD}" destId="{55553B30-F8FD-4E78-99C6-1A3C75BF76F1}" srcOrd="0" destOrd="0" presId="urn:microsoft.com/office/officeart/2005/8/layout/radial2"/>
    <dgm:cxn modelId="{A9513205-4811-4608-A8E2-102CCAE600FA}" type="presOf" srcId="{5543E630-0866-40CD-92EC-2D7A42AAD010}" destId="{6A880AA6-46D3-420E-B329-5513BD113211}" srcOrd="0" destOrd="0" presId="urn:microsoft.com/office/officeart/2005/8/layout/radial2"/>
    <dgm:cxn modelId="{7623D6D6-D236-4035-8EF0-172BAB165D52}" type="presOf" srcId="{B70D54F8-9D51-4658-9D32-DA7C08F46E24}" destId="{B9789328-C5FD-402A-B9B7-84F355C514CF}" srcOrd="0" destOrd="1" presId="urn:microsoft.com/office/officeart/2005/8/layout/radial2"/>
    <dgm:cxn modelId="{190359B9-7DD9-44AF-913A-CAB435F15E8F}" type="presOf" srcId="{12C83F5C-20C4-45C3-9829-4371F14B4704}" destId="{10E7AAEF-9DCB-42AC-AC6D-D399DD050101}" srcOrd="0" destOrd="0" presId="urn:microsoft.com/office/officeart/2005/8/layout/radial2"/>
    <dgm:cxn modelId="{33D91C98-9B50-40BC-B8D3-EA46D7E9A3DB}" srcId="{44B69075-7410-4809-AC0D-809DAA350E6D}" destId="{51C5314E-5296-4008-AE80-B467336AE32F}" srcOrd="1" destOrd="0" parTransId="{710939FE-F8B7-49DC-A500-6D047B493B24}" sibTransId="{E4EB8BB2-932D-4A89-9398-DD1BF42AD693}"/>
    <dgm:cxn modelId="{203A3729-57EF-479E-AFA2-B1E291FD56E6}" type="presOf" srcId="{8D82DFA9-12F0-4613-9E01-91F2325AEF73}" destId="{B9789328-C5FD-402A-B9B7-84F355C514CF}" srcOrd="0" destOrd="2" presId="urn:microsoft.com/office/officeart/2005/8/layout/radial2"/>
    <dgm:cxn modelId="{007FCF51-B9E3-4919-8169-67BD88FEFF55}" type="presOf" srcId="{4B90D032-A770-4067-8EE8-63D76F5CCABF}" destId="{8A19834C-B30A-47A8-A6FB-13D61CB54F71}" srcOrd="0" destOrd="0" presId="urn:microsoft.com/office/officeart/2005/8/layout/radial2"/>
    <dgm:cxn modelId="{AD28F616-8783-49C0-825B-4A66F574DE48}" srcId="{7D64419F-BCA1-4588-86C9-18B6F985D2DE}" destId="{4B90D032-A770-4067-8EE8-63D76F5CCABF}" srcOrd="1" destOrd="0" parTransId="{12C83F5C-20C4-45C3-9829-4371F14B4704}" sibTransId="{C161F1D7-6D28-4EFB-A053-D49BD5B93B9F}"/>
    <dgm:cxn modelId="{B95265D9-B09E-4BEC-ABD4-24B511DB5EB2}" srcId="{4B90D032-A770-4067-8EE8-63D76F5CCABF}" destId="{4148AE8A-8D34-4DBC-8860-F71CCBB4172D}" srcOrd="3" destOrd="0" parTransId="{EDE2C26C-022C-4AFB-A25B-4498DA57275C}" sibTransId="{994A190E-880B-4F80-A145-9C14DB6938AB}"/>
    <dgm:cxn modelId="{36D9E7F2-951D-45DF-A149-18FFD78FCF00}" srcId="{4B90D032-A770-4067-8EE8-63D76F5CCABF}" destId="{B70D54F8-9D51-4658-9D32-DA7C08F46E24}" srcOrd="1" destOrd="0" parTransId="{00C54282-B131-485B-B5EA-43348BFF9F38}" sibTransId="{ACD86733-75DC-4F36-87C7-E97337AEB13A}"/>
    <dgm:cxn modelId="{0888A999-5F4F-40EB-87FB-C8D6B4312C0A}" type="presOf" srcId="{D0DA8568-ECFA-48CB-A990-B9FC3BC6260A}" destId="{715BCCD7-3400-4E74-AC5E-65E9FE463D76}" srcOrd="0" destOrd="0" presId="urn:microsoft.com/office/officeart/2005/8/layout/radial2"/>
    <dgm:cxn modelId="{F18D84ED-1BCB-4A85-9FE5-F080ABC4E457}" srcId="{7D64419F-BCA1-4588-86C9-18B6F985D2DE}" destId="{44B69075-7410-4809-AC0D-809DAA350E6D}" srcOrd="0" destOrd="0" parTransId="{5543E630-0866-40CD-92EC-2D7A42AAD010}" sibTransId="{B1E1A3E1-2999-4FC5-93BF-955481C8CCB8}"/>
    <dgm:cxn modelId="{B5657EE3-EDE4-45AB-B1AB-1AB3C3130433}" srcId="{662CBA51-BB1D-4315-AD45-B80A23229401}" destId="{00B33326-6D96-42F0-852B-807252FD2E96}" srcOrd="1" destOrd="0" parTransId="{37AF68A6-E3E8-45EB-AEC6-459356D8A1C5}" sibTransId="{D62313E9-7D90-4649-948F-B1F501FA20E7}"/>
    <dgm:cxn modelId="{9B5795C8-361E-4F09-9A18-A979FCF3CB99}" type="presOf" srcId="{4152FCEB-5DD2-4334-BBB8-50E97004C75E}" destId="{A08D8A2B-1CDC-45C3-8506-9C3804373C33}" srcOrd="0" destOrd="2" presId="urn:microsoft.com/office/officeart/2005/8/layout/radial2"/>
    <dgm:cxn modelId="{91E14C5A-4DC0-4A7E-AB84-6D742016ACDA}" srcId="{4B90D032-A770-4067-8EE8-63D76F5CCABF}" destId="{8D82DFA9-12F0-4613-9E01-91F2325AEF73}" srcOrd="2" destOrd="0" parTransId="{8DF95A61-EA23-4BCE-8A27-8B307E33C678}" sibTransId="{14DDBCFA-70FD-4C71-B304-8F96970F5107}"/>
    <dgm:cxn modelId="{29C17C35-538F-4847-A78E-285830A06F63}" srcId="{44B69075-7410-4809-AC0D-809DAA350E6D}" destId="{363104BA-7021-4D43-ABA8-53253C52D182}" srcOrd="0" destOrd="0" parTransId="{33CFE0C4-D7B0-49C0-A7BF-C4EED0323064}" sibTransId="{8FBD7DF4-16AC-4BD8-960A-6AB033E2F190}"/>
    <dgm:cxn modelId="{BBAAEF88-6496-4FDF-A005-632A8330C76F}" type="presOf" srcId="{00B33326-6D96-42F0-852B-807252FD2E96}" destId="{55553B30-F8FD-4E78-99C6-1A3C75BF76F1}" srcOrd="0" destOrd="1" presId="urn:microsoft.com/office/officeart/2005/8/layout/radial2"/>
    <dgm:cxn modelId="{AEB3B9C8-88BD-4615-95A0-024BD613D199}" type="presOf" srcId="{7D64419F-BCA1-4588-86C9-18B6F985D2DE}" destId="{5E1A6641-E8F4-49E1-BAB4-2D31348D8B89}" srcOrd="0" destOrd="0" presId="urn:microsoft.com/office/officeart/2005/8/layout/radial2"/>
    <dgm:cxn modelId="{7EF16C9C-E021-43C1-A312-7A543D90A9C5}" srcId="{7D64419F-BCA1-4588-86C9-18B6F985D2DE}" destId="{662CBA51-BB1D-4315-AD45-B80A23229401}" srcOrd="2" destOrd="0" parTransId="{D0DA8568-ECFA-48CB-A990-B9FC3BC6260A}" sibTransId="{8B712FCB-FA5C-456E-BA45-A602768AA1AB}"/>
    <dgm:cxn modelId="{69B5E9D0-9E29-4CF3-8F85-B8741F0120A0}" type="presOf" srcId="{4148AE8A-8D34-4DBC-8860-F71CCBB4172D}" destId="{B9789328-C5FD-402A-B9B7-84F355C514CF}" srcOrd="0" destOrd="3" presId="urn:microsoft.com/office/officeart/2005/8/layout/radial2"/>
    <dgm:cxn modelId="{5FC91D78-F576-4F72-B50D-6FB2A0B7DFFA}" srcId="{44B69075-7410-4809-AC0D-809DAA350E6D}" destId="{4152FCEB-5DD2-4334-BBB8-50E97004C75E}" srcOrd="2" destOrd="0" parTransId="{41EAB08F-B78D-46CE-8A0A-ACA0BC628BB3}" sibTransId="{82DD63CC-0B1C-48C5-BECE-2CD2F56A3E07}"/>
    <dgm:cxn modelId="{3E7EAA88-9845-4922-B572-A6FD64E63842}" type="presOf" srcId="{51A57BF6-DFA2-48DC-8C35-6985E605B5EB}" destId="{55553B30-F8FD-4E78-99C6-1A3C75BF76F1}" srcOrd="0" destOrd="2" presId="urn:microsoft.com/office/officeart/2005/8/layout/radial2"/>
    <dgm:cxn modelId="{F65917DE-5172-46A0-BFDD-2847FC82F8A3}" type="presParOf" srcId="{5E1A6641-E8F4-49E1-BAB4-2D31348D8B89}" destId="{C1DAB7AC-CB54-400B-9F1D-10248CD4D3D8}" srcOrd="0" destOrd="0" presId="urn:microsoft.com/office/officeart/2005/8/layout/radial2"/>
    <dgm:cxn modelId="{CC574C84-010B-44AA-B813-92D2F5A8BE58}" type="presParOf" srcId="{C1DAB7AC-CB54-400B-9F1D-10248CD4D3D8}" destId="{46041B8C-7D67-4450-827F-0D592F9BDFF5}" srcOrd="0" destOrd="0" presId="urn:microsoft.com/office/officeart/2005/8/layout/radial2"/>
    <dgm:cxn modelId="{F3FD45B7-A61B-4AAF-B4E4-EA5A1841D39F}" type="presParOf" srcId="{46041B8C-7D67-4450-827F-0D592F9BDFF5}" destId="{D2FE76D7-A241-47F5-8284-5A5DA656726B}" srcOrd="0" destOrd="0" presId="urn:microsoft.com/office/officeart/2005/8/layout/radial2"/>
    <dgm:cxn modelId="{D7DC1F15-C750-4589-B820-D767266DF8B1}" type="presParOf" srcId="{46041B8C-7D67-4450-827F-0D592F9BDFF5}" destId="{818AA9C8-84AB-478E-9C70-2F7F720CF069}" srcOrd="1" destOrd="0" presId="urn:microsoft.com/office/officeart/2005/8/layout/radial2"/>
    <dgm:cxn modelId="{3713B52B-D9C9-4316-AD21-78C124E36A91}" type="presParOf" srcId="{C1DAB7AC-CB54-400B-9F1D-10248CD4D3D8}" destId="{6A880AA6-46D3-420E-B329-5513BD113211}" srcOrd="1" destOrd="0" presId="urn:microsoft.com/office/officeart/2005/8/layout/radial2"/>
    <dgm:cxn modelId="{E4E1978B-5288-4E8A-870A-3EBA27E401A3}" type="presParOf" srcId="{C1DAB7AC-CB54-400B-9F1D-10248CD4D3D8}" destId="{92977D0B-E8B6-49AF-8BD9-690475E48BB7}" srcOrd="2" destOrd="0" presId="urn:microsoft.com/office/officeart/2005/8/layout/radial2"/>
    <dgm:cxn modelId="{3DC397E9-5F02-42EE-A368-5BFBB121F832}" type="presParOf" srcId="{92977D0B-E8B6-49AF-8BD9-690475E48BB7}" destId="{462351F6-BAC0-4DFE-BEBE-4BFC4D0C84BB}" srcOrd="0" destOrd="0" presId="urn:microsoft.com/office/officeart/2005/8/layout/radial2"/>
    <dgm:cxn modelId="{0DBFA58A-7E62-4666-8939-C171E097DCDE}" type="presParOf" srcId="{92977D0B-E8B6-49AF-8BD9-690475E48BB7}" destId="{A08D8A2B-1CDC-45C3-8506-9C3804373C33}" srcOrd="1" destOrd="0" presId="urn:microsoft.com/office/officeart/2005/8/layout/radial2"/>
    <dgm:cxn modelId="{389A3B46-9749-4232-8032-7C0B30427AA8}" type="presParOf" srcId="{C1DAB7AC-CB54-400B-9F1D-10248CD4D3D8}" destId="{10E7AAEF-9DCB-42AC-AC6D-D399DD050101}" srcOrd="3" destOrd="0" presId="urn:microsoft.com/office/officeart/2005/8/layout/radial2"/>
    <dgm:cxn modelId="{A27FD39D-6F71-441A-8804-F740E96B30DD}" type="presParOf" srcId="{C1DAB7AC-CB54-400B-9F1D-10248CD4D3D8}" destId="{C59EFE11-11F9-4720-B5E2-4C92943878CD}" srcOrd="4" destOrd="0" presId="urn:microsoft.com/office/officeart/2005/8/layout/radial2"/>
    <dgm:cxn modelId="{41421E22-C0FD-4964-A28F-53300EE8118F}" type="presParOf" srcId="{C59EFE11-11F9-4720-B5E2-4C92943878CD}" destId="{8A19834C-B30A-47A8-A6FB-13D61CB54F71}" srcOrd="0" destOrd="0" presId="urn:microsoft.com/office/officeart/2005/8/layout/radial2"/>
    <dgm:cxn modelId="{58B5A93B-F008-4350-AE66-1105737A9C15}" type="presParOf" srcId="{C59EFE11-11F9-4720-B5E2-4C92943878CD}" destId="{B9789328-C5FD-402A-B9B7-84F355C514CF}" srcOrd="1" destOrd="0" presId="urn:microsoft.com/office/officeart/2005/8/layout/radial2"/>
    <dgm:cxn modelId="{FF2C6DD2-14E5-4E54-91FD-4477435F0602}" type="presParOf" srcId="{C1DAB7AC-CB54-400B-9F1D-10248CD4D3D8}" destId="{715BCCD7-3400-4E74-AC5E-65E9FE463D76}" srcOrd="5" destOrd="0" presId="urn:microsoft.com/office/officeart/2005/8/layout/radial2"/>
    <dgm:cxn modelId="{C1B57095-0ABA-4539-B9DA-54EAB13A0EEC}" type="presParOf" srcId="{C1DAB7AC-CB54-400B-9F1D-10248CD4D3D8}" destId="{FA6976FB-8331-46FF-94D4-4BD4820943F0}" srcOrd="6" destOrd="0" presId="urn:microsoft.com/office/officeart/2005/8/layout/radial2"/>
    <dgm:cxn modelId="{95453D33-345F-45DD-9537-2BB1C0FF6438}" type="presParOf" srcId="{FA6976FB-8331-46FF-94D4-4BD4820943F0}" destId="{A30F55F6-6A64-4D30-BBB0-3CE8CE430F71}" srcOrd="0" destOrd="0" presId="urn:microsoft.com/office/officeart/2005/8/layout/radial2"/>
    <dgm:cxn modelId="{FB7CD109-E56A-4374-AC8F-F224C2ED8F32}" type="presParOf" srcId="{FA6976FB-8331-46FF-94D4-4BD4820943F0}" destId="{55553B30-F8FD-4E78-99C6-1A3C75BF76F1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B5EADE-4CBA-45CC-8268-95DF91383CC7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9BB16-D9A7-4A28-8AEA-0622D2A53BAB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рабочей группы</a:t>
          </a: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, формирование НПА для реализации проекта</a:t>
          </a:r>
          <a:endParaRPr lang="ru-RU" sz="650" b="1" dirty="0">
            <a:solidFill>
              <a:srgbClr val="7030A0"/>
            </a:solidFill>
          </a:endParaRPr>
        </a:p>
      </dgm:t>
    </dgm:pt>
    <dgm:pt modelId="{F19536EC-39BB-4A19-814E-8950FCE96E7A}" type="parTrans" cxnId="{E63329EE-084D-46F2-AD15-4D8595873411}">
      <dgm:prSet/>
      <dgm:spPr/>
      <dgm:t>
        <a:bodyPr/>
        <a:lstStyle/>
        <a:p>
          <a:endParaRPr lang="ru-RU" sz="600" b="1"/>
        </a:p>
      </dgm:t>
    </dgm:pt>
    <dgm:pt modelId="{805C0874-B0F9-4A98-8623-0CEEB4EA24D0}" type="sibTrans" cxnId="{E63329EE-084D-46F2-AD15-4D8595873411}">
      <dgm:prSet/>
      <dgm:spPr/>
      <dgm:t>
        <a:bodyPr/>
        <a:lstStyle/>
        <a:p>
          <a:endParaRPr lang="ru-RU" sz="600" b="1"/>
        </a:p>
      </dgm:t>
    </dgm:pt>
    <dgm:pt modelId="{6862AE04-0B3A-45D2-BFC0-1A7966F0B1D3}">
      <dgm:prSet phldrT="[Текст]" custT="1"/>
      <dgm:spPr/>
      <dgm:t>
        <a:bodyPr/>
        <a:lstStyle/>
        <a:p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Определение команды из числа специалистов Центра семейного устройства. </a:t>
          </a:r>
        </a:p>
        <a:p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Обучение </a:t>
          </a: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их по 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работе с детьми с психоэмоциональной травмой  </a:t>
          </a:r>
          <a:endParaRPr lang="ru-RU" sz="650" b="1" dirty="0">
            <a:solidFill>
              <a:srgbClr val="7030A0"/>
            </a:solidFill>
          </a:endParaRPr>
        </a:p>
      </dgm:t>
    </dgm:pt>
    <dgm:pt modelId="{B34C5490-F412-4A37-9ADD-2EACDAE9851A}" type="parTrans" cxnId="{927D6C2F-5620-4324-8742-700B9D68C51F}">
      <dgm:prSet/>
      <dgm:spPr/>
      <dgm:t>
        <a:bodyPr/>
        <a:lstStyle/>
        <a:p>
          <a:endParaRPr lang="ru-RU" sz="600" b="1"/>
        </a:p>
      </dgm:t>
    </dgm:pt>
    <dgm:pt modelId="{0583383C-B519-4B5F-9C7A-A304E1D4D60D}" type="sibTrans" cxnId="{927D6C2F-5620-4324-8742-700B9D68C51F}">
      <dgm:prSet/>
      <dgm:spPr/>
      <dgm:t>
        <a:bodyPr/>
        <a:lstStyle/>
        <a:p>
          <a:endParaRPr lang="ru-RU" sz="600" b="1"/>
        </a:p>
      </dgm:t>
    </dgm:pt>
    <dgm:pt modelId="{0EC7D27D-C286-4609-842D-58E6C48ABE58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З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апуск регулярных интревизи</a:t>
          </a: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й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и супевизий по сложным случаям</a:t>
          </a:r>
          <a:endParaRPr lang="ru-RU" sz="650" b="1" dirty="0">
            <a:solidFill>
              <a:srgbClr val="7030A0"/>
            </a:solidFill>
          </a:endParaRPr>
        </a:p>
      </dgm:t>
    </dgm:pt>
    <dgm:pt modelId="{0D5E6BB9-AFC7-4DC7-A0F8-5A0EC5FCD851}" type="parTrans" cxnId="{8820CAA6-4A54-4E37-B01E-C6858A46BA57}">
      <dgm:prSet/>
      <dgm:spPr/>
      <dgm:t>
        <a:bodyPr/>
        <a:lstStyle/>
        <a:p>
          <a:endParaRPr lang="ru-RU" sz="600" b="1"/>
        </a:p>
      </dgm:t>
    </dgm:pt>
    <dgm:pt modelId="{BB280E53-73D6-4C60-90A5-E349B39869C2}" type="sibTrans" cxnId="{8820CAA6-4A54-4E37-B01E-C6858A46BA57}">
      <dgm:prSet/>
      <dgm:spPr/>
      <dgm:t>
        <a:bodyPr/>
        <a:lstStyle/>
        <a:p>
          <a:endParaRPr lang="ru-RU" sz="600" b="1"/>
        </a:p>
      </dgm:t>
    </dgm:pt>
    <dgm:pt modelId="{CAE73DBD-9753-425C-BA4D-29470647FE50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65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индивидуальных планов работы с целевой группой</a:t>
          </a:r>
          <a:endParaRPr lang="ru-RU" sz="650" b="1" dirty="0">
            <a:solidFill>
              <a:srgbClr val="7030A0"/>
            </a:solidFill>
          </a:endParaRPr>
        </a:p>
      </dgm:t>
    </dgm:pt>
    <dgm:pt modelId="{42831C81-1D95-4343-A34B-B439A623D2D1}" type="sibTrans" cxnId="{B7141805-3B15-4D77-9E9D-164350A87E17}">
      <dgm:prSet/>
      <dgm:spPr/>
      <dgm:t>
        <a:bodyPr/>
        <a:lstStyle/>
        <a:p>
          <a:endParaRPr lang="ru-RU" sz="600" b="1"/>
        </a:p>
      </dgm:t>
    </dgm:pt>
    <dgm:pt modelId="{573087EB-B7B7-4679-8CAF-E2F730027897}" type="parTrans" cxnId="{B7141805-3B15-4D77-9E9D-164350A87E17}">
      <dgm:prSet/>
      <dgm:spPr/>
      <dgm:t>
        <a:bodyPr/>
        <a:lstStyle/>
        <a:p>
          <a:endParaRPr lang="ru-RU" sz="600" b="1"/>
        </a:p>
      </dgm:t>
    </dgm:pt>
    <dgm:pt modelId="{51EE4EE1-9826-442F-A83D-8083DD41E156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8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региональной опорной площадки </a:t>
          </a:r>
          <a:endParaRPr lang="ru-RU" sz="800" b="1" dirty="0">
            <a:solidFill>
              <a:srgbClr val="7030A0"/>
            </a:solidFill>
          </a:endParaRPr>
        </a:p>
      </dgm:t>
    </dgm:pt>
    <dgm:pt modelId="{6F79933C-EFC3-4D81-8D3A-F5BF04254DC5}" type="parTrans" cxnId="{D0177BC5-4004-44B5-AD69-A97487E7F00C}">
      <dgm:prSet/>
      <dgm:spPr/>
      <dgm:t>
        <a:bodyPr/>
        <a:lstStyle/>
        <a:p>
          <a:endParaRPr lang="ru-RU" sz="600" b="1"/>
        </a:p>
      </dgm:t>
    </dgm:pt>
    <dgm:pt modelId="{40409845-5D17-4B42-89D9-FB0323733D57}" type="sibTrans" cxnId="{D0177BC5-4004-44B5-AD69-A97487E7F00C}">
      <dgm:prSet/>
      <dgm:spPr/>
      <dgm:t>
        <a:bodyPr/>
        <a:lstStyle/>
        <a:p>
          <a:endParaRPr lang="ru-RU" sz="600" b="1"/>
        </a:p>
      </dgm:t>
    </dgm:pt>
    <dgm:pt modelId="{439F954E-64D5-4B50-A1B3-C27575B56A73}">
      <dgm:prSet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10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</a:t>
          </a:r>
          <a:r>
            <a:rPr lang="ru-RU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«</a:t>
          </a:r>
          <a:r>
            <a:rPr lang="en-US" sz="10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Зеленой</a:t>
          </a:r>
          <a:r>
            <a:rPr lang="en-US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комнаты</a:t>
          </a:r>
          <a:r>
            <a:rPr lang="ru-RU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»</a:t>
          </a:r>
        </a:p>
        <a:p>
          <a:r>
            <a:rPr lang="ru-RU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в </a:t>
          </a:r>
          <a:r>
            <a:rPr lang="en-US" sz="10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Ишимбайском</a:t>
          </a:r>
          <a:r>
            <a:rPr lang="en-US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филиале</a:t>
          </a:r>
          <a:r>
            <a:rPr lang="en-US" sz="10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</a:t>
          </a:r>
          <a:endParaRPr lang="ru-RU" sz="1000" b="1" dirty="0" smtClean="0">
            <a:solidFill>
              <a:srgbClr val="7030A0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</dgm:t>
    </dgm:pt>
    <dgm:pt modelId="{E2F590CB-4E38-4D85-BE6D-B8E5D251EE7E}" type="parTrans" cxnId="{967B8D2D-0F43-471F-8398-0CC32D4BB915}">
      <dgm:prSet/>
      <dgm:spPr/>
      <dgm:t>
        <a:bodyPr/>
        <a:lstStyle/>
        <a:p>
          <a:endParaRPr lang="ru-RU" sz="600" b="1"/>
        </a:p>
      </dgm:t>
    </dgm:pt>
    <dgm:pt modelId="{22B86DD0-5248-4781-BC55-FED0387B25AE}" type="sibTrans" cxnId="{967B8D2D-0F43-471F-8398-0CC32D4BB915}">
      <dgm:prSet/>
      <dgm:spPr/>
      <dgm:t>
        <a:bodyPr/>
        <a:lstStyle/>
        <a:p>
          <a:endParaRPr lang="ru-RU" sz="600" b="1"/>
        </a:p>
      </dgm:t>
    </dgm:pt>
    <dgm:pt modelId="{DE71E187-B36C-468F-84AC-7549C2F1A8E8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Р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азработка и распространение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методических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пособий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для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специалистов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,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для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родителей и </a:t>
          </a:r>
          <a:r>
            <a:rPr lang="en-US" sz="900" b="1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детей</a:t>
          </a:r>
          <a:r>
            <a:rPr lang="en-US" sz="900" b="1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endParaRPr lang="ru-RU" sz="900" b="1" dirty="0">
            <a:solidFill>
              <a:srgbClr val="7030A0"/>
            </a:solidFill>
          </a:endParaRPr>
        </a:p>
      </dgm:t>
    </dgm:pt>
    <dgm:pt modelId="{07A3EE8A-27C9-4BAF-BB4B-7AE7AAF88803}" type="parTrans" cxnId="{F3BA3F05-5130-4894-86E6-510B71372237}">
      <dgm:prSet/>
      <dgm:spPr/>
      <dgm:t>
        <a:bodyPr/>
        <a:lstStyle/>
        <a:p>
          <a:endParaRPr lang="ru-RU" sz="600" b="1"/>
        </a:p>
      </dgm:t>
    </dgm:pt>
    <dgm:pt modelId="{4B2A5A86-71E7-4A30-A99F-0637844686D7}" type="sibTrans" cxnId="{F3BA3F05-5130-4894-86E6-510B71372237}">
      <dgm:prSet/>
      <dgm:spPr/>
      <dgm:t>
        <a:bodyPr/>
        <a:lstStyle/>
        <a:p>
          <a:endParaRPr lang="ru-RU" sz="600" b="1"/>
        </a:p>
      </dgm:t>
    </dgm:pt>
    <dgm:pt modelId="{F9803AA2-F7E3-48B7-8E1D-C5C236A7C774}">
      <dgm:prSet/>
      <dgm:spPr/>
      <dgm:t>
        <a:bodyPr/>
        <a:lstStyle/>
        <a:p>
          <a:endParaRPr lang="ru-RU"/>
        </a:p>
      </dgm:t>
    </dgm:pt>
    <dgm:pt modelId="{D7EB12D6-7A92-4EB9-9858-366426B2E0D0}" type="parTrans" cxnId="{6A23B079-FC91-45F4-A765-6956BCE2C255}">
      <dgm:prSet/>
      <dgm:spPr/>
      <dgm:t>
        <a:bodyPr/>
        <a:lstStyle/>
        <a:p>
          <a:endParaRPr lang="ru-RU"/>
        </a:p>
      </dgm:t>
    </dgm:pt>
    <dgm:pt modelId="{75F82479-36AB-4801-BBF7-B33894FE6EBF}" type="sibTrans" cxnId="{6A23B079-FC91-45F4-A765-6956BCE2C255}">
      <dgm:prSet/>
      <dgm:spPr/>
      <dgm:t>
        <a:bodyPr/>
        <a:lstStyle/>
        <a:p>
          <a:endParaRPr lang="ru-RU"/>
        </a:p>
      </dgm:t>
    </dgm:pt>
    <dgm:pt modelId="{B21B11EF-3753-4C7F-B252-5AE281457BDE}" type="pres">
      <dgm:prSet presAssocID="{67B5EADE-4CBA-45CC-8268-95DF91383C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7D7DD6-475B-4206-B79E-89170DF792FB}" type="pres">
      <dgm:prSet presAssocID="{8899BB16-D9A7-4A28-8AEA-0622D2A53BAB}" presName="compNode" presStyleCnt="0"/>
      <dgm:spPr/>
    </dgm:pt>
    <dgm:pt modelId="{554B481D-83B1-4B77-A746-77E66781F732}" type="pres">
      <dgm:prSet presAssocID="{8899BB16-D9A7-4A28-8AEA-0622D2A53BAB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7B18C77-07D2-4C0D-9E24-10124AFC9B36}" type="pres">
      <dgm:prSet presAssocID="{8899BB16-D9A7-4A28-8AEA-0622D2A53BAB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1818D-919D-429E-8642-D7F18F51FAAA}" type="pres">
      <dgm:prSet presAssocID="{805C0874-B0F9-4A98-8623-0CEEB4EA24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36D9D41-7786-49A7-A6B6-E1E0F4EC7C8C}" type="pres">
      <dgm:prSet presAssocID="{6862AE04-0B3A-45D2-BFC0-1A7966F0B1D3}" presName="compNode" presStyleCnt="0"/>
      <dgm:spPr/>
    </dgm:pt>
    <dgm:pt modelId="{E6B2E08B-9B94-4A85-87BA-0B9D49BF782C}" type="pres">
      <dgm:prSet presAssocID="{6862AE04-0B3A-45D2-BFC0-1A7966F0B1D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22E5B9F-F9B3-4B02-AD25-024D5A5CDE04}" type="pres">
      <dgm:prSet presAssocID="{6862AE04-0B3A-45D2-BFC0-1A7966F0B1D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0BF04-06FA-4507-AF37-1F4B01EF6CB8}" type="pres">
      <dgm:prSet presAssocID="{0583383C-B519-4B5F-9C7A-A304E1D4D60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B1A5FE-8A0E-49CB-AD5E-F20BFA94643D}" type="pres">
      <dgm:prSet presAssocID="{0EC7D27D-C286-4609-842D-58E6C48ABE58}" presName="compNode" presStyleCnt="0"/>
      <dgm:spPr/>
    </dgm:pt>
    <dgm:pt modelId="{328C1A83-8E30-43C3-A164-BB2EEF627FFE}" type="pres">
      <dgm:prSet presAssocID="{0EC7D27D-C286-4609-842D-58E6C48ABE58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0C58F6E-F8E5-4874-94DE-6B47EDA7EB79}" type="pres">
      <dgm:prSet presAssocID="{0EC7D27D-C286-4609-842D-58E6C48ABE58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DB7AD-4AEF-41A2-A501-7AE91FD439B0}" type="pres">
      <dgm:prSet presAssocID="{BB280E53-73D6-4C60-90A5-E349B39869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60843-2802-414E-AE2D-13D95B5C11F9}" type="pres">
      <dgm:prSet presAssocID="{CAE73DBD-9753-425C-BA4D-29470647FE50}" presName="compNode" presStyleCnt="0"/>
      <dgm:spPr/>
    </dgm:pt>
    <dgm:pt modelId="{987F255B-B8FD-424A-AA57-F21050901BE5}" type="pres">
      <dgm:prSet presAssocID="{CAE73DBD-9753-425C-BA4D-29470647FE50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2B1ABB-10B9-49C1-87B1-E839BC21B7D8}" type="pres">
      <dgm:prSet presAssocID="{CAE73DBD-9753-425C-BA4D-29470647FE50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BE512-B644-4578-8269-465B65596B55}" type="pres">
      <dgm:prSet presAssocID="{42831C81-1D95-4343-A34B-B439A623D2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B8595C-CAE1-491B-A7FA-F41FC05347D7}" type="pres">
      <dgm:prSet presAssocID="{51EE4EE1-9826-442F-A83D-8083DD41E156}" presName="compNode" presStyleCnt="0"/>
      <dgm:spPr/>
    </dgm:pt>
    <dgm:pt modelId="{B6619B44-8294-4E1D-AA26-2A1153ADDF49}" type="pres">
      <dgm:prSet presAssocID="{51EE4EE1-9826-442F-A83D-8083DD41E156}" presName="pictRect" presStyleLbl="node1" presStyleIdx="4" presStyleCnt="8" custLinFactNeighborX="1692" custLinFactNeighborY="6546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90EF90D-AC63-4EAF-83DC-281F99145839}" type="pres">
      <dgm:prSet presAssocID="{51EE4EE1-9826-442F-A83D-8083DD41E156}" presName="textRect" presStyleLbl="revTx" presStyleIdx="4" presStyleCnt="8" custLinFactY="30695" custLinFactNeighborX="112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8839D-D782-4831-8303-32F711C44F43}" type="pres">
      <dgm:prSet presAssocID="{40409845-5D17-4B42-89D9-FB0323733D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0627033-752B-4105-9ABF-7A3781860206}" type="pres">
      <dgm:prSet presAssocID="{439F954E-64D5-4B50-A1B3-C27575B56A73}" presName="compNode" presStyleCnt="0"/>
      <dgm:spPr/>
    </dgm:pt>
    <dgm:pt modelId="{CB65631E-AB5A-40A3-82BF-FF4468002367}" type="pres">
      <dgm:prSet presAssocID="{439F954E-64D5-4B50-A1B3-C27575B56A73}" presName="pictRect" presStyleLbl="node1" presStyleIdx="5" presStyleCnt="8" custFlipVert="1" custScaleX="4860" custScaleY="1151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BF6892-D05B-4AB6-B262-01B2C47E8F6F}" type="pres">
      <dgm:prSet presAssocID="{439F954E-64D5-4B50-A1B3-C27575B56A73}" presName="textRect" presStyleLbl="revTx" presStyleIdx="5" presStyleCnt="8" custScaleX="213778" custLinFactNeighborX="24244" custLinFactNeighborY="41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BF239-86B0-4942-914C-65475A7BE1BD}" type="pres">
      <dgm:prSet presAssocID="{22B86DD0-5248-4781-BC55-FED0387B25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237829-C890-4E66-ABBA-C9108C8B574C}" type="pres">
      <dgm:prSet presAssocID="{F9803AA2-F7E3-48B7-8E1D-C5C236A7C774}" presName="compNode" presStyleCnt="0"/>
      <dgm:spPr/>
    </dgm:pt>
    <dgm:pt modelId="{878EDBD4-71EF-4852-98B9-6C717EEB1429}" type="pres">
      <dgm:prSet presAssocID="{F9803AA2-F7E3-48B7-8E1D-C5C236A7C774}" presName="pictRect" presStyleLbl="node1" presStyleIdx="6" presStyleCnt="8" custLinFactX="-44901" custLinFactNeighborX="-100000" custLinFactNeighborY="327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812A22-5064-4C9C-A5C4-FC39E8ACD61B}" type="pres">
      <dgm:prSet presAssocID="{F9803AA2-F7E3-48B7-8E1D-C5C236A7C774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A9EA6-1B95-406E-867C-FB78FE74FF28}" type="pres">
      <dgm:prSet presAssocID="{75F82479-36AB-4801-BBF7-B33894FE6EB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5E3021-8653-44F4-8389-0BA017617853}" type="pres">
      <dgm:prSet presAssocID="{DE71E187-B36C-468F-84AC-7549C2F1A8E8}" presName="compNode" presStyleCnt="0"/>
      <dgm:spPr/>
    </dgm:pt>
    <dgm:pt modelId="{9A4D917A-CB80-4CC5-9B35-EE2C3DF07B8E}" type="pres">
      <dgm:prSet presAssocID="{DE71E187-B36C-468F-84AC-7549C2F1A8E8}" presName="pictRect" presStyleLbl="node1" presStyleIdx="7" presStyleCnt="8" custLinFactX="-653" custLinFactNeighborX="-100000" custLinFactNeighborY="-6992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2477EBD3-7308-4D27-966C-12D61C8717C7}" type="pres">
      <dgm:prSet presAssocID="{DE71E187-B36C-468F-84AC-7549C2F1A8E8}" presName="textRect" presStyleLbl="revTx" presStyleIdx="7" presStyleCnt="8" custScaleX="228586" custLinFactNeighborX="-80938" custLinFactNeighborY="-16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4E2620-DDEB-4E8E-AA61-F5D4304823CE}" type="presOf" srcId="{F9803AA2-F7E3-48B7-8E1D-C5C236A7C774}" destId="{33812A22-5064-4C9C-A5C4-FC39E8ACD61B}" srcOrd="0" destOrd="0" presId="urn:microsoft.com/office/officeart/2005/8/layout/pList1#2"/>
    <dgm:cxn modelId="{4C6A8A5F-591A-4470-9C79-57D8EBCD0C1B}" type="presOf" srcId="{CAE73DBD-9753-425C-BA4D-29470647FE50}" destId="{112B1ABB-10B9-49C1-87B1-E839BC21B7D8}" srcOrd="0" destOrd="0" presId="urn:microsoft.com/office/officeart/2005/8/layout/pList1#2"/>
    <dgm:cxn modelId="{E63329EE-084D-46F2-AD15-4D8595873411}" srcId="{67B5EADE-4CBA-45CC-8268-95DF91383CC7}" destId="{8899BB16-D9A7-4A28-8AEA-0622D2A53BAB}" srcOrd="0" destOrd="0" parTransId="{F19536EC-39BB-4A19-814E-8950FCE96E7A}" sibTransId="{805C0874-B0F9-4A98-8623-0CEEB4EA24D0}"/>
    <dgm:cxn modelId="{6A52B661-9C8F-4981-B59F-AE7AD8220E3A}" type="presOf" srcId="{75F82479-36AB-4801-BBF7-B33894FE6EBF}" destId="{086A9EA6-1B95-406E-867C-FB78FE74FF28}" srcOrd="0" destOrd="0" presId="urn:microsoft.com/office/officeart/2005/8/layout/pList1#2"/>
    <dgm:cxn modelId="{14D1E697-4DB5-4F45-A1C8-7983FF4E62C4}" type="presOf" srcId="{439F954E-64D5-4B50-A1B3-C27575B56A73}" destId="{5DBF6892-D05B-4AB6-B262-01B2C47E8F6F}" srcOrd="0" destOrd="0" presId="urn:microsoft.com/office/officeart/2005/8/layout/pList1#2"/>
    <dgm:cxn modelId="{D0177BC5-4004-44B5-AD69-A97487E7F00C}" srcId="{67B5EADE-4CBA-45CC-8268-95DF91383CC7}" destId="{51EE4EE1-9826-442F-A83D-8083DD41E156}" srcOrd="4" destOrd="0" parTransId="{6F79933C-EFC3-4D81-8D3A-F5BF04254DC5}" sibTransId="{40409845-5D17-4B42-89D9-FB0323733D57}"/>
    <dgm:cxn modelId="{12BEA29B-1168-48D9-91CB-62A802FF6561}" type="presOf" srcId="{22B86DD0-5248-4781-BC55-FED0387B25AE}" destId="{CD6BF239-86B0-4942-914C-65475A7BE1BD}" srcOrd="0" destOrd="0" presId="urn:microsoft.com/office/officeart/2005/8/layout/pList1#2"/>
    <dgm:cxn modelId="{46856B6E-1040-44BF-BC79-3738C7541795}" type="presOf" srcId="{51EE4EE1-9826-442F-A83D-8083DD41E156}" destId="{090EF90D-AC63-4EAF-83DC-281F99145839}" srcOrd="0" destOrd="0" presId="urn:microsoft.com/office/officeart/2005/8/layout/pList1#2"/>
    <dgm:cxn modelId="{B7141805-3B15-4D77-9E9D-164350A87E17}" srcId="{67B5EADE-4CBA-45CC-8268-95DF91383CC7}" destId="{CAE73DBD-9753-425C-BA4D-29470647FE50}" srcOrd="3" destOrd="0" parTransId="{573087EB-B7B7-4679-8CAF-E2F730027897}" sibTransId="{42831C81-1D95-4343-A34B-B439A623D2D1}"/>
    <dgm:cxn modelId="{3B225579-067D-4297-BE96-246E34D43888}" type="presOf" srcId="{8899BB16-D9A7-4A28-8AEA-0622D2A53BAB}" destId="{57B18C77-07D2-4C0D-9E24-10124AFC9B36}" srcOrd="0" destOrd="0" presId="urn:microsoft.com/office/officeart/2005/8/layout/pList1#2"/>
    <dgm:cxn modelId="{10D3D5F8-C068-4A41-B37E-DD0491404692}" type="presOf" srcId="{40409845-5D17-4B42-89D9-FB0323733D57}" destId="{B958839D-D782-4831-8303-32F711C44F43}" srcOrd="0" destOrd="0" presId="urn:microsoft.com/office/officeart/2005/8/layout/pList1#2"/>
    <dgm:cxn modelId="{967B8D2D-0F43-471F-8398-0CC32D4BB915}" srcId="{67B5EADE-4CBA-45CC-8268-95DF91383CC7}" destId="{439F954E-64D5-4B50-A1B3-C27575B56A73}" srcOrd="5" destOrd="0" parTransId="{E2F590CB-4E38-4D85-BE6D-B8E5D251EE7E}" sibTransId="{22B86DD0-5248-4781-BC55-FED0387B25AE}"/>
    <dgm:cxn modelId="{927D6C2F-5620-4324-8742-700B9D68C51F}" srcId="{67B5EADE-4CBA-45CC-8268-95DF91383CC7}" destId="{6862AE04-0B3A-45D2-BFC0-1A7966F0B1D3}" srcOrd="1" destOrd="0" parTransId="{B34C5490-F412-4A37-9ADD-2EACDAE9851A}" sibTransId="{0583383C-B519-4B5F-9C7A-A304E1D4D60D}"/>
    <dgm:cxn modelId="{E292BF6C-C303-43A9-8A6B-EBCDB9F22A0F}" type="presOf" srcId="{DE71E187-B36C-468F-84AC-7549C2F1A8E8}" destId="{2477EBD3-7308-4D27-966C-12D61C8717C7}" srcOrd="0" destOrd="0" presId="urn:microsoft.com/office/officeart/2005/8/layout/pList1#2"/>
    <dgm:cxn modelId="{53511EAD-5FCD-40BE-A15F-03D248539132}" type="presOf" srcId="{6862AE04-0B3A-45D2-BFC0-1A7966F0B1D3}" destId="{D22E5B9F-F9B3-4B02-AD25-024D5A5CDE04}" srcOrd="0" destOrd="0" presId="urn:microsoft.com/office/officeart/2005/8/layout/pList1#2"/>
    <dgm:cxn modelId="{F3BA3F05-5130-4894-86E6-510B71372237}" srcId="{67B5EADE-4CBA-45CC-8268-95DF91383CC7}" destId="{DE71E187-B36C-468F-84AC-7549C2F1A8E8}" srcOrd="7" destOrd="0" parTransId="{07A3EE8A-27C9-4BAF-BB4B-7AE7AAF88803}" sibTransId="{4B2A5A86-71E7-4A30-A99F-0637844686D7}"/>
    <dgm:cxn modelId="{C4CDBFDF-0579-47C7-B610-C8994F5C4930}" type="presOf" srcId="{BB280E53-73D6-4C60-90A5-E349B39869C2}" destId="{302DB7AD-4AEF-41A2-A501-7AE91FD439B0}" srcOrd="0" destOrd="0" presId="urn:microsoft.com/office/officeart/2005/8/layout/pList1#2"/>
    <dgm:cxn modelId="{583A8DCD-1ECB-4B6D-8C63-7B4A80FC510B}" type="presOf" srcId="{805C0874-B0F9-4A98-8623-0CEEB4EA24D0}" destId="{9E31818D-919D-429E-8642-D7F18F51FAAA}" srcOrd="0" destOrd="0" presId="urn:microsoft.com/office/officeart/2005/8/layout/pList1#2"/>
    <dgm:cxn modelId="{23B6E979-175F-4B1D-9B23-A0D08AA1C742}" type="presOf" srcId="{42831C81-1D95-4343-A34B-B439A623D2D1}" destId="{420BE512-B644-4578-8269-465B65596B55}" srcOrd="0" destOrd="0" presId="urn:microsoft.com/office/officeart/2005/8/layout/pList1#2"/>
    <dgm:cxn modelId="{C9AA84BC-8863-4928-B915-5595BA3C9BB6}" type="presOf" srcId="{67B5EADE-4CBA-45CC-8268-95DF91383CC7}" destId="{B21B11EF-3753-4C7F-B252-5AE281457BDE}" srcOrd="0" destOrd="0" presId="urn:microsoft.com/office/officeart/2005/8/layout/pList1#2"/>
    <dgm:cxn modelId="{10DEA002-0460-419D-82E6-C5F8313157B5}" type="presOf" srcId="{0EC7D27D-C286-4609-842D-58E6C48ABE58}" destId="{40C58F6E-F8E5-4874-94DE-6B47EDA7EB79}" srcOrd="0" destOrd="0" presId="urn:microsoft.com/office/officeart/2005/8/layout/pList1#2"/>
    <dgm:cxn modelId="{6A23B079-FC91-45F4-A765-6956BCE2C255}" srcId="{67B5EADE-4CBA-45CC-8268-95DF91383CC7}" destId="{F9803AA2-F7E3-48B7-8E1D-C5C236A7C774}" srcOrd="6" destOrd="0" parTransId="{D7EB12D6-7A92-4EB9-9858-366426B2E0D0}" sibTransId="{75F82479-36AB-4801-BBF7-B33894FE6EBF}"/>
    <dgm:cxn modelId="{8820CAA6-4A54-4E37-B01E-C6858A46BA57}" srcId="{67B5EADE-4CBA-45CC-8268-95DF91383CC7}" destId="{0EC7D27D-C286-4609-842D-58E6C48ABE58}" srcOrd="2" destOrd="0" parTransId="{0D5E6BB9-AFC7-4DC7-A0F8-5A0EC5FCD851}" sibTransId="{BB280E53-73D6-4C60-90A5-E349B39869C2}"/>
    <dgm:cxn modelId="{100897B5-736A-4817-AB82-F10DDFF46F00}" type="presOf" srcId="{0583383C-B519-4B5F-9C7A-A304E1D4D60D}" destId="{7630BF04-06FA-4507-AF37-1F4B01EF6CB8}" srcOrd="0" destOrd="0" presId="urn:microsoft.com/office/officeart/2005/8/layout/pList1#2"/>
    <dgm:cxn modelId="{8E08807B-052A-448A-8D56-50D623628C82}" type="presParOf" srcId="{B21B11EF-3753-4C7F-B252-5AE281457BDE}" destId="{107D7DD6-475B-4206-B79E-89170DF792FB}" srcOrd="0" destOrd="0" presId="urn:microsoft.com/office/officeart/2005/8/layout/pList1#2"/>
    <dgm:cxn modelId="{41CF4A3D-8C1B-4E5C-B2D6-736CFCCA367C}" type="presParOf" srcId="{107D7DD6-475B-4206-B79E-89170DF792FB}" destId="{554B481D-83B1-4B77-A746-77E66781F732}" srcOrd="0" destOrd="0" presId="urn:microsoft.com/office/officeart/2005/8/layout/pList1#2"/>
    <dgm:cxn modelId="{E1FE4931-4FE4-4D31-A424-69075A0F4D90}" type="presParOf" srcId="{107D7DD6-475B-4206-B79E-89170DF792FB}" destId="{57B18C77-07D2-4C0D-9E24-10124AFC9B36}" srcOrd="1" destOrd="0" presId="urn:microsoft.com/office/officeart/2005/8/layout/pList1#2"/>
    <dgm:cxn modelId="{DAD39085-63BD-40C5-858D-19EF085E8F99}" type="presParOf" srcId="{B21B11EF-3753-4C7F-B252-5AE281457BDE}" destId="{9E31818D-919D-429E-8642-D7F18F51FAAA}" srcOrd="1" destOrd="0" presId="urn:microsoft.com/office/officeart/2005/8/layout/pList1#2"/>
    <dgm:cxn modelId="{051492A0-D093-45F0-A2D3-324FBF3605E2}" type="presParOf" srcId="{B21B11EF-3753-4C7F-B252-5AE281457BDE}" destId="{A36D9D41-7786-49A7-A6B6-E1E0F4EC7C8C}" srcOrd="2" destOrd="0" presId="urn:microsoft.com/office/officeart/2005/8/layout/pList1#2"/>
    <dgm:cxn modelId="{F799E4A4-EE6F-4120-BEF6-27ACB563D76D}" type="presParOf" srcId="{A36D9D41-7786-49A7-A6B6-E1E0F4EC7C8C}" destId="{E6B2E08B-9B94-4A85-87BA-0B9D49BF782C}" srcOrd="0" destOrd="0" presId="urn:microsoft.com/office/officeart/2005/8/layout/pList1#2"/>
    <dgm:cxn modelId="{1B202CE9-3DDA-4873-8692-C3455861975E}" type="presParOf" srcId="{A36D9D41-7786-49A7-A6B6-E1E0F4EC7C8C}" destId="{D22E5B9F-F9B3-4B02-AD25-024D5A5CDE04}" srcOrd="1" destOrd="0" presId="urn:microsoft.com/office/officeart/2005/8/layout/pList1#2"/>
    <dgm:cxn modelId="{10D2205D-9462-4914-AEEC-95569534C25E}" type="presParOf" srcId="{B21B11EF-3753-4C7F-B252-5AE281457BDE}" destId="{7630BF04-06FA-4507-AF37-1F4B01EF6CB8}" srcOrd="3" destOrd="0" presId="urn:microsoft.com/office/officeart/2005/8/layout/pList1#2"/>
    <dgm:cxn modelId="{BEE8AC6D-2781-4D4A-A0E5-533B62B4BD4B}" type="presParOf" srcId="{B21B11EF-3753-4C7F-B252-5AE281457BDE}" destId="{11B1A5FE-8A0E-49CB-AD5E-F20BFA94643D}" srcOrd="4" destOrd="0" presId="urn:microsoft.com/office/officeart/2005/8/layout/pList1#2"/>
    <dgm:cxn modelId="{113F775F-B5F7-4D0D-953F-0357C4D97BF2}" type="presParOf" srcId="{11B1A5FE-8A0E-49CB-AD5E-F20BFA94643D}" destId="{328C1A83-8E30-43C3-A164-BB2EEF627FFE}" srcOrd="0" destOrd="0" presId="urn:microsoft.com/office/officeart/2005/8/layout/pList1#2"/>
    <dgm:cxn modelId="{3197C20F-83B1-41AB-B443-2FC5E976E8A3}" type="presParOf" srcId="{11B1A5FE-8A0E-49CB-AD5E-F20BFA94643D}" destId="{40C58F6E-F8E5-4874-94DE-6B47EDA7EB79}" srcOrd="1" destOrd="0" presId="urn:microsoft.com/office/officeart/2005/8/layout/pList1#2"/>
    <dgm:cxn modelId="{605C18F9-656F-43C6-AEF6-215F511D2E32}" type="presParOf" srcId="{B21B11EF-3753-4C7F-B252-5AE281457BDE}" destId="{302DB7AD-4AEF-41A2-A501-7AE91FD439B0}" srcOrd="5" destOrd="0" presId="urn:microsoft.com/office/officeart/2005/8/layout/pList1#2"/>
    <dgm:cxn modelId="{8C17044D-E537-48BD-B2CE-C0400DD7BBDF}" type="presParOf" srcId="{B21B11EF-3753-4C7F-B252-5AE281457BDE}" destId="{5E560843-2802-414E-AE2D-13D95B5C11F9}" srcOrd="6" destOrd="0" presId="urn:microsoft.com/office/officeart/2005/8/layout/pList1#2"/>
    <dgm:cxn modelId="{E8CFDE53-D9B1-4047-A13B-5924899CBCA5}" type="presParOf" srcId="{5E560843-2802-414E-AE2D-13D95B5C11F9}" destId="{987F255B-B8FD-424A-AA57-F21050901BE5}" srcOrd="0" destOrd="0" presId="urn:microsoft.com/office/officeart/2005/8/layout/pList1#2"/>
    <dgm:cxn modelId="{FF0D3EB7-4553-44E6-97F7-97708609160E}" type="presParOf" srcId="{5E560843-2802-414E-AE2D-13D95B5C11F9}" destId="{112B1ABB-10B9-49C1-87B1-E839BC21B7D8}" srcOrd="1" destOrd="0" presId="urn:microsoft.com/office/officeart/2005/8/layout/pList1#2"/>
    <dgm:cxn modelId="{CA2130EE-4B19-4E32-922A-C0A847602CFA}" type="presParOf" srcId="{B21B11EF-3753-4C7F-B252-5AE281457BDE}" destId="{420BE512-B644-4578-8269-465B65596B55}" srcOrd="7" destOrd="0" presId="urn:microsoft.com/office/officeart/2005/8/layout/pList1#2"/>
    <dgm:cxn modelId="{515BFFA1-FC95-4169-8D9D-080C51253A6A}" type="presParOf" srcId="{B21B11EF-3753-4C7F-B252-5AE281457BDE}" destId="{CFB8595C-CAE1-491B-A7FA-F41FC05347D7}" srcOrd="8" destOrd="0" presId="urn:microsoft.com/office/officeart/2005/8/layout/pList1#2"/>
    <dgm:cxn modelId="{624B0C47-018A-494E-8919-C5364A90ADD8}" type="presParOf" srcId="{CFB8595C-CAE1-491B-A7FA-F41FC05347D7}" destId="{B6619B44-8294-4E1D-AA26-2A1153ADDF49}" srcOrd="0" destOrd="0" presId="urn:microsoft.com/office/officeart/2005/8/layout/pList1#2"/>
    <dgm:cxn modelId="{B1F47217-682B-4A70-8802-6315B3549260}" type="presParOf" srcId="{CFB8595C-CAE1-491B-A7FA-F41FC05347D7}" destId="{090EF90D-AC63-4EAF-83DC-281F99145839}" srcOrd="1" destOrd="0" presId="urn:microsoft.com/office/officeart/2005/8/layout/pList1#2"/>
    <dgm:cxn modelId="{AB3C9E99-E1BC-41DF-A58E-4B4887295182}" type="presParOf" srcId="{B21B11EF-3753-4C7F-B252-5AE281457BDE}" destId="{B958839D-D782-4831-8303-32F711C44F43}" srcOrd="9" destOrd="0" presId="urn:microsoft.com/office/officeart/2005/8/layout/pList1#2"/>
    <dgm:cxn modelId="{690F386E-0B5D-4D56-9D36-605314FD231C}" type="presParOf" srcId="{B21B11EF-3753-4C7F-B252-5AE281457BDE}" destId="{E0627033-752B-4105-9ABF-7A3781860206}" srcOrd="10" destOrd="0" presId="urn:microsoft.com/office/officeart/2005/8/layout/pList1#2"/>
    <dgm:cxn modelId="{81DADEA9-5AC1-4036-9945-5466706142A8}" type="presParOf" srcId="{E0627033-752B-4105-9ABF-7A3781860206}" destId="{CB65631E-AB5A-40A3-82BF-FF4468002367}" srcOrd="0" destOrd="0" presId="urn:microsoft.com/office/officeart/2005/8/layout/pList1#2"/>
    <dgm:cxn modelId="{E5AFCE08-E65A-4C75-98D5-5DC8418CBFE5}" type="presParOf" srcId="{E0627033-752B-4105-9ABF-7A3781860206}" destId="{5DBF6892-D05B-4AB6-B262-01B2C47E8F6F}" srcOrd="1" destOrd="0" presId="urn:microsoft.com/office/officeart/2005/8/layout/pList1#2"/>
    <dgm:cxn modelId="{CBB0329F-F261-406C-BAC8-BE678C6DADBC}" type="presParOf" srcId="{B21B11EF-3753-4C7F-B252-5AE281457BDE}" destId="{CD6BF239-86B0-4942-914C-65475A7BE1BD}" srcOrd="11" destOrd="0" presId="urn:microsoft.com/office/officeart/2005/8/layout/pList1#2"/>
    <dgm:cxn modelId="{E022AE26-C99F-4860-94F4-B2722C44DF85}" type="presParOf" srcId="{B21B11EF-3753-4C7F-B252-5AE281457BDE}" destId="{27237829-C890-4E66-ABBA-C9108C8B574C}" srcOrd="12" destOrd="0" presId="urn:microsoft.com/office/officeart/2005/8/layout/pList1#2"/>
    <dgm:cxn modelId="{2DC36074-8DBF-4207-8546-68153C3BD489}" type="presParOf" srcId="{27237829-C890-4E66-ABBA-C9108C8B574C}" destId="{878EDBD4-71EF-4852-98B9-6C717EEB1429}" srcOrd="0" destOrd="0" presId="urn:microsoft.com/office/officeart/2005/8/layout/pList1#2"/>
    <dgm:cxn modelId="{4B7EA446-B538-4726-AE7E-A13E49E7F8A1}" type="presParOf" srcId="{27237829-C890-4E66-ABBA-C9108C8B574C}" destId="{33812A22-5064-4C9C-A5C4-FC39E8ACD61B}" srcOrd="1" destOrd="0" presId="urn:microsoft.com/office/officeart/2005/8/layout/pList1#2"/>
    <dgm:cxn modelId="{175091D1-EEC6-4FEA-B1A6-1884D6DCABD7}" type="presParOf" srcId="{B21B11EF-3753-4C7F-B252-5AE281457BDE}" destId="{086A9EA6-1B95-406E-867C-FB78FE74FF28}" srcOrd="13" destOrd="0" presId="urn:microsoft.com/office/officeart/2005/8/layout/pList1#2"/>
    <dgm:cxn modelId="{18ED9098-98D6-44F6-ADE6-07BB1A1A6ED0}" type="presParOf" srcId="{B21B11EF-3753-4C7F-B252-5AE281457BDE}" destId="{F65E3021-8653-44F4-8389-0BA017617853}" srcOrd="14" destOrd="0" presId="urn:microsoft.com/office/officeart/2005/8/layout/pList1#2"/>
    <dgm:cxn modelId="{195FFAE9-C1BC-47AE-B549-26A4F8E402F2}" type="presParOf" srcId="{F65E3021-8653-44F4-8389-0BA017617853}" destId="{9A4D917A-CB80-4CC5-9B35-EE2C3DF07B8E}" srcOrd="0" destOrd="0" presId="urn:microsoft.com/office/officeart/2005/8/layout/pList1#2"/>
    <dgm:cxn modelId="{02C857E7-3B75-46B6-8D3A-F8136A2F85EF}" type="presParOf" srcId="{F65E3021-8653-44F4-8389-0BA017617853}" destId="{2477EBD3-7308-4D27-966C-12D61C8717C7}" srcOrd="1" destOrd="0" presId="urn:microsoft.com/office/officeart/2005/8/layout/pList1#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117B70-2A11-49AD-A49D-EEACB210CB73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8B2DD2-B1EC-4B2D-AA15-5D8213E35356}">
      <dgm:prSet phldrT="[Текст]" custT="1"/>
      <dgm:spPr/>
      <dgm:t>
        <a:bodyPr/>
        <a:lstStyle/>
        <a:p>
          <a:r>
            <a:rPr lang="ru-RU" sz="6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Разработаны НПА</a:t>
          </a:r>
          <a:endParaRPr lang="ru-RU" sz="650" dirty="0">
            <a:solidFill>
              <a:schemeClr val="bg1"/>
            </a:solidFill>
          </a:endParaRPr>
        </a:p>
      </dgm:t>
    </dgm:pt>
    <dgm:pt modelId="{B0BE5698-3EFD-42AD-99F0-F65F0665CF68}" type="parTrans" cxnId="{A2781B68-C93F-4E0D-B2E1-E2C99DB316FE}">
      <dgm:prSet/>
      <dgm:spPr/>
      <dgm:t>
        <a:bodyPr/>
        <a:lstStyle/>
        <a:p>
          <a:endParaRPr lang="ru-RU"/>
        </a:p>
      </dgm:t>
    </dgm:pt>
    <dgm:pt modelId="{F806895F-C080-4D26-B958-B49C879EE8C7}" type="sibTrans" cxnId="{A2781B68-C93F-4E0D-B2E1-E2C99DB316FE}">
      <dgm:prSet/>
      <dgm:spPr/>
      <dgm:t>
        <a:bodyPr/>
        <a:lstStyle/>
        <a:p>
          <a:endParaRPr lang="ru-RU"/>
        </a:p>
      </dgm:t>
    </dgm:pt>
    <dgm:pt modelId="{D55CD5C7-69B3-4B01-8737-66264E1607E4}">
      <dgm:prSet phldrT="[Текст]" custT="1"/>
      <dgm:spPr/>
      <dgm:t>
        <a:bodyPr/>
        <a:lstStyle/>
        <a:p>
          <a:r>
            <a:rPr lang="ru-RU" sz="6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Подписаны соглашения межведомственного взаимодействия   </a:t>
          </a:r>
          <a:endParaRPr lang="ru-RU" sz="650" dirty="0">
            <a:solidFill>
              <a:schemeClr val="bg1"/>
            </a:solidFill>
          </a:endParaRPr>
        </a:p>
      </dgm:t>
    </dgm:pt>
    <dgm:pt modelId="{46FB5DFF-6C35-463A-B464-748D64482C05}" type="parTrans" cxnId="{0FEC9A1F-FB69-4C86-9A23-742EF540EFFE}">
      <dgm:prSet/>
      <dgm:spPr/>
      <dgm:t>
        <a:bodyPr/>
        <a:lstStyle/>
        <a:p>
          <a:endParaRPr lang="ru-RU"/>
        </a:p>
      </dgm:t>
    </dgm:pt>
    <dgm:pt modelId="{97F41AD0-EA0C-4F58-AF95-DB644F3BCCC8}" type="sibTrans" cxnId="{0FEC9A1F-FB69-4C86-9A23-742EF540EFFE}">
      <dgm:prSet/>
      <dgm:spPr/>
      <dgm:t>
        <a:bodyPr/>
        <a:lstStyle/>
        <a:p>
          <a:endParaRPr lang="ru-RU"/>
        </a:p>
      </dgm:t>
    </dgm:pt>
    <dgm:pt modelId="{53DAAA03-434A-42C4-982B-D1CC885142C3}">
      <dgm:prSet phldrT="[Текст]" custT="1"/>
      <dgm:spPr/>
      <dgm:t>
        <a:bodyPr/>
        <a:lstStyle/>
        <a:p>
          <a:r>
            <a:rPr lang="ru-RU" sz="6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Определены кураторы семей включенных в проект , из числа органов опеки и попечительства и специалистов ГБУ РЦСУ  </a:t>
          </a:r>
          <a:endParaRPr lang="ru-RU" sz="650" dirty="0">
            <a:solidFill>
              <a:schemeClr val="bg1"/>
            </a:solidFill>
          </a:endParaRPr>
        </a:p>
      </dgm:t>
    </dgm:pt>
    <dgm:pt modelId="{65FBAE07-1BDC-4745-BC2F-DEBDE4DE3F5A}" type="parTrans" cxnId="{10A7BF29-B1BD-41F3-B6DA-EA0A24BF8A15}">
      <dgm:prSet/>
      <dgm:spPr/>
      <dgm:t>
        <a:bodyPr/>
        <a:lstStyle/>
        <a:p>
          <a:endParaRPr lang="ru-RU"/>
        </a:p>
      </dgm:t>
    </dgm:pt>
    <dgm:pt modelId="{22A5B4E5-702C-412C-A955-C15520B20B06}" type="sibTrans" cxnId="{10A7BF29-B1BD-41F3-B6DA-EA0A24BF8A15}">
      <dgm:prSet/>
      <dgm:spPr/>
      <dgm:t>
        <a:bodyPr/>
        <a:lstStyle/>
        <a:p>
          <a:endParaRPr lang="ru-RU"/>
        </a:p>
      </dgm:t>
    </dgm:pt>
    <dgm:pt modelId="{9ADDB42F-D29B-4E86-96B4-4A5C04D2AA9A}">
      <dgm:prSet phldrT="[Текст]" custT="1"/>
      <dgm:spPr/>
      <dgm:t>
        <a:bodyPr/>
        <a:lstStyle/>
        <a:p>
          <a:r>
            <a:rPr lang="ru-RU" sz="6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Приказом Министерства семьи, труда и социальной защиты населения РБ создана рабочая группа</a:t>
          </a:r>
          <a:endParaRPr lang="ru-RU" sz="650" dirty="0">
            <a:solidFill>
              <a:schemeClr val="bg1"/>
            </a:solidFill>
          </a:endParaRPr>
        </a:p>
      </dgm:t>
    </dgm:pt>
    <dgm:pt modelId="{89CD7A5B-1F6D-4F71-BDAD-5A7EFECBD953}" type="parTrans" cxnId="{8D1C6B14-4246-441A-B2F8-3431E85A28A4}">
      <dgm:prSet/>
      <dgm:spPr/>
      <dgm:t>
        <a:bodyPr/>
        <a:lstStyle/>
        <a:p>
          <a:endParaRPr lang="ru-RU"/>
        </a:p>
      </dgm:t>
    </dgm:pt>
    <dgm:pt modelId="{238AFF99-A439-4128-8C1C-BD53DAFCEF9B}" type="sibTrans" cxnId="{8D1C6B14-4246-441A-B2F8-3431E85A28A4}">
      <dgm:prSet/>
      <dgm:spPr/>
      <dgm:t>
        <a:bodyPr/>
        <a:lstStyle/>
        <a:p>
          <a:endParaRPr lang="ru-RU"/>
        </a:p>
      </dgm:t>
    </dgm:pt>
    <dgm:pt modelId="{993904B2-4C85-45A5-A89E-68A670550B12}" type="pres">
      <dgm:prSet presAssocID="{F6117B70-2A11-49AD-A49D-EEACB210CB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C3BFC-051A-4ACD-8B6C-1DF4F21A8893}" type="pres">
      <dgm:prSet presAssocID="{DD8B2DD2-B1EC-4B2D-AA15-5D8213E3535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4047-B521-4AFE-B066-A1AAB380F2B1}" type="pres">
      <dgm:prSet presAssocID="{F806895F-C080-4D26-B958-B49C879EE8C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993E22A-E22B-4A93-AF90-1EFC0FA95B0F}" type="pres">
      <dgm:prSet presAssocID="{F806895F-C080-4D26-B958-B49C879EE8C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EBCB1E8-C07A-482B-AFFA-4B319996B42D}" type="pres">
      <dgm:prSet presAssocID="{D55CD5C7-69B3-4B01-8737-66264E1607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7FE46-11A0-4D15-91FD-30541C856EF8}" type="pres">
      <dgm:prSet presAssocID="{97F41AD0-EA0C-4F58-AF95-DB644F3BCCC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D794A06-B4B0-4A1F-A495-A3F4DB1F9FA0}" type="pres">
      <dgm:prSet presAssocID="{97F41AD0-EA0C-4F58-AF95-DB644F3BCCC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449A177-3888-4604-A5F4-9C47D9A18B6F}" type="pres">
      <dgm:prSet presAssocID="{53DAAA03-434A-42C4-982B-D1CC885142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164B5-8512-4E26-8901-E2C82613372C}" type="pres">
      <dgm:prSet presAssocID="{22A5B4E5-702C-412C-A955-C15520B20B0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F66A36D-0F09-428F-BC50-6C457BF40CB5}" type="pres">
      <dgm:prSet presAssocID="{22A5B4E5-702C-412C-A955-C15520B20B0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E391865-7721-4AA7-A76D-13218B36659C}" type="pres">
      <dgm:prSet presAssocID="{9ADDB42F-D29B-4E86-96B4-4A5C04D2A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3736B-0C48-4C6D-BEFE-937C26564413}" type="pres">
      <dgm:prSet presAssocID="{238AFF99-A439-4128-8C1C-BD53DAFCEF9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C750A95-BDD3-4C2A-BDFC-94AC46064F96}" type="pres">
      <dgm:prSet presAssocID="{238AFF99-A439-4128-8C1C-BD53DAFCEF9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F82E0855-0C5D-4ECF-9496-CC4CE28A4AAF}" type="presOf" srcId="{238AFF99-A439-4128-8C1C-BD53DAFCEF9B}" destId="{8C750A95-BDD3-4C2A-BDFC-94AC46064F96}" srcOrd="1" destOrd="0" presId="urn:microsoft.com/office/officeart/2005/8/layout/cycle7"/>
    <dgm:cxn modelId="{A2781B68-C93F-4E0D-B2E1-E2C99DB316FE}" srcId="{F6117B70-2A11-49AD-A49D-EEACB210CB73}" destId="{DD8B2DD2-B1EC-4B2D-AA15-5D8213E35356}" srcOrd="0" destOrd="0" parTransId="{B0BE5698-3EFD-42AD-99F0-F65F0665CF68}" sibTransId="{F806895F-C080-4D26-B958-B49C879EE8C7}"/>
    <dgm:cxn modelId="{AA711713-229E-4404-AA4C-2693D0584725}" type="presOf" srcId="{F806895F-C080-4D26-B958-B49C879EE8C7}" destId="{8993E22A-E22B-4A93-AF90-1EFC0FA95B0F}" srcOrd="1" destOrd="0" presId="urn:microsoft.com/office/officeart/2005/8/layout/cycle7"/>
    <dgm:cxn modelId="{F4E14B4A-57B3-48F3-BB2D-EB6AF11D2088}" type="presOf" srcId="{53DAAA03-434A-42C4-982B-D1CC885142C3}" destId="{A449A177-3888-4604-A5F4-9C47D9A18B6F}" srcOrd="0" destOrd="0" presId="urn:microsoft.com/office/officeart/2005/8/layout/cycle7"/>
    <dgm:cxn modelId="{10A7BF29-B1BD-41F3-B6DA-EA0A24BF8A15}" srcId="{F6117B70-2A11-49AD-A49D-EEACB210CB73}" destId="{53DAAA03-434A-42C4-982B-D1CC885142C3}" srcOrd="2" destOrd="0" parTransId="{65FBAE07-1BDC-4745-BC2F-DEBDE4DE3F5A}" sibTransId="{22A5B4E5-702C-412C-A955-C15520B20B06}"/>
    <dgm:cxn modelId="{6644673B-C73F-4FBB-8EBB-0C9CFAE77D63}" type="presOf" srcId="{F806895F-C080-4D26-B958-B49C879EE8C7}" destId="{498F4047-B521-4AFE-B066-A1AAB380F2B1}" srcOrd="0" destOrd="0" presId="urn:microsoft.com/office/officeart/2005/8/layout/cycle7"/>
    <dgm:cxn modelId="{BA3B8683-6AAC-47F8-A483-38329972E25A}" type="presOf" srcId="{97F41AD0-EA0C-4F58-AF95-DB644F3BCCC8}" destId="{DD794A06-B4B0-4A1F-A495-A3F4DB1F9FA0}" srcOrd="1" destOrd="0" presId="urn:microsoft.com/office/officeart/2005/8/layout/cycle7"/>
    <dgm:cxn modelId="{10F9CC09-6670-49D7-AFC5-94C4E3F96030}" type="presOf" srcId="{22A5B4E5-702C-412C-A955-C15520B20B06}" destId="{F2F164B5-8512-4E26-8901-E2C82613372C}" srcOrd="0" destOrd="0" presId="urn:microsoft.com/office/officeart/2005/8/layout/cycle7"/>
    <dgm:cxn modelId="{6237BCB5-B300-4F9D-A5E8-AA0E84BD829D}" type="presOf" srcId="{238AFF99-A439-4128-8C1C-BD53DAFCEF9B}" destId="{C9B3736B-0C48-4C6D-BEFE-937C26564413}" srcOrd="0" destOrd="0" presId="urn:microsoft.com/office/officeart/2005/8/layout/cycle7"/>
    <dgm:cxn modelId="{DEDCD37B-88A5-4B42-B910-3D4A23947EAE}" type="presOf" srcId="{97F41AD0-EA0C-4F58-AF95-DB644F3BCCC8}" destId="{B017FE46-11A0-4D15-91FD-30541C856EF8}" srcOrd="0" destOrd="0" presId="urn:microsoft.com/office/officeart/2005/8/layout/cycle7"/>
    <dgm:cxn modelId="{56A5AC49-8D0A-45E0-B781-82B5583495FD}" type="presOf" srcId="{D55CD5C7-69B3-4B01-8737-66264E1607E4}" destId="{BEBCB1E8-C07A-482B-AFFA-4B319996B42D}" srcOrd="0" destOrd="0" presId="urn:microsoft.com/office/officeart/2005/8/layout/cycle7"/>
    <dgm:cxn modelId="{0FEC9A1F-FB69-4C86-9A23-742EF540EFFE}" srcId="{F6117B70-2A11-49AD-A49D-EEACB210CB73}" destId="{D55CD5C7-69B3-4B01-8737-66264E1607E4}" srcOrd="1" destOrd="0" parTransId="{46FB5DFF-6C35-463A-B464-748D64482C05}" sibTransId="{97F41AD0-EA0C-4F58-AF95-DB644F3BCCC8}"/>
    <dgm:cxn modelId="{BBEB93C5-85BA-408C-84C2-111585F7319F}" type="presOf" srcId="{DD8B2DD2-B1EC-4B2D-AA15-5D8213E35356}" destId="{0A7C3BFC-051A-4ACD-8B6C-1DF4F21A8893}" srcOrd="0" destOrd="0" presId="urn:microsoft.com/office/officeart/2005/8/layout/cycle7"/>
    <dgm:cxn modelId="{A5D11593-4D52-4DF0-99F6-CAF9F6F3E918}" type="presOf" srcId="{9ADDB42F-D29B-4E86-96B4-4A5C04D2AA9A}" destId="{FE391865-7721-4AA7-A76D-13218B36659C}" srcOrd="0" destOrd="0" presId="urn:microsoft.com/office/officeart/2005/8/layout/cycle7"/>
    <dgm:cxn modelId="{8D1C6B14-4246-441A-B2F8-3431E85A28A4}" srcId="{F6117B70-2A11-49AD-A49D-EEACB210CB73}" destId="{9ADDB42F-D29B-4E86-96B4-4A5C04D2AA9A}" srcOrd="3" destOrd="0" parTransId="{89CD7A5B-1F6D-4F71-BDAD-5A7EFECBD953}" sibTransId="{238AFF99-A439-4128-8C1C-BD53DAFCEF9B}"/>
    <dgm:cxn modelId="{14171926-4783-4C71-A587-E52B3609A6CA}" type="presOf" srcId="{22A5B4E5-702C-412C-A955-C15520B20B06}" destId="{DF66A36D-0F09-428F-BC50-6C457BF40CB5}" srcOrd="1" destOrd="0" presId="urn:microsoft.com/office/officeart/2005/8/layout/cycle7"/>
    <dgm:cxn modelId="{7079B8D7-37CD-4714-B786-2AF10C12D4BC}" type="presOf" srcId="{F6117B70-2A11-49AD-A49D-EEACB210CB73}" destId="{993904B2-4C85-45A5-A89E-68A670550B12}" srcOrd="0" destOrd="0" presId="urn:microsoft.com/office/officeart/2005/8/layout/cycle7"/>
    <dgm:cxn modelId="{A4E71659-BA6C-4805-A85E-EDF6838CEBF4}" type="presParOf" srcId="{993904B2-4C85-45A5-A89E-68A670550B12}" destId="{0A7C3BFC-051A-4ACD-8B6C-1DF4F21A8893}" srcOrd="0" destOrd="0" presId="urn:microsoft.com/office/officeart/2005/8/layout/cycle7"/>
    <dgm:cxn modelId="{472E3200-FA3F-4BB3-8BFC-16AFB5EB80C3}" type="presParOf" srcId="{993904B2-4C85-45A5-A89E-68A670550B12}" destId="{498F4047-B521-4AFE-B066-A1AAB380F2B1}" srcOrd="1" destOrd="0" presId="urn:microsoft.com/office/officeart/2005/8/layout/cycle7"/>
    <dgm:cxn modelId="{1FB7E0B5-5A9C-43D3-B097-25352CFBA765}" type="presParOf" srcId="{498F4047-B521-4AFE-B066-A1AAB380F2B1}" destId="{8993E22A-E22B-4A93-AF90-1EFC0FA95B0F}" srcOrd="0" destOrd="0" presId="urn:microsoft.com/office/officeart/2005/8/layout/cycle7"/>
    <dgm:cxn modelId="{83F50A1F-5334-45CD-8040-C816D86B1D6C}" type="presParOf" srcId="{993904B2-4C85-45A5-A89E-68A670550B12}" destId="{BEBCB1E8-C07A-482B-AFFA-4B319996B42D}" srcOrd="2" destOrd="0" presId="urn:microsoft.com/office/officeart/2005/8/layout/cycle7"/>
    <dgm:cxn modelId="{7A5E1FF1-BB16-4327-9C0A-B47363163416}" type="presParOf" srcId="{993904B2-4C85-45A5-A89E-68A670550B12}" destId="{B017FE46-11A0-4D15-91FD-30541C856EF8}" srcOrd="3" destOrd="0" presId="urn:microsoft.com/office/officeart/2005/8/layout/cycle7"/>
    <dgm:cxn modelId="{952A810C-C2D2-481C-A601-D7C35C459BFF}" type="presParOf" srcId="{B017FE46-11A0-4D15-91FD-30541C856EF8}" destId="{DD794A06-B4B0-4A1F-A495-A3F4DB1F9FA0}" srcOrd="0" destOrd="0" presId="urn:microsoft.com/office/officeart/2005/8/layout/cycle7"/>
    <dgm:cxn modelId="{FFD4547D-0480-4744-875E-6FE099E06B18}" type="presParOf" srcId="{993904B2-4C85-45A5-A89E-68A670550B12}" destId="{A449A177-3888-4604-A5F4-9C47D9A18B6F}" srcOrd="4" destOrd="0" presId="urn:microsoft.com/office/officeart/2005/8/layout/cycle7"/>
    <dgm:cxn modelId="{5751EA72-383C-4BFA-8726-A018AD28C9C6}" type="presParOf" srcId="{993904B2-4C85-45A5-A89E-68A670550B12}" destId="{F2F164B5-8512-4E26-8901-E2C82613372C}" srcOrd="5" destOrd="0" presId="urn:microsoft.com/office/officeart/2005/8/layout/cycle7"/>
    <dgm:cxn modelId="{8880CEA3-D0CB-410F-A790-CEFB351F9A1A}" type="presParOf" srcId="{F2F164B5-8512-4E26-8901-E2C82613372C}" destId="{DF66A36D-0F09-428F-BC50-6C457BF40CB5}" srcOrd="0" destOrd="0" presId="urn:microsoft.com/office/officeart/2005/8/layout/cycle7"/>
    <dgm:cxn modelId="{66A6047B-0F59-471F-A6B2-D1B7A79A8F9B}" type="presParOf" srcId="{993904B2-4C85-45A5-A89E-68A670550B12}" destId="{FE391865-7721-4AA7-A76D-13218B36659C}" srcOrd="6" destOrd="0" presId="urn:microsoft.com/office/officeart/2005/8/layout/cycle7"/>
    <dgm:cxn modelId="{3E75B133-ADE1-405C-8478-1EB1F64C8F26}" type="presParOf" srcId="{993904B2-4C85-45A5-A89E-68A670550B12}" destId="{C9B3736B-0C48-4C6D-BEFE-937C26564413}" srcOrd="7" destOrd="0" presId="urn:microsoft.com/office/officeart/2005/8/layout/cycle7"/>
    <dgm:cxn modelId="{071FCB67-FAD3-44B7-9CF5-B45CC1E12470}" type="presParOf" srcId="{C9B3736B-0C48-4C6D-BEFE-937C26564413}" destId="{8C750A95-BDD3-4C2A-BDFC-94AC46064F96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117B70-2A11-49AD-A49D-EEACB210CB73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8B2DD2-B1EC-4B2D-AA15-5D8213E35356}">
      <dgm:prSet phldrT="[Текст]" custT="1"/>
      <dgm:spPr/>
      <dgm:t>
        <a:bodyPr/>
        <a:lstStyle/>
        <a:p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Обучающие семинары для специалистов органов опеки и попечительства на тему Что должен специалист  знать о детский травме —</a:t>
          </a:r>
        </a:p>
        <a:p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310 человек  </a:t>
          </a:r>
          <a:endParaRPr lang="ru-RU" sz="650" b="1" dirty="0"/>
        </a:p>
      </dgm:t>
    </dgm:pt>
    <dgm:pt modelId="{B0BE5698-3EFD-42AD-99F0-F65F0665CF68}" type="parTrans" cxnId="{A2781B68-C93F-4E0D-B2E1-E2C99DB316FE}">
      <dgm:prSet/>
      <dgm:spPr/>
      <dgm:t>
        <a:bodyPr/>
        <a:lstStyle/>
        <a:p>
          <a:endParaRPr lang="ru-RU"/>
        </a:p>
      </dgm:t>
    </dgm:pt>
    <dgm:pt modelId="{F806895F-C080-4D26-B958-B49C879EE8C7}" type="sibTrans" cxnId="{A2781B68-C93F-4E0D-B2E1-E2C99DB316FE}">
      <dgm:prSet/>
      <dgm:spPr/>
      <dgm:t>
        <a:bodyPr/>
        <a:lstStyle/>
        <a:p>
          <a:endParaRPr lang="ru-RU"/>
        </a:p>
      </dgm:t>
    </dgm:pt>
    <dgm:pt modelId="{D55CD5C7-69B3-4B01-8737-66264E1607E4}">
      <dgm:prSet phldrT="[Текст]" custT="1"/>
      <dgm:spPr/>
      <dgm:t>
        <a:bodyPr/>
        <a:lstStyle/>
        <a:p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Обучающие семинары для приемных родителей, опекунов и попечителей – более 1000 человек   </a:t>
          </a:r>
          <a:endParaRPr lang="ru-RU" sz="650" b="1" dirty="0"/>
        </a:p>
      </dgm:t>
    </dgm:pt>
    <dgm:pt modelId="{46FB5DFF-6C35-463A-B464-748D64482C05}" type="parTrans" cxnId="{0FEC9A1F-FB69-4C86-9A23-742EF540EFFE}">
      <dgm:prSet/>
      <dgm:spPr/>
      <dgm:t>
        <a:bodyPr/>
        <a:lstStyle/>
        <a:p>
          <a:endParaRPr lang="ru-RU"/>
        </a:p>
      </dgm:t>
    </dgm:pt>
    <dgm:pt modelId="{97F41AD0-EA0C-4F58-AF95-DB644F3BCCC8}" type="sibTrans" cxnId="{0FEC9A1F-FB69-4C86-9A23-742EF540EFFE}">
      <dgm:prSet/>
      <dgm:spPr/>
      <dgm:t>
        <a:bodyPr/>
        <a:lstStyle/>
        <a:p>
          <a:endParaRPr lang="ru-RU"/>
        </a:p>
      </dgm:t>
    </dgm:pt>
    <dgm:pt modelId="{53DAAA03-434A-42C4-982B-D1CC885142C3}">
      <dgm:prSet phldrT="[Текст]" custT="1"/>
      <dgm:spPr/>
      <dgm:t>
        <a:bodyPr/>
        <a:lstStyle/>
        <a:p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Организация и участие в регулярных </a:t>
          </a:r>
          <a:r>
            <a:rPr lang="ru-RU" sz="650" b="1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супервизиях</a:t>
          </a:r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и </a:t>
          </a:r>
          <a:r>
            <a:rPr lang="ru-RU" sz="650" b="1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интервизиях</a:t>
          </a:r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по сложным случаям – более 60 случаев рассмотрены.</a:t>
          </a:r>
          <a:endParaRPr lang="ru-RU" sz="650" b="1" dirty="0"/>
        </a:p>
      </dgm:t>
    </dgm:pt>
    <dgm:pt modelId="{65FBAE07-1BDC-4745-BC2F-DEBDE4DE3F5A}" type="parTrans" cxnId="{10A7BF29-B1BD-41F3-B6DA-EA0A24BF8A15}">
      <dgm:prSet/>
      <dgm:spPr/>
      <dgm:t>
        <a:bodyPr/>
        <a:lstStyle/>
        <a:p>
          <a:endParaRPr lang="ru-RU"/>
        </a:p>
      </dgm:t>
    </dgm:pt>
    <dgm:pt modelId="{22A5B4E5-702C-412C-A955-C15520B20B06}" type="sibTrans" cxnId="{10A7BF29-B1BD-41F3-B6DA-EA0A24BF8A15}">
      <dgm:prSet/>
      <dgm:spPr/>
      <dgm:t>
        <a:bodyPr/>
        <a:lstStyle/>
        <a:p>
          <a:endParaRPr lang="ru-RU"/>
        </a:p>
      </dgm:t>
    </dgm:pt>
    <dgm:pt modelId="{9ADDB42F-D29B-4E86-96B4-4A5C04D2AA9A}">
      <dgm:prSet phldrT="[Текст]" custT="1"/>
      <dgm:spPr/>
      <dgm:t>
        <a:bodyPr/>
        <a:lstStyle/>
        <a:p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12 педагогических советов –280 педагогов образовательных организаций</a:t>
          </a:r>
          <a:endParaRPr lang="ru-RU" sz="650" b="1" dirty="0"/>
        </a:p>
      </dgm:t>
    </dgm:pt>
    <dgm:pt modelId="{89CD7A5B-1F6D-4F71-BDAD-5A7EFECBD953}" type="parTrans" cxnId="{8D1C6B14-4246-441A-B2F8-3431E85A28A4}">
      <dgm:prSet/>
      <dgm:spPr/>
      <dgm:t>
        <a:bodyPr/>
        <a:lstStyle/>
        <a:p>
          <a:endParaRPr lang="ru-RU"/>
        </a:p>
      </dgm:t>
    </dgm:pt>
    <dgm:pt modelId="{238AFF99-A439-4128-8C1C-BD53DAFCEF9B}" type="sibTrans" cxnId="{8D1C6B14-4246-441A-B2F8-3431E85A28A4}">
      <dgm:prSet/>
      <dgm:spPr/>
      <dgm:t>
        <a:bodyPr/>
        <a:lstStyle/>
        <a:p>
          <a:endParaRPr lang="ru-RU"/>
        </a:p>
      </dgm:t>
    </dgm:pt>
    <dgm:pt modelId="{993904B2-4C85-45A5-A89E-68A670550B12}" type="pres">
      <dgm:prSet presAssocID="{F6117B70-2A11-49AD-A49D-EEACB210CB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C3BFC-051A-4ACD-8B6C-1DF4F21A8893}" type="pres">
      <dgm:prSet presAssocID="{DD8B2DD2-B1EC-4B2D-AA15-5D8213E3535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4047-B521-4AFE-B066-A1AAB380F2B1}" type="pres">
      <dgm:prSet presAssocID="{F806895F-C080-4D26-B958-B49C879EE8C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993E22A-E22B-4A93-AF90-1EFC0FA95B0F}" type="pres">
      <dgm:prSet presAssocID="{F806895F-C080-4D26-B958-B49C879EE8C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EBCB1E8-C07A-482B-AFFA-4B319996B42D}" type="pres">
      <dgm:prSet presAssocID="{D55CD5C7-69B3-4B01-8737-66264E1607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7FE46-11A0-4D15-91FD-30541C856EF8}" type="pres">
      <dgm:prSet presAssocID="{97F41AD0-EA0C-4F58-AF95-DB644F3BCCC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D794A06-B4B0-4A1F-A495-A3F4DB1F9FA0}" type="pres">
      <dgm:prSet presAssocID="{97F41AD0-EA0C-4F58-AF95-DB644F3BCCC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449A177-3888-4604-A5F4-9C47D9A18B6F}" type="pres">
      <dgm:prSet presAssocID="{53DAAA03-434A-42C4-982B-D1CC885142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164B5-8512-4E26-8901-E2C82613372C}" type="pres">
      <dgm:prSet presAssocID="{22A5B4E5-702C-412C-A955-C15520B20B0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F66A36D-0F09-428F-BC50-6C457BF40CB5}" type="pres">
      <dgm:prSet presAssocID="{22A5B4E5-702C-412C-A955-C15520B20B0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E391865-7721-4AA7-A76D-13218B36659C}" type="pres">
      <dgm:prSet presAssocID="{9ADDB42F-D29B-4E86-96B4-4A5C04D2A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3736B-0C48-4C6D-BEFE-937C26564413}" type="pres">
      <dgm:prSet presAssocID="{238AFF99-A439-4128-8C1C-BD53DAFCEF9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C750A95-BDD3-4C2A-BDFC-94AC46064F96}" type="pres">
      <dgm:prSet presAssocID="{238AFF99-A439-4128-8C1C-BD53DAFCEF9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C8F07EF1-E72F-4B92-ABC9-3409654515F5}" type="presOf" srcId="{9ADDB42F-D29B-4E86-96B4-4A5C04D2AA9A}" destId="{FE391865-7721-4AA7-A76D-13218B36659C}" srcOrd="0" destOrd="0" presId="urn:microsoft.com/office/officeart/2005/8/layout/cycle7"/>
    <dgm:cxn modelId="{A2781B68-C93F-4E0D-B2E1-E2C99DB316FE}" srcId="{F6117B70-2A11-49AD-A49D-EEACB210CB73}" destId="{DD8B2DD2-B1EC-4B2D-AA15-5D8213E35356}" srcOrd="0" destOrd="0" parTransId="{B0BE5698-3EFD-42AD-99F0-F65F0665CF68}" sibTransId="{F806895F-C080-4D26-B958-B49C879EE8C7}"/>
    <dgm:cxn modelId="{E23ACCC0-049F-49E0-B9AB-A55EFBB044FF}" type="presOf" srcId="{22A5B4E5-702C-412C-A955-C15520B20B06}" destId="{F2F164B5-8512-4E26-8901-E2C82613372C}" srcOrd="0" destOrd="0" presId="urn:microsoft.com/office/officeart/2005/8/layout/cycle7"/>
    <dgm:cxn modelId="{10A7BF29-B1BD-41F3-B6DA-EA0A24BF8A15}" srcId="{F6117B70-2A11-49AD-A49D-EEACB210CB73}" destId="{53DAAA03-434A-42C4-982B-D1CC885142C3}" srcOrd="2" destOrd="0" parTransId="{65FBAE07-1BDC-4745-BC2F-DEBDE4DE3F5A}" sibTransId="{22A5B4E5-702C-412C-A955-C15520B20B06}"/>
    <dgm:cxn modelId="{C18AC6A3-E240-4A62-B685-82594E432DE7}" type="presOf" srcId="{97F41AD0-EA0C-4F58-AF95-DB644F3BCCC8}" destId="{B017FE46-11A0-4D15-91FD-30541C856EF8}" srcOrd="0" destOrd="0" presId="urn:microsoft.com/office/officeart/2005/8/layout/cycle7"/>
    <dgm:cxn modelId="{B1EB3DF9-02DA-4203-956C-E49F1BA48EF4}" type="presOf" srcId="{238AFF99-A439-4128-8C1C-BD53DAFCEF9B}" destId="{C9B3736B-0C48-4C6D-BEFE-937C26564413}" srcOrd="0" destOrd="0" presId="urn:microsoft.com/office/officeart/2005/8/layout/cycle7"/>
    <dgm:cxn modelId="{AE665925-8533-4D33-841F-5D686694A92E}" type="presOf" srcId="{97F41AD0-EA0C-4F58-AF95-DB644F3BCCC8}" destId="{DD794A06-B4B0-4A1F-A495-A3F4DB1F9FA0}" srcOrd="1" destOrd="0" presId="urn:microsoft.com/office/officeart/2005/8/layout/cycle7"/>
    <dgm:cxn modelId="{61665F3E-D921-4465-A55E-AB82A34749EE}" type="presOf" srcId="{D55CD5C7-69B3-4B01-8737-66264E1607E4}" destId="{BEBCB1E8-C07A-482B-AFFA-4B319996B42D}" srcOrd="0" destOrd="0" presId="urn:microsoft.com/office/officeart/2005/8/layout/cycle7"/>
    <dgm:cxn modelId="{A794A5CB-A7ED-449B-A6EE-13626DC5DCD1}" type="presOf" srcId="{22A5B4E5-702C-412C-A955-C15520B20B06}" destId="{DF66A36D-0F09-428F-BC50-6C457BF40CB5}" srcOrd="1" destOrd="0" presId="urn:microsoft.com/office/officeart/2005/8/layout/cycle7"/>
    <dgm:cxn modelId="{A8B4BE17-8C19-4A2B-8111-DFC3E94BA377}" type="presOf" srcId="{F6117B70-2A11-49AD-A49D-EEACB210CB73}" destId="{993904B2-4C85-45A5-A89E-68A670550B12}" srcOrd="0" destOrd="0" presId="urn:microsoft.com/office/officeart/2005/8/layout/cycle7"/>
    <dgm:cxn modelId="{9528FE23-B33B-4461-9349-63BE60165215}" type="presOf" srcId="{F806895F-C080-4D26-B958-B49C879EE8C7}" destId="{498F4047-B521-4AFE-B066-A1AAB380F2B1}" srcOrd="0" destOrd="0" presId="urn:microsoft.com/office/officeart/2005/8/layout/cycle7"/>
    <dgm:cxn modelId="{0E7EF5D2-F4E4-4F44-9E52-76E9DC9DC01A}" type="presOf" srcId="{DD8B2DD2-B1EC-4B2D-AA15-5D8213E35356}" destId="{0A7C3BFC-051A-4ACD-8B6C-1DF4F21A8893}" srcOrd="0" destOrd="0" presId="urn:microsoft.com/office/officeart/2005/8/layout/cycle7"/>
    <dgm:cxn modelId="{6AAB5591-737D-4370-A61D-2F2216F1D37A}" type="presOf" srcId="{53DAAA03-434A-42C4-982B-D1CC885142C3}" destId="{A449A177-3888-4604-A5F4-9C47D9A18B6F}" srcOrd="0" destOrd="0" presId="urn:microsoft.com/office/officeart/2005/8/layout/cycle7"/>
    <dgm:cxn modelId="{0FEC9A1F-FB69-4C86-9A23-742EF540EFFE}" srcId="{F6117B70-2A11-49AD-A49D-EEACB210CB73}" destId="{D55CD5C7-69B3-4B01-8737-66264E1607E4}" srcOrd="1" destOrd="0" parTransId="{46FB5DFF-6C35-463A-B464-748D64482C05}" sibTransId="{97F41AD0-EA0C-4F58-AF95-DB644F3BCCC8}"/>
    <dgm:cxn modelId="{AA21A383-72B5-4824-A5AF-31527A24B142}" type="presOf" srcId="{238AFF99-A439-4128-8C1C-BD53DAFCEF9B}" destId="{8C750A95-BDD3-4C2A-BDFC-94AC46064F96}" srcOrd="1" destOrd="0" presId="urn:microsoft.com/office/officeart/2005/8/layout/cycle7"/>
    <dgm:cxn modelId="{47E26D8A-EA8E-4096-9699-3C4577AB036A}" type="presOf" srcId="{F806895F-C080-4D26-B958-B49C879EE8C7}" destId="{8993E22A-E22B-4A93-AF90-1EFC0FA95B0F}" srcOrd="1" destOrd="0" presId="urn:microsoft.com/office/officeart/2005/8/layout/cycle7"/>
    <dgm:cxn modelId="{8D1C6B14-4246-441A-B2F8-3431E85A28A4}" srcId="{F6117B70-2A11-49AD-A49D-EEACB210CB73}" destId="{9ADDB42F-D29B-4E86-96B4-4A5C04D2AA9A}" srcOrd="3" destOrd="0" parTransId="{89CD7A5B-1F6D-4F71-BDAD-5A7EFECBD953}" sibTransId="{238AFF99-A439-4128-8C1C-BD53DAFCEF9B}"/>
    <dgm:cxn modelId="{99FB086A-34AA-4BA8-9406-C6750105255A}" type="presParOf" srcId="{993904B2-4C85-45A5-A89E-68A670550B12}" destId="{0A7C3BFC-051A-4ACD-8B6C-1DF4F21A8893}" srcOrd="0" destOrd="0" presId="urn:microsoft.com/office/officeart/2005/8/layout/cycle7"/>
    <dgm:cxn modelId="{EB5311C2-B6A0-4073-ADCD-6A2D7FF4EFB5}" type="presParOf" srcId="{993904B2-4C85-45A5-A89E-68A670550B12}" destId="{498F4047-B521-4AFE-B066-A1AAB380F2B1}" srcOrd="1" destOrd="0" presId="urn:microsoft.com/office/officeart/2005/8/layout/cycle7"/>
    <dgm:cxn modelId="{BA0A74C7-BB35-4EBE-B702-3259F3C10D13}" type="presParOf" srcId="{498F4047-B521-4AFE-B066-A1AAB380F2B1}" destId="{8993E22A-E22B-4A93-AF90-1EFC0FA95B0F}" srcOrd="0" destOrd="0" presId="urn:microsoft.com/office/officeart/2005/8/layout/cycle7"/>
    <dgm:cxn modelId="{D92B433F-9F87-42D5-9347-A396FFBC12CC}" type="presParOf" srcId="{993904B2-4C85-45A5-A89E-68A670550B12}" destId="{BEBCB1E8-C07A-482B-AFFA-4B319996B42D}" srcOrd="2" destOrd="0" presId="urn:microsoft.com/office/officeart/2005/8/layout/cycle7"/>
    <dgm:cxn modelId="{BEE214E9-006B-462C-B398-C34D037A1ECE}" type="presParOf" srcId="{993904B2-4C85-45A5-A89E-68A670550B12}" destId="{B017FE46-11A0-4D15-91FD-30541C856EF8}" srcOrd="3" destOrd="0" presId="urn:microsoft.com/office/officeart/2005/8/layout/cycle7"/>
    <dgm:cxn modelId="{0D9FB638-B7ED-465B-A6CA-4BBC2E2883C3}" type="presParOf" srcId="{B017FE46-11A0-4D15-91FD-30541C856EF8}" destId="{DD794A06-B4B0-4A1F-A495-A3F4DB1F9FA0}" srcOrd="0" destOrd="0" presId="urn:microsoft.com/office/officeart/2005/8/layout/cycle7"/>
    <dgm:cxn modelId="{3A381682-6B7B-4153-8F0A-D813C77D548B}" type="presParOf" srcId="{993904B2-4C85-45A5-A89E-68A670550B12}" destId="{A449A177-3888-4604-A5F4-9C47D9A18B6F}" srcOrd="4" destOrd="0" presId="urn:microsoft.com/office/officeart/2005/8/layout/cycle7"/>
    <dgm:cxn modelId="{9F3DF82D-ED50-4C91-A63F-AF98BA328323}" type="presParOf" srcId="{993904B2-4C85-45A5-A89E-68A670550B12}" destId="{F2F164B5-8512-4E26-8901-E2C82613372C}" srcOrd="5" destOrd="0" presId="urn:microsoft.com/office/officeart/2005/8/layout/cycle7"/>
    <dgm:cxn modelId="{660964FC-AFFB-4103-8542-8EDBAD5C4602}" type="presParOf" srcId="{F2F164B5-8512-4E26-8901-E2C82613372C}" destId="{DF66A36D-0F09-428F-BC50-6C457BF40CB5}" srcOrd="0" destOrd="0" presId="urn:microsoft.com/office/officeart/2005/8/layout/cycle7"/>
    <dgm:cxn modelId="{C932EC8B-6831-4D3A-8397-044F79B2FE66}" type="presParOf" srcId="{993904B2-4C85-45A5-A89E-68A670550B12}" destId="{FE391865-7721-4AA7-A76D-13218B36659C}" srcOrd="6" destOrd="0" presId="urn:microsoft.com/office/officeart/2005/8/layout/cycle7"/>
    <dgm:cxn modelId="{AB3CBE78-05A7-4426-A718-60C7BDB641A0}" type="presParOf" srcId="{993904B2-4C85-45A5-A89E-68A670550B12}" destId="{C9B3736B-0C48-4C6D-BEFE-937C26564413}" srcOrd="7" destOrd="0" presId="urn:microsoft.com/office/officeart/2005/8/layout/cycle7"/>
    <dgm:cxn modelId="{BC1C967F-C370-4FB4-9665-F641C1A5CEF0}" type="presParOf" srcId="{C9B3736B-0C48-4C6D-BEFE-937C26564413}" destId="{8C750A95-BDD3-4C2A-BDFC-94AC46064F96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117B70-2A11-49AD-A49D-EEACB210CB73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8B2DD2-B1EC-4B2D-AA15-5D8213E35356}">
      <dgm:prSet phldrT="[Текст]" custT="1"/>
      <dgm:spPr/>
      <dgm:t>
        <a:bodyPr/>
        <a:lstStyle/>
        <a:p>
          <a:pPr algn="ctr"/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Профессиональная команда</a:t>
          </a:r>
          <a:endParaRPr lang="ru-RU" sz="650" b="1" dirty="0"/>
        </a:p>
      </dgm:t>
    </dgm:pt>
    <dgm:pt modelId="{B0BE5698-3EFD-42AD-99F0-F65F0665CF68}" type="parTrans" cxnId="{A2781B68-C93F-4E0D-B2E1-E2C99DB316FE}">
      <dgm:prSet/>
      <dgm:spPr/>
      <dgm:t>
        <a:bodyPr/>
        <a:lstStyle/>
        <a:p>
          <a:pPr algn="ctr"/>
          <a:endParaRPr lang="ru-RU"/>
        </a:p>
      </dgm:t>
    </dgm:pt>
    <dgm:pt modelId="{F806895F-C080-4D26-B958-B49C879EE8C7}" type="sibTrans" cxnId="{A2781B68-C93F-4E0D-B2E1-E2C99DB316FE}">
      <dgm:prSet/>
      <dgm:spPr/>
      <dgm:t>
        <a:bodyPr/>
        <a:lstStyle/>
        <a:p>
          <a:pPr algn="ctr"/>
          <a:endParaRPr lang="ru-RU"/>
        </a:p>
      </dgm:t>
    </dgm:pt>
    <dgm:pt modelId="{D55CD5C7-69B3-4B01-8737-66264E1607E4}">
      <dgm:prSet phldrT="[Текст]" custT="1"/>
      <dgm:spPr/>
      <dgm:t>
        <a:bodyPr/>
        <a:lstStyle/>
        <a:p>
          <a:pPr algn="ctr"/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Зеленая комната</a:t>
          </a:r>
          <a:endParaRPr lang="ru-RU" sz="650" b="1" dirty="0"/>
        </a:p>
      </dgm:t>
    </dgm:pt>
    <dgm:pt modelId="{46FB5DFF-6C35-463A-B464-748D64482C05}" type="parTrans" cxnId="{0FEC9A1F-FB69-4C86-9A23-742EF540EFFE}">
      <dgm:prSet/>
      <dgm:spPr/>
      <dgm:t>
        <a:bodyPr/>
        <a:lstStyle/>
        <a:p>
          <a:pPr algn="ctr"/>
          <a:endParaRPr lang="ru-RU"/>
        </a:p>
      </dgm:t>
    </dgm:pt>
    <dgm:pt modelId="{97F41AD0-EA0C-4F58-AF95-DB644F3BCCC8}" type="sibTrans" cxnId="{0FEC9A1F-FB69-4C86-9A23-742EF540EFFE}">
      <dgm:prSet/>
      <dgm:spPr/>
      <dgm:t>
        <a:bodyPr/>
        <a:lstStyle/>
        <a:p>
          <a:pPr algn="ctr"/>
          <a:endParaRPr lang="ru-RU"/>
        </a:p>
      </dgm:t>
    </dgm:pt>
    <dgm:pt modelId="{53DAAA03-434A-42C4-982B-D1CC885142C3}">
      <dgm:prSet phldrT="[Текст]" custT="1"/>
      <dgm:spPr/>
      <dgm:t>
        <a:bodyPr/>
        <a:lstStyle/>
        <a:p>
          <a:pPr algn="ctr"/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Обновление психолого-педагогического инструментария</a:t>
          </a:r>
          <a:endParaRPr lang="ru-RU" sz="650" b="1" dirty="0"/>
        </a:p>
      </dgm:t>
    </dgm:pt>
    <dgm:pt modelId="{65FBAE07-1BDC-4745-BC2F-DEBDE4DE3F5A}" type="parTrans" cxnId="{10A7BF29-B1BD-41F3-B6DA-EA0A24BF8A15}">
      <dgm:prSet/>
      <dgm:spPr/>
      <dgm:t>
        <a:bodyPr/>
        <a:lstStyle/>
        <a:p>
          <a:pPr algn="ctr"/>
          <a:endParaRPr lang="ru-RU"/>
        </a:p>
      </dgm:t>
    </dgm:pt>
    <dgm:pt modelId="{22A5B4E5-702C-412C-A955-C15520B20B06}" type="sibTrans" cxnId="{10A7BF29-B1BD-41F3-B6DA-EA0A24BF8A15}">
      <dgm:prSet/>
      <dgm:spPr/>
      <dgm:t>
        <a:bodyPr/>
        <a:lstStyle/>
        <a:p>
          <a:pPr algn="ctr"/>
          <a:endParaRPr lang="ru-RU"/>
        </a:p>
      </dgm:t>
    </dgm:pt>
    <dgm:pt modelId="{9ADDB42F-D29B-4E86-96B4-4A5C04D2AA9A}">
      <dgm:prSet phldrT="[Текст]" custT="1"/>
      <dgm:spPr/>
      <dgm:t>
        <a:bodyPr/>
        <a:lstStyle/>
        <a:p>
          <a:pPr algn="ctr"/>
          <a:r>
            <a:rPr lang="ru-RU" sz="6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Улучшение материально-технической базы</a:t>
          </a:r>
          <a:endParaRPr lang="ru-RU" sz="650" b="1" dirty="0"/>
        </a:p>
      </dgm:t>
    </dgm:pt>
    <dgm:pt modelId="{89CD7A5B-1F6D-4F71-BDAD-5A7EFECBD953}" type="parTrans" cxnId="{8D1C6B14-4246-441A-B2F8-3431E85A28A4}">
      <dgm:prSet/>
      <dgm:spPr/>
      <dgm:t>
        <a:bodyPr/>
        <a:lstStyle/>
        <a:p>
          <a:pPr algn="ctr"/>
          <a:endParaRPr lang="ru-RU"/>
        </a:p>
      </dgm:t>
    </dgm:pt>
    <dgm:pt modelId="{238AFF99-A439-4128-8C1C-BD53DAFCEF9B}" type="sibTrans" cxnId="{8D1C6B14-4246-441A-B2F8-3431E85A28A4}">
      <dgm:prSet/>
      <dgm:spPr/>
      <dgm:t>
        <a:bodyPr/>
        <a:lstStyle/>
        <a:p>
          <a:pPr algn="ctr"/>
          <a:endParaRPr lang="ru-RU"/>
        </a:p>
      </dgm:t>
    </dgm:pt>
    <dgm:pt modelId="{993904B2-4C85-45A5-A89E-68A670550B12}" type="pres">
      <dgm:prSet presAssocID="{F6117B70-2A11-49AD-A49D-EEACB210CB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C3BFC-051A-4ACD-8B6C-1DF4F21A8893}" type="pres">
      <dgm:prSet presAssocID="{DD8B2DD2-B1EC-4B2D-AA15-5D8213E3535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4047-B521-4AFE-B066-A1AAB380F2B1}" type="pres">
      <dgm:prSet presAssocID="{F806895F-C080-4D26-B958-B49C879EE8C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993E22A-E22B-4A93-AF90-1EFC0FA95B0F}" type="pres">
      <dgm:prSet presAssocID="{F806895F-C080-4D26-B958-B49C879EE8C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EBCB1E8-C07A-482B-AFFA-4B319996B42D}" type="pres">
      <dgm:prSet presAssocID="{D55CD5C7-69B3-4B01-8737-66264E1607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7FE46-11A0-4D15-91FD-30541C856EF8}" type="pres">
      <dgm:prSet presAssocID="{97F41AD0-EA0C-4F58-AF95-DB644F3BCCC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D794A06-B4B0-4A1F-A495-A3F4DB1F9FA0}" type="pres">
      <dgm:prSet presAssocID="{97F41AD0-EA0C-4F58-AF95-DB644F3BCCC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449A177-3888-4604-A5F4-9C47D9A18B6F}" type="pres">
      <dgm:prSet presAssocID="{53DAAA03-434A-42C4-982B-D1CC885142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164B5-8512-4E26-8901-E2C82613372C}" type="pres">
      <dgm:prSet presAssocID="{22A5B4E5-702C-412C-A955-C15520B20B0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F66A36D-0F09-428F-BC50-6C457BF40CB5}" type="pres">
      <dgm:prSet presAssocID="{22A5B4E5-702C-412C-A955-C15520B20B0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E391865-7721-4AA7-A76D-13218B36659C}" type="pres">
      <dgm:prSet presAssocID="{9ADDB42F-D29B-4E86-96B4-4A5C04D2A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3736B-0C48-4C6D-BEFE-937C26564413}" type="pres">
      <dgm:prSet presAssocID="{238AFF99-A439-4128-8C1C-BD53DAFCEF9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C750A95-BDD3-4C2A-BDFC-94AC46064F96}" type="pres">
      <dgm:prSet presAssocID="{238AFF99-A439-4128-8C1C-BD53DAFCEF9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A2781B68-C93F-4E0D-B2E1-E2C99DB316FE}" srcId="{F6117B70-2A11-49AD-A49D-EEACB210CB73}" destId="{DD8B2DD2-B1EC-4B2D-AA15-5D8213E35356}" srcOrd="0" destOrd="0" parTransId="{B0BE5698-3EFD-42AD-99F0-F65F0665CF68}" sibTransId="{F806895F-C080-4D26-B958-B49C879EE8C7}"/>
    <dgm:cxn modelId="{DB4DC332-CA22-4200-BA09-DC730DE8E5E0}" type="presOf" srcId="{97F41AD0-EA0C-4F58-AF95-DB644F3BCCC8}" destId="{DD794A06-B4B0-4A1F-A495-A3F4DB1F9FA0}" srcOrd="1" destOrd="0" presId="urn:microsoft.com/office/officeart/2005/8/layout/cycle7"/>
    <dgm:cxn modelId="{10A7BF29-B1BD-41F3-B6DA-EA0A24BF8A15}" srcId="{F6117B70-2A11-49AD-A49D-EEACB210CB73}" destId="{53DAAA03-434A-42C4-982B-D1CC885142C3}" srcOrd="2" destOrd="0" parTransId="{65FBAE07-1BDC-4745-BC2F-DEBDE4DE3F5A}" sibTransId="{22A5B4E5-702C-412C-A955-C15520B20B06}"/>
    <dgm:cxn modelId="{3D454F72-FFC2-49C8-9ED1-0C7631BD26C7}" type="presOf" srcId="{DD8B2DD2-B1EC-4B2D-AA15-5D8213E35356}" destId="{0A7C3BFC-051A-4ACD-8B6C-1DF4F21A8893}" srcOrd="0" destOrd="0" presId="urn:microsoft.com/office/officeart/2005/8/layout/cycle7"/>
    <dgm:cxn modelId="{C3742105-62B8-4A2C-9E2F-825E9EADC1C3}" type="presOf" srcId="{238AFF99-A439-4128-8C1C-BD53DAFCEF9B}" destId="{C9B3736B-0C48-4C6D-BEFE-937C26564413}" srcOrd="0" destOrd="0" presId="urn:microsoft.com/office/officeart/2005/8/layout/cycle7"/>
    <dgm:cxn modelId="{E94E0F63-A612-49CB-A432-FDD150B68906}" type="presOf" srcId="{22A5B4E5-702C-412C-A955-C15520B20B06}" destId="{DF66A36D-0F09-428F-BC50-6C457BF40CB5}" srcOrd="1" destOrd="0" presId="urn:microsoft.com/office/officeart/2005/8/layout/cycle7"/>
    <dgm:cxn modelId="{DF55166A-5286-4CAA-B68E-50FB1E286DC7}" type="presOf" srcId="{97F41AD0-EA0C-4F58-AF95-DB644F3BCCC8}" destId="{B017FE46-11A0-4D15-91FD-30541C856EF8}" srcOrd="0" destOrd="0" presId="urn:microsoft.com/office/officeart/2005/8/layout/cycle7"/>
    <dgm:cxn modelId="{2E0033F3-D83F-4018-95FA-EB1B7E711FA2}" type="presOf" srcId="{F6117B70-2A11-49AD-A49D-EEACB210CB73}" destId="{993904B2-4C85-45A5-A89E-68A670550B12}" srcOrd="0" destOrd="0" presId="urn:microsoft.com/office/officeart/2005/8/layout/cycle7"/>
    <dgm:cxn modelId="{88C681F0-FDFF-4BF9-8EE8-796FE3C5D43C}" type="presOf" srcId="{22A5B4E5-702C-412C-A955-C15520B20B06}" destId="{F2F164B5-8512-4E26-8901-E2C82613372C}" srcOrd="0" destOrd="0" presId="urn:microsoft.com/office/officeart/2005/8/layout/cycle7"/>
    <dgm:cxn modelId="{E2AD9E1B-7639-4A38-A770-04DCACF39C1B}" type="presOf" srcId="{F806895F-C080-4D26-B958-B49C879EE8C7}" destId="{8993E22A-E22B-4A93-AF90-1EFC0FA95B0F}" srcOrd="1" destOrd="0" presId="urn:microsoft.com/office/officeart/2005/8/layout/cycle7"/>
    <dgm:cxn modelId="{2BD898F0-C2D5-4A60-B270-E32DC6BA3A87}" type="presOf" srcId="{53DAAA03-434A-42C4-982B-D1CC885142C3}" destId="{A449A177-3888-4604-A5F4-9C47D9A18B6F}" srcOrd="0" destOrd="0" presId="urn:microsoft.com/office/officeart/2005/8/layout/cycle7"/>
    <dgm:cxn modelId="{F300874C-7D78-4BE6-98A1-0A0EDDC2729D}" type="presOf" srcId="{9ADDB42F-D29B-4E86-96B4-4A5C04D2AA9A}" destId="{FE391865-7721-4AA7-A76D-13218B36659C}" srcOrd="0" destOrd="0" presId="urn:microsoft.com/office/officeart/2005/8/layout/cycle7"/>
    <dgm:cxn modelId="{0FEC9A1F-FB69-4C86-9A23-742EF540EFFE}" srcId="{F6117B70-2A11-49AD-A49D-EEACB210CB73}" destId="{D55CD5C7-69B3-4B01-8737-66264E1607E4}" srcOrd="1" destOrd="0" parTransId="{46FB5DFF-6C35-463A-B464-748D64482C05}" sibTransId="{97F41AD0-EA0C-4F58-AF95-DB644F3BCCC8}"/>
    <dgm:cxn modelId="{3CF84F34-C7BB-468E-A756-65345B0DD4E1}" type="presOf" srcId="{F806895F-C080-4D26-B958-B49C879EE8C7}" destId="{498F4047-B521-4AFE-B066-A1AAB380F2B1}" srcOrd="0" destOrd="0" presId="urn:microsoft.com/office/officeart/2005/8/layout/cycle7"/>
    <dgm:cxn modelId="{2893BD18-A61F-4DDD-ACCB-7559C4EB0BB3}" type="presOf" srcId="{D55CD5C7-69B3-4B01-8737-66264E1607E4}" destId="{BEBCB1E8-C07A-482B-AFFA-4B319996B42D}" srcOrd="0" destOrd="0" presId="urn:microsoft.com/office/officeart/2005/8/layout/cycle7"/>
    <dgm:cxn modelId="{8D1C6B14-4246-441A-B2F8-3431E85A28A4}" srcId="{F6117B70-2A11-49AD-A49D-EEACB210CB73}" destId="{9ADDB42F-D29B-4E86-96B4-4A5C04D2AA9A}" srcOrd="3" destOrd="0" parTransId="{89CD7A5B-1F6D-4F71-BDAD-5A7EFECBD953}" sibTransId="{238AFF99-A439-4128-8C1C-BD53DAFCEF9B}"/>
    <dgm:cxn modelId="{84A5D33F-33A2-433E-A0A6-B8B1DA606108}" type="presOf" srcId="{238AFF99-A439-4128-8C1C-BD53DAFCEF9B}" destId="{8C750A95-BDD3-4C2A-BDFC-94AC46064F96}" srcOrd="1" destOrd="0" presId="urn:microsoft.com/office/officeart/2005/8/layout/cycle7"/>
    <dgm:cxn modelId="{1E76B3E5-09A1-41D7-9014-8851C735222C}" type="presParOf" srcId="{993904B2-4C85-45A5-A89E-68A670550B12}" destId="{0A7C3BFC-051A-4ACD-8B6C-1DF4F21A8893}" srcOrd="0" destOrd="0" presId="urn:microsoft.com/office/officeart/2005/8/layout/cycle7"/>
    <dgm:cxn modelId="{6511C650-96A9-4A2F-A9E5-21F8D9680F81}" type="presParOf" srcId="{993904B2-4C85-45A5-A89E-68A670550B12}" destId="{498F4047-B521-4AFE-B066-A1AAB380F2B1}" srcOrd="1" destOrd="0" presId="urn:microsoft.com/office/officeart/2005/8/layout/cycle7"/>
    <dgm:cxn modelId="{2CBA693D-445C-4A32-829B-059AC4093615}" type="presParOf" srcId="{498F4047-B521-4AFE-B066-A1AAB380F2B1}" destId="{8993E22A-E22B-4A93-AF90-1EFC0FA95B0F}" srcOrd="0" destOrd="0" presId="urn:microsoft.com/office/officeart/2005/8/layout/cycle7"/>
    <dgm:cxn modelId="{F166A401-FB6E-4443-8331-8FBF5B22B3C3}" type="presParOf" srcId="{993904B2-4C85-45A5-A89E-68A670550B12}" destId="{BEBCB1E8-C07A-482B-AFFA-4B319996B42D}" srcOrd="2" destOrd="0" presId="urn:microsoft.com/office/officeart/2005/8/layout/cycle7"/>
    <dgm:cxn modelId="{9A0BE7D8-5190-4A6B-8FEA-3EF77B4F9C36}" type="presParOf" srcId="{993904B2-4C85-45A5-A89E-68A670550B12}" destId="{B017FE46-11A0-4D15-91FD-30541C856EF8}" srcOrd="3" destOrd="0" presId="urn:microsoft.com/office/officeart/2005/8/layout/cycle7"/>
    <dgm:cxn modelId="{2D1D046F-BE6C-49FE-9C1A-DED294D23BE4}" type="presParOf" srcId="{B017FE46-11A0-4D15-91FD-30541C856EF8}" destId="{DD794A06-B4B0-4A1F-A495-A3F4DB1F9FA0}" srcOrd="0" destOrd="0" presId="urn:microsoft.com/office/officeart/2005/8/layout/cycle7"/>
    <dgm:cxn modelId="{195C11A2-1657-4C36-8D84-7EFC51EA0721}" type="presParOf" srcId="{993904B2-4C85-45A5-A89E-68A670550B12}" destId="{A449A177-3888-4604-A5F4-9C47D9A18B6F}" srcOrd="4" destOrd="0" presId="urn:microsoft.com/office/officeart/2005/8/layout/cycle7"/>
    <dgm:cxn modelId="{A87B07DD-0359-4B3F-9C6D-2B467EF0E5F4}" type="presParOf" srcId="{993904B2-4C85-45A5-A89E-68A670550B12}" destId="{F2F164B5-8512-4E26-8901-E2C82613372C}" srcOrd="5" destOrd="0" presId="urn:microsoft.com/office/officeart/2005/8/layout/cycle7"/>
    <dgm:cxn modelId="{38972E42-6F69-4A22-A7B5-1891D935C662}" type="presParOf" srcId="{F2F164B5-8512-4E26-8901-E2C82613372C}" destId="{DF66A36D-0F09-428F-BC50-6C457BF40CB5}" srcOrd="0" destOrd="0" presId="urn:microsoft.com/office/officeart/2005/8/layout/cycle7"/>
    <dgm:cxn modelId="{B88FB8A2-D10B-479C-AFB7-C9716F483162}" type="presParOf" srcId="{993904B2-4C85-45A5-A89E-68A670550B12}" destId="{FE391865-7721-4AA7-A76D-13218B36659C}" srcOrd="6" destOrd="0" presId="urn:microsoft.com/office/officeart/2005/8/layout/cycle7"/>
    <dgm:cxn modelId="{A9E1750C-770F-4751-9E8B-AB85925EC3C9}" type="presParOf" srcId="{993904B2-4C85-45A5-A89E-68A670550B12}" destId="{C9B3736B-0C48-4C6D-BEFE-937C26564413}" srcOrd="7" destOrd="0" presId="urn:microsoft.com/office/officeart/2005/8/layout/cycle7"/>
    <dgm:cxn modelId="{77B1D42E-9255-4946-9B63-D4D2C5318B6D}" type="presParOf" srcId="{C9B3736B-0C48-4C6D-BEFE-937C26564413}" destId="{8C750A95-BDD3-4C2A-BDFC-94AC46064F96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67B7C-3A6A-4CA2-98B8-71C83E8124A7}">
      <dsp:nvSpPr>
        <dsp:cNvPr id="0" name=""/>
        <dsp:cNvSpPr/>
      </dsp:nvSpPr>
      <dsp:spPr>
        <a:xfrm>
          <a:off x="4313446" y="1549"/>
          <a:ext cx="880649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О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беспечение специалистов с психолого-педагогическ</a:t>
          </a: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им 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инструментарием 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4313446" y="1549"/>
        <a:ext cx="880649" cy="623508"/>
      </dsp:txXfrm>
    </dsp:sp>
    <dsp:sp modelId="{C555AA8F-3EBB-4094-9FC7-25A80624CB33}">
      <dsp:nvSpPr>
        <dsp:cNvPr id="0" name=""/>
        <dsp:cNvSpPr/>
      </dsp:nvSpPr>
      <dsp:spPr>
        <a:xfrm>
          <a:off x="2572916" y="59338"/>
          <a:ext cx="3475421" cy="3475421"/>
        </a:xfrm>
        <a:prstGeom prst="circularArrow">
          <a:avLst>
            <a:gd name="adj1" fmla="val 3498"/>
            <a:gd name="adj2" fmla="val 216919"/>
            <a:gd name="adj3" fmla="val 19269523"/>
            <a:gd name="adj4" fmla="val 18663647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E3198-B6D3-4848-BB9F-506EA9152D64}">
      <dsp:nvSpPr>
        <dsp:cNvPr id="0" name=""/>
        <dsp:cNvSpPr/>
      </dsp:nvSpPr>
      <dsp:spPr>
        <a:xfrm>
          <a:off x="5311175" y="870707"/>
          <a:ext cx="623508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Отсутствие понимания того,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 </a:t>
          </a: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что ребенку требуется помощь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5311175" y="870707"/>
        <a:ext cx="623508" cy="623508"/>
      </dsp:txXfrm>
    </dsp:sp>
    <dsp:sp modelId="{AF9AE103-0A60-46FC-AEF6-6579E4A5F969}">
      <dsp:nvSpPr>
        <dsp:cNvPr id="0" name=""/>
        <dsp:cNvSpPr/>
      </dsp:nvSpPr>
      <dsp:spPr>
        <a:xfrm>
          <a:off x="2424689" y="190501"/>
          <a:ext cx="3428989" cy="3213096"/>
        </a:xfrm>
        <a:prstGeom prst="circularArrow">
          <a:avLst>
            <a:gd name="adj1" fmla="val 3498"/>
            <a:gd name="adj2" fmla="val 216919"/>
            <a:gd name="adj3" fmla="val 435222"/>
            <a:gd name="adj4" fmla="val 20947859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9FA05-E83A-4E13-9F9F-488C79B5A8DF}">
      <dsp:nvSpPr>
        <dsp:cNvPr id="0" name=""/>
        <dsp:cNvSpPr/>
      </dsp:nvSpPr>
      <dsp:spPr>
        <a:xfrm>
          <a:off x="5171880" y="2099882"/>
          <a:ext cx="902098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Низкий уровень территориальной или транспортной доступности Центров помощи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5171880" y="2099882"/>
        <a:ext cx="902098" cy="623508"/>
      </dsp:txXfrm>
    </dsp:sp>
    <dsp:sp modelId="{02DD13D7-7DF5-41E9-8DA3-7DDDBC7AF205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3069523"/>
            <a:gd name="adj4" fmla="val 2113558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3A8C1-FCE1-453E-8C5D-F45D1CBEB7FE}">
      <dsp:nvSpPr>
        <dsp:cNvPr id="0" name=""/>
        <dsp:cNvSpPr/>
      </dsp:nvSpPr>
      <dsp:spPr>
        <a:xfrm>
          <a:off x="4442017" y="2969040"/>
          <a:ext cx="623508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О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беспечение материально-технической базы 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4442017" y="2969040"/>
        <a:ext cx="623508" cy="623508"/>
      </dsp:txXfrm>
    </dsp:sp>
    <dsp:sp modelId="{0ECEBA07-EC57-4AE4-9859-6101CED91D3C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5698465"/>
            <a:gd name="adj4" fmla="val 4747859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32704-4F5C-4DDB-A3C1-50A846EEE539}">
      <dsp:nvSpPr>
        <dsp:cNvPr id="0" name=""/>
        <dsp:cNvSpPr/>
      </dsp:nvSpPr>
      <dsp:spPr>
        <a:xfrm>
          <a:off x="3149877" y="2969040"/>
          <a:ext cx="749438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Недостаточное информирование граждан об услугах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3149877" y="2969040"/>
        <a:ext cx="749438" cy="623508"/>
      </dsp:txXfrm>
    </dsp:sp>
    <dsp:sp modelId="{638978F1-BC65-4724-960A-D83217CE3203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8469523"/>
            <a:gd name="adj4" fmla="val 7681515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96592-5EEC-4D50-8BA7-734C551AD75B}">
      <dsp:nvSpPr>
        <dsp:cNvPr id="0" name=""/>
        <dsp:cNvSpPr/>
      </dsp:nvSpPr>
      <dsp:spPr>
        <a:xfrm>
          <a:off x="2167509" y="2099882"/>
          <a:ext cx="975859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Н</a:t>
          </a:r>
          <a:r>
            <a:rPr lang="en-US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еобходимость  принятия новых регламентов по регуляции взаимодействия уч</a:t>
          </a:r>
          <a:r>
            <a:rPr lang="ru-RU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а</a:t>
          </a:r>
          <a:r>
            <a:rPr lang="en-US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стников проекта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2167509" y="2099882"/>
        <a:ext cx="975859" cy="623508"/>
      </dsp:txXfrm>
    </dsp:sp>
    <dsp:sp modelId="{E25790E4-7E62-444A-9860-151ABD33F6C8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11235222"/>
            <a:gd name="adj4" fmla="val 10147859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18E6A-1A19-4296-BDA8-3DA807F2E631}">
      <dsp:nvSpPr>
        <dsp:cNvPr id="0" name=""/>
        <dsp:cNvSpPr/>
      </dsp:nvSpPr>
      <dsp:spPr>
        <a:xfrm>
          <a:off x="2098471" y="870707"/>
          <a:ext cx="1113935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еобходимость ухода от стандартного </a:t>
          </a:r>
          <a:r>
            <a:rPr lang="ru-RU" sz="600" b="1" kern="12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межведомственного и внутриотраслевого взаимодействия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2098471" y="870707"/>
        <a:ext cx="1113935" cy="623508"/>
      </dsp:txXfrm>
    </dsp:sp>
    <dsp:sp modelId="{14573E57-3E70-40E7-9B67-4C32E9B0CA56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13524626"/>
            <a:gd name="adj4" fmla="val 12913558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92546-B9D0-4C9F-873C-1BAB66674959}">
      <dsp:nvSpPr>
        <dsp:cNvPr id="0" name=""/>
        <dsp:cNvSpPr/>
      </dsp:nvSpPr>
      <dsp:spPr>
        <a:xfrm>
          <a:off x="3086101" y="1549"/>
          <a:ext cx="876989" cy="623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Н</a:t>
          </a:r>
          <a:r>
            <a:rPr lang="en-US" sz="6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еобходимость профессиональной команды</a:t>
          </a:r>
          <a:endParaRPr lang="ru-RU" sz="600" b="1" kern="1200" dirty="0">
            <a:solidFill>
              <a:srgbClr val="7030A0"/>
            </a:solidFill>
          </a:endParaRPr>
        </a:p>
      </dsp:txBody>
      <dsp:txXfrm>
        <a:off x="3086101" y="1549"/>
        <a:ext cx="876989" cy="623508"/>
      </dsp:txXfrm>
    </dsp:sp>
    <dsp:sp modelId="{4B1CE457-1786-4065-AA38-7088810EB757}">
      <dsp:nvSpPr>
        <dsp:cNvPr id="0" name=""/>
        <dsp:cNvSpPr/>
      </dsp:nvSpPr>
      <dsp:spPr>
        <a:xfrm>
          <a:off x="2401473" y="59338"/>
          <a:ext cx="3475421" cy="3475421"/>
        </a:xfrm>
        <a:prstGeom prst="circularArrow">
          <a:avLst>
            <a:gd name="adj1" fmla="val 3498"/>
            <a:gd name="adj2" fmla="val 216919"/>
            <a:gd name="adj3" fmla="val 16356839"/>
            <a:gd name="adj4" fmla="val 15822301"/>
            <a:gd name="adj5" fmla="val 40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BCCD7-3400-4E74-AC5E-65E9FE463D76}">
      <dsp:nvSpPr>
        <dsp:cNvPr id="0" name=""/>
        <dsp:cNvSpPr/>
      </dsp:nvSpPr>
      <dsp:spPr>
        <a:xfrm rot="2563711">
          <a:off x="3199979" y="2440703"/>
          <a:ext cx="523565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523565" y="1812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7AAEF-9DCB-42AC-AC6D-D399DD050101}">
      <dsp:nvSpPr>
        <dsp:cNvPr id="0" name=""/>
        <dsp:cNvSpPr/>
      </dsp:nvSpPr>
      <dsp:spPr>
        <a:xfrm>
          <a:off x="3269462" y="1721952"/>
          <a:ext cx="582797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582797" y="1812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80AA6-46D3-420E-B329-5513BD113211}">
      <dsp:nvSpPr>
        <dsp:cNvPr id="0" name=""/>
        <dsp:cNvSpPr/>
      </dsp:nvSpPr>
      <dsp:spPr>
        <a:xfrm rot="19036289">
          <a:off x="3199979" y="1003201"/>
          <a:ext cx="523565" cy="36254"/>
        </a:xfrm>
        <a:custGeom>
          <a:avLst/>
          <a:gdLst/>
          <a:ahLst/>
          <a:cxnLst/>
          <a:rect l="0" t="0" r="0" b="0"/>
          <a:pathLst>
            <a:path>
              <a:moveTo>
                <a:pt x="0" y="18127"/>
              </a:moveTo>
              <a:lnTo>
                <a:pt x="523565" y="1812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AA9C8-84AB-478E-9C70-2F7F720CF069}">
      <dsp:nvSpPr>
        <dsp:cNvPr id="0" name=""/>
        <dsp:cNvSpPr/>
      </dsp:nvSpPr>
      <dsp:spPr>
        <a:xfrm>
          <a:off x="1436160" y="800531"/>
          <a:ext cx="1673789" cy="1673789"/>
        </a:xfrm>
        <a:prstGeom prst="ellipse">
          <a:avLst/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2351F6-BAC0-4DFE-BEBE-4BFC4D0C84BB}">
      <dsp:nvSpPr>
        <dsp:cNvPr id="0" name=""/>
        <dsp:cNvSpPr/>
      </dsp:nvSpPr>
      <dsp:spPr>
        <a:xfrm>
          <a:off x="3520782" y="852"/>
          <a:ext cx="1004273" cy="1004273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7030A0"/>
              </a:solidFill>
            </a:rPr>
            <a:t>Уфа</a:t>
          </a:r>
          <a:endParaRPr lang="ru-RU" sz="1050" b="1" kern="1200" dirty="0">
            <a:solidFill>
              <a:srgbClr val="7030A0"/>
            </a:solidFill>
          </a:endParaRPr>
        </a:p>
      </dsp:txBody>
      <dsp:txXfrm>
        <a:off x="3667854" y="147924"/>
        <a:ext cx="710129" cy="710129"/>
      </dsp:txXfrm>
    </dsp:sp>
    <dsp:sp modelId="{A08D8A2B-1CDC-45C3-8506-9C3804373C33}">
      <dsp:nvSpPr>
        <dsp:cNvPr id="0" name=""/>
        <dsp:cNvSpPr/>
      </dsp:nvSpPr>
      <dsp:spPr>
        <a:xfrm>
          <a:off x="4625483" y="852"/>
          <a:ext cx="1506410" cy="100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just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Иглинский МР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Уфимский МР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ГО г.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Уфа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sp:txBody>
      <dsp:txXfrm>
        <a:off x="4625483" y="852"/>
        <a:ext cx="1506410" cy="1004273"/>
      </dsp:txXfrm>
    </dsp:sp>
    <dsp:sp modelId="{8A19834C-B30A-47A8-A6FB-13D61CB54F71}">
      <dsp:nvSpPr>
        <dsp:cNvPr id="0" name=""/>
        <dsp:cNvSpPr/>
      </dsp:nvSpPr>
      <dsp:spPr>
        <a:xfrm>
          <a:off x="3852259" y="1237943"/>
          <a:ext cx="1004273" cy="1004273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rgbClr val="7030A0"/>
              </a:solidFill>
            </a:rPr>
            <a:t>Ишимбайский филиал</a:t>
          </a:r>
          <a:endParaRPr lang="ru-RU" sz="800" b="1" kern="1200" dirty="0">
            <a:solidFill>
              <a:srgbClr val="7030A0"/>
            </a:solidFill>
          </a:endParaRPr>
        </a:p>
      </dsp:txBody>
      <dsp:txXfrm>
        <a:off x="3999331" y="1385015"/>
        <a:ext cx="710129" cy="710129"/>
      </dsp:txXfrm>
    </dsp:sp>
    <dsp:sp modelId="{B9789328-C5FD-402A-B9B7-84F355C514CF}">
      <dsp:nvSpPr>
        <dsp:cNvPr id="0" name=""/>
        <dsp:cNvSpPr/>
      </dsp:nvSpPr>
      <dsp:spPr>
        <a:xfrm>
          <a:off x="4956961" y="1237943"/>
          <a:ext cx="1506410" cy="100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ГО г.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Стерлитамак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Баймакский МР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ГО </a:t>
          </a:r>
          <a:r>
            <a:rPr lang="ru-RU" sz="8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г.Кумертау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Ишимбайский МР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sp:txBody>
      <dsp:txXfrm>
        <a:off x="4956961" y="1237943"/>
        <a:ext cx="1506410" cy="1004273"/>
      </dsp:txXfrm>
    </dsp:sp>
    <dsp:sp modelId="{A30F55F6-6A64-4D30-BBB0-3CE8CE430F71}">
      <dsp:nvSpPr>
        <dsp:cNvPr id="0" name=""/>
        <dsp:cNvSpPr/>
      </dsp:nvSpPr>
      <dsp:spPr>
        <a:xfrm>
          <a:off x="3520782" y="2475033"/>
          <a:ext cx="1004273" cy="1004273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rgbClr val="7030A0"/>
              </a:solidFill>
            </a:rPr>
            <a:t>Туймазинский филиал</a:t>
          </a:r>
          <a:endParaRPr lang="ru-RU" sz="800" b="1" kern="1200" dirty="0">
            <a:solidFill>
              <a:srgbClr val="7030A0"/>
            </a:solidFill>
          </a:endParaRPr>
        </a:p>
      </dsp:txBody>
      <dsp:txXfrm>
        <a:off x="3667854" y="2622105"/>
        <a:ext cx="710129" cy="710129"/>
      </dsp:txXfrm>
    </dsp:sp>
    <dsp:sp modelId="{55553B30-F8FD-4E78-99C6-1A3C75BF76F1}">
      <dsp:nvSpPr>
        <dsp:cNvPr id="0" name=""/>
        <dsp:cNvSpPr/>
      </dsp:nvSpPr>
      <dsp:spPr>
        <a:xfrm>
          <a:off x="4625483" y="2475033"/>
          <a:ext cx="1506410" cy="1004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ГО г.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Туймазы 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Шаранский МР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 </a:t>
          </a: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ГО </a:t>
          </a:r>
          <a:r>
            <a:rPr lang="ru-RU" sz="8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</a:rPr>
            <a:t>г.Октябрьский</a:t>
          </a:r>
          <a:endParaRPr lang="ru-RU" sz="800" b="1" kern="1200" dirty="0">
            <a:solidFill>
              <a:srgbClr val="7030A0"/>
            </a:solidFill>
            <a:latin typeface="Verdana" pitchFamily="34" charset="0"/>
            <a:ea typeface="Verdana" pitchFamily="34" charset="0"/>
          </a:endParaRPr>
        </a:p>
      </dsp:txBody>
      <dsp:txXfrm>
        <a:off x="4625483" y="2475033"/>
        <a:ext cx="1506410" cy="1004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B481D-83B1-4B77-A746-77E66781F732}">
      <dsp:nvSpPr>
        <dsp:cNvPr id="0" name=""/>
        <dsp:cNvSpPr/>
      </dsp:nvSpPr>
      <dsp:spPr>
        <a:xfrm>
          <a:off x="50014" y="1526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18C77-07D2-4C0D-9E24-10124AFC9B36}">
      <dsp:nvSpPr>
        <dsp:cNvPr id="0" name=""/>
        <dsp:cNvSpPr/>
      </dsp:nvSpPr>
      <dsp:spPr>
        <a:xfrm>
          <a:off x="50014" y="1087561"/>
          <a:ext cx="1576248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lvl="0" algn="ctr" defTabSz="288925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рабочей группы</a:t>
          </a: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, формирование НПА для реализации проекта</a:t>
          </a:r>
          <a:endParaRPr lang="ru-RU" sz="650" b="1" kern="1200" dirty="0">
            <a:solidFill>
              <a:srgbClr val="7030A0"/>
            </a:solidFill>
          </a:endParaRPr>
        </a:p>
      </dsp:txBody>
      <dsp:txXfrm>
        <a:off x="50014" y="1087561"/>
        <a:ext cx="1576248" cy="584788"/>
      </dsp:txXfrm>
    </dsp:sp>
    <dsp:sp modelId="{E6B2E08B-9B94-4A85-87BA-0B9D49BF782C}">
      <dsp:nvSpPr>
        <dsp:cNvPr id="0" name=""/>
        <dsp:cNvSpPr/>
      </dsp:nvSpPr>
      <dsp:spPr>
        <a:xfrm>
          <a:off x="1783954" y="1526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E5B9F-F9B3-4B02-AD25-024D5A5CDE04}">
      <dsp:nvSpPr>
        <dsp:cNvPr id="0" name=""/>
        <dsp:cNvSpPr/>
      </dsp:nvSpPr>
      <dsp:spPr>
        <a:xfrm>
          <a:off x="1783954" y="1087561"/>
          <a:ext cx="1576248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Определение команды из числа специалистов Центра семейного устройства. </a:t>
          </a:r>
        </a:p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Обучение </a:t>
          </a: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их по 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работе с детьми с психоэмоциональной травмой  </a:t>
          </a:r>
          <a:endParaRPr lang="ru-RU" sz="650" b="1" kern="1200" dirty="0">
            <a:solidFill>
              <a:srgbClr val="7030A0"/>
            </a:solidFill>
          </a:endParaRPr>
        </a:p>
      </dsp:txBody>
      <dsp:txXfrm>
        <a:off x="1783954" y="1087561"/>
        <a:ext cx="1576248" cy="584788"/>
      </dsp:txXfrm>
    </dsp:sp>
    <dsp:sp modelId="{328C1A83-8E30-43C3-A164-BB2EEF627FFE}">
      <dsp:nvSpPr>
        <dsp:cNvPr id="0" name=""/>
        <dsp:cNvSpPr/>
      </dsp:nvSpPr>
      <dsp:spPr>
        <a:xfrm>
          <a:off x="3517894" y="1526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8F6E-F8E5-4874-94DE-6B47EDA7EB79}">
      <dsp:nvSpPr>
        <dsp:cNvPr id="0" name=""/>
        <dsp:cNvSpPr/>
      </dsp:nvSpPr>
      <dsp:spPr>
        <a:xfrm>
          <a:off x="3517894" y="1087561"/>
          <a:ext cx="1576248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lvl="0" algn="ctr" defTabSz="288925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З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апуск регулярных интревизи</a:t>
          </a: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й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и супевизий по сложным случаям</a:t>
          </a:r>
          <a:endParaRPr lang="ru-RU" sz="650" b="1" kern="1200" dirty="0">
            <a:solidFill>
              <a:srgbClr val="7030A0"/>
            </a:solidFill>
          </a:endParaRPr>
        </a:p>
      </dsp:txBody>
      <dsp:txXfrm>
        <a:off x="3517894" y="1087561"/>
        <a:ext cx="1576248" cy="584788"/>
      </dsp:txXfrm>
    </dsp:sp>
    <dsp:sp modelId="{987F255B-B8FD-424A-AA57-F21050901BE5}">
      <dsp:nvSpPr>
        <dsp:cNvPr id="0" name=""/>
        <dsp:cNvSpPr/>
      </dsp:nvSpPr>
      <dsp:spPr>
        <a:xfrm>
          <a:off x="5251833" y="1526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B1ABB-10B9-49C1-87B1-E839BC21B7D8}">
      <dsp:nvSpPr>
        <dsp:cNvPr id="0" name=""/>
        <dsp:cNvSpPr/>
      </dsp:nvSpPr>
      <dsp:spPr>
        <a:xfrm>
          <a:off x="5251833" y="1087561"/>
          <a:ext cx="1576248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lvl="0" algn="ctr" defTabSz="288925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65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индивидуальных планов работы с целевой группой</a:t>
          </a:r>
          <a:endParaRPr lang="ru-RU" sz="650" b="1" kern="1200" dirty="0">
            <a:solidFill>
              <a:srgbClr val="7030A0"/>
            </a:solidFill>
          </a:endParaRPr>
        </a:p>
      </dsp:txBody>
      <dsp:txXfrm>
        <a:off x="5251833" y="1087561"/>
        <a:ext cx="1576248" cy="584788"/>
      </dsp:txXfrm>
    </dsp:sp>
    <dsp:sp modelId="{B6619B44-8294-4E1D-AA26-2A1153ADDF49}">
      <dsp:nvSpPr>
        <dsp:cNvPr id="0" name=""/>
        <dsp:cNvSpPr/>
      </dsp:nvSpPr>
      <dsp:spPr>
        <a:xfrm>
          <a:off x="6985773" y="1526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EF90D-AC63-4EAF-83DC-281F99145839}">
      <dsp:nvSpPr>
        <dsp:cNvPr id="0" name=""/>
        <dsp:cNvSpPr/>
      </dsp:nvSpPr>
      <dsp:spPr>
        <a:xfrm>
          <a:off x="6985773" y="1087561"/>
          <a:ext cx="1576248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0" numCol="1" spcCol="1270" anchor="t" anchorCtr="0">
          <a:noAutofit/>
        </a:bodyPr>
        <a:lstStyle/>
        <a:p>
          <a:pPr lvl="0" algn="ctr" defTabSz="355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8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 региональной опорной площадки </a:t>
          </a:r>
          <a:endParaRPr lang="ru-RU" sz="800" b="1" kern="1200" dirty="0">
            <a:solidFill>
              <a:srgbClr val="7030A0"/>
            </a:solidFill>
          </a:endParaRPr>
        </a:p>
      </dsp:txBody>
      <dsp:txXfrm>
        <a:off x="6985773" y="1087561"/>
        <a:ext cx="1576248" cy="584788"/>
      </dsp:txXfrm>
    </dsp:sp>
    <dsp:sp modelId="{CB65631E-AB5A-40A3-82BF-FF4468002367}">
      <dsp:nvSpPr>
        <dsp:cNvPr id="0" name=""/>
        <dsp:cNvSpPr/>
      </dsp:nvSpPr>
      <dsp:spPr>
        <a:xfrm>
          <a:off x="1637506" y="1829974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F6892-D05B-4AB6-B262-01B2C47E8F6F}">
      <dsp:nvSpPr>
        <dsp:cNvPr id="0" name=""/>
        <dsp:cNvSpPr/>
      </dsp:nvSpPr>
      <dsp:spPr>
        <a:xfrm>
          <a:off x="740794" y="2916010"/>
          <a:ext cx="3369673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</a:t>
          </a:r>
          <a:r>
            <a:rPr lang="en-US" sz="10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оздание</a:t>
          </a:r>
          <a:r>
            <a:rPr lang="ru-RU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«</a:t>
          </a:r>
          <a:r>
            <a:rPr lang="en-US" sz="10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Зеленой</a:t>
          </a:r>
          <a:r>
            <a:rPr lang="en-US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комнаты</a:t>
          </a:r>
          <a:r>
            <a:rPr lang="ru-RU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»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в </a:t>
          </a:r>
          <a:r>
            <a:rPr lang="en-US" sz="10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Ишимбайском</a:t>
          </a:r>
          <a:r>
            <a:rPr lang="en-US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10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филиале</a:t>
          </a:r>
          <a:r>
            <a:rPr lang="en-US" sz="10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</a:t>
          </a:r>
          <a:endParaRPr lang="ru-RU" sz="1000" b="1" kern="1200" dirty="0" smtClean="0">
            <a:solidFill>
              <a:srgbClr val="7030A0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</dsp:txBody>
      <dsp:txXfrm>
        <a:off x="740794" y="2916010"/>
        <a:ext cx="3369673" cy="584788"/>
      </dsp:txXfrm>
    </dsp:sp>
    <dsp:sp modelId="{9A4D917A-CB80-4CC5-9B35-EE2C3DF07B8E}">
      <dsp:nvSpPr>
        <dsp:cNvPr id="0" name=""/>
        <dsp:cNvSpPr/>
      </dsp:nvSpPr>
      <dsp:spPr>
        <a:xfrm>
          <a:off x="6308123" y="1620728"/>
          <a:ext cx="1576248" cy="1086035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7EBD3-7308-4D27-966C-12D61C8717C7}">
      <dsp:nvSpPr>
        <dsp:cNvPr id="0" name=""/>
        <dsp:cNvSpPr/>
      </dsp:nvSpPr>
      <dsp:spPr>
        <a:xfrm>
          <a:off x="5008952" y="2729661"/>
          <a:ext cx="3603084" cy="58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Р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азработка и распространение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методических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пособий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для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специалистов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,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для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родителей и </a:t>
          </a:r>
          <a:r>
            <a:rPr lang="en-US" sz="900" b="1" kern="1200" dirty="0" err="1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детей</a:t>
          </a:r>
          <a:r>
            <a:rPr lang="en-US" sz="900" b="1" kern="1200" dirty="0" smtClean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</a:t>
          </a:r>
          <a:endParaRPr lang="ru-RU" sz="900" b="1" kern="1200" dirty="0">
            <a:solidFill>
              <a:srgbClr val="7030A0"/>
            </a:solidFill>
          </a:endParaRPr>
        </a:p>
      </dsp:txBody>
      <dsp:txXfrm>
        <a:off x="5008952" y="2729661"/>
        <a:ext cx="3603084" cy="584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C3BFC-051A-4ACD-8B6C-1DF4F21A8893}">
      <dsp:nvSpPr>
        <dsp:cNvPr id="0" name=""/>
        <dsp:cNvSpPr/>
      </dsp:nvSpPr>
      <dsp:spPr>
        <a:xfrm>
          <a:off x="2806375" y="600"/>
          <a:ext cx="1417777" cy="70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Разработаны НПА</a:t>
          </a:r>
          <a:endParaRPr lang="ru-RU" sz="650" kern="1200" dirty="0">
            <a:solidFill>
              <a:schemeClr val="bg1"/>
            </a:solidFill>
          </a:endParaRPr>
        </a:p>
      </dsp:txBody>
      <dsp:txXfrm>
        <a:off x="2827138" y="21363"/>
        <a:ext cx="1376251" cy="667362"/>
      </dsp:txXfrm>
    </dsp:sp>
    <dsp:sp modelId="{498F4047-B521-4AFE-B066-A1AAB380F2B1}">
      <dsp:nvSpPr>
        <dsp:cNvPr id="0" name=""/>
        <dsp:cNvSpPr/>
      </dsp:nvSpPr>
      <dsp:spPr>
        <a:xfrm rot="2700000">
          <a:off x="3826833" y="911795"/>
          <a:ext cx="738472" cy="2481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901266" y="961417"/>
        <a:ext cx="589606" cy="148867"/>
      </dsp:txXfrm>
    </dsp:sp>
    <dsp:sp modelId="{BEBCB1E8-C07A-482B-AFFA-4B319996B42D}">
      <dsp:nvSpPr>
        <dsp:cNvPr id="0" name=""/>
        <dsp:cNvSpPr/>
      </dsp:nvSpPr>
      <dsp:spPr>
        <a:xfrm>
          <a:off x="4167987" y="1362212"/>
          <a:ext cx="1417777" cy="70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Подписаны соглашения межведомственного взаимодействия   </a:t>
          </a:r>
          <a:endParaRPr lang="ru-RU" sz="650" kern="1200" dirty="0">
            <a:solidFill>
              <a:schemeClr val="bg1"/>
            </a:solidFill>
          </a:endParaRPr>
        </a:p>
      </dsp:txBody>
      <dsp:txXfrm>
        <a:off x="4188750" y="1382975"/>
        <a:ext cx="1376251" cy="667362"/>
      </dsp:txXfrm>
    </dsp:sp>
    <dsp:sp modelId="{B017FE46-11A0-4D15-91FD-30541C856EF8}">
      <dsp:nvSpPr>
        <dsp:cNvPr id="0" name=""/>
        <dsp:cNvSpPr/>
      </dsp:nvSpPr>
      <dsp:spPr>
        <a:xfrm rot="8100000">
          <a:off x="3826833" y="2273407"/>
          <a:ext cx="738472" cy="2481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901266" y="2323029"/>
        <a:ext cx="589606" cy="148867"/>
      </dsp:txXfrm>
    </dsp:sp>
    <dsp:sp modelId="{A449A177-3888-4604-A5F4-9C47D9A18B6F}">
      <dsp:nvSpPr>
        <dsp:cNvPr id="0" name=""/>
        <dsp:cNvSpPr/>
      </dsp:nvSpPr>
      <dsp:spPr>
        <a:xfrm>
          <a:off x="2806375" y="2723825"/>
          <a:ext cx="1417777" cy="70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Определены кураторы семей включенных в проект , из числа органов опеки и попечительства и специалистов ГБУ РЦСУ  </a:t>
          </a:r>
          <a:endParaRPr lang="ru-RU" sz="650" kern="1200" dirty="0">
            <a:solidFill>
              <a:schemeClr val="bg1"/>
            </a:solidFill>
          </a:endParaRPr>
        </a:p>
      </dsp:txBody>
      <dsp:txXfrm>
        <a:off x="2827138" y="2744588"/>
        <a:ext cx="1376251" cy="667362"/>
      </dsp:txXfrm>
    </dsp:sp>
    <dsp:sp modelId="{F2F164B5-8512-4E26-8901-E2C82613372C}">
      <dsp:nvSpPr>
        <dsp:cNvPr id="0" name=""/>
        <dsp:cNvSpPr/>
      </dsp:nvSpPr>
      <dsp:spPr>
        <a:xfrm rot="13500000">
          <a:off x="2465221" y="2273407"/>
          <a:ext cx="738472" cy="2481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539654" y="2323029"/>
        <a:ext cx="589606" cy="148867"/>
      </dsp:txXfrm>
    </dsp:sp>
    <dsp:sp modelId="{FE391865-7721-4AA7-A76D-13218B36659C}">
      <dsp:nvSpPr>
        <dsp:cNvPr id="0" name=""/>
        <dsp:cNvSpPr/>
      </dsp:nvSpPr>
      <dsp:spPr>
        <a:xfrm>
          <a:off x="1444762" y="1362212"/>
          <a:ext cx="1417777" cy="708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Приказом Министерства семьи, труда и социальной защиты населения РБ создана рабочая группа</a:t>
          </a:r>
          <a:endParaRPr lang="ru-RU" sz="650" kern="1200" dirty="0">
            <a:solidFill>
              <a:schemeClr val="bg1"/>
            </a:solidFill>
          </a:endParaRPr>
        </a:p>
      </dsp:txBody>
      <dsp:txXfrm>
        <a:off x="1465525" y="1382975"/>
        <a:ext cx="1376251" cy="667362"/>
      </dsp:txXfrm>
    </dsp:sp>
    <dsp:sp modelId="{C9B3736B-0C48-4C6D-BEFE-937C26564413}">
      <dsp:nvSpPr>
        <dsp:cNvPr id="0" name=""/>
        <dsp:cNvSpPr/>
      </dsp:nvSpPr>
      <dsp:spPr>
        <a:xfrm rot="18900000">
          <a:off x="2465221" y="911795"/>
          <a:ext cx="738472" cy="2481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539654" y="961417"/>
        <a:ext cx="589606" cy="1488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C3BFC-051A-4ACD-8B6C-1DF4F21A8893}">
      <dsp:nvSpPr>
        <dsp:cNvPr id="0" name=""/>
        <dsp:cNvSpPr/>
      </dsp:nvSpPr>
      <dsp:spPr>
        <a:xfrm>
          <a:off x="3884793" y="1270"/>
          <a:ext cx="1417545" cy="708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Обучающие семинары для специалистов органов опеки и попечительства на тему Что должен специалист  знать о детский травме —</a:t>
          </a:r>
        </a:p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310 человек  </a:t>
          </a:r>
          <a:endParaRPr lang="ru-RU" sz="650" b="1" kern="1200" dirty="0"/>
        </a:p>
      </dsp:txBody>
      <dsp:txXfrm>
        <a:off x="3905552" y="22029"/>
        <a:ext cx="1376027" cy="667254"/>
      </dsp:txXfrm>
    </dsp:sp>
    <dsp:sp modelId="{498F4047-B521-4AFE-B066-A1AAB380F2B1}">
      <dsp:nvSpPr>
        <dsp:cNvPr id="0" name=""/>
        <dsp:cNvSpPr/>
      </dsp:nvSpPr>
      <dsp:spPr>
        <a:xfrm rot="2700000">
          <a:off x="4905110" y="912121"/>
          <a:ext cx="737910" cy="24807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979531" y="961735"/>
        <a:ext cx="589068" cy="148842"/>
      </dsp:txXfrm>
    </dsp:sp>
    <dsp:sp modelId="{BEBCB1E8-C07A-482B-AFFA-4B319996B42D}">
      <dsp:nvSpPr>
        <dsp:cNvPr id="0" name=""/>
        <dsp:cNvSpPr/>
      </dsp:nvSpPr>
      <dsp:spPr>
        <a:xfrm>
          <a:off x="5245793" y="1362270"/>
          <a:ext cx="1417545" cy="708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Обучающие семинары для приемных родителей, опекунов и попечителей – более 1000 человек   </a:t>
          </a:r>
          <a:endParaRPr lang="ru-RU" sz="650" b="1" kern="1200" dirty="0"/>
        </a:p>
      </dsp:txBody>
      <dsp:txXfrm>
        <a:off x="5266552" y="1383029"/>
        <a:ext cx="1376027" cy="667254"/>
      </dsp:txXfrm>
    </dsp:sp>
    <dsp:sp modelId="{B017FE46-11A0-4D15-91FD-30541C856EF8}">
      <dsp:nvSpPr>
        <dsp:cNvPr id="0" name=""/>
        <dsp:cNvSpPr/>
      </dsp:nvSpPr>
      <dsp:spPr>
        <a:xfrm rot="8100000">
          <a:off x="4905110" y="2273121"/>
          <a:ext cx="737910" cy="24807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4979531" y="2322735"/>
        <a:ext cx="589068" cy="148842"/>
      </dsp:txXfrm>
    </dsp:sp>
    <dsp:sp modelId="{A449A177-3888-4604-A5F4-9C47D9A18B6F}">
      <dsp:nvSpPr>
        <dsp:cNvPr id="0" name=""/>
        <dsp:cNvSpPr/>
      </dsp:nvSpPr>
      <dsp:spPr>
        <a:xfrm>
          <a:off x="3884793" y="2723270"/>
          <a:ext cx="1417545" cy="708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Организация и участие в регулярных </a:t>
          </a:r>
          <a:r>
            <a:rPr lang="ru-RU" sz="65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супервизиях</a:t>
          </a: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и </a:t>
          </a:r>
          <a:r>
            <a:rPr lang="ru-RU" sz="65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интервизиях</a:t>
          </a: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по сложным случаям – более 60 случаев рассмотрены.</a:t>
          </a:r>
          <a:endParaRPr lang="ru-RU" sz="650" b="1" kern="1200" dirty="0"/>
        </a:p>
      </dsp:txBody>
      <dsp:txXfrm>
        <a:off x="3905552" y="2744029"/>
        <a:ext cx="1376027" cy="667254"/>
      </dsp:txXfrm>
    </dsp:sp>
    <dsp:sp modelId="{F2F164B5-8512-4E26-8901-E2C82613372C}">
      <dsp:nvSpPr>
        <dsp:cNvPr id="0" name=""/>
        <dsp:cNvSpPr/>
      </dsp:nvSpPr>
      <dsp:spPr>
        <a:xfrm rot="13500000">
          <a:off x="3544110" y="2273121"/>
          <a:ext cx="737910" cy="24807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618531" y="2322735"/>
        <a:ext cx="589068" cy="148842"/>
      </dsp:txXfrm>
    </dsp:sp>
    <dsp:sp modelId="{FE391865-7721-4AA7-A76D-13218B36659C}">
      <dsp:nvSpPr>
        <dsp:cNvPr id="0" name=""/>
        <dsp:cNvSpPr/>
      </dsp:nvSpPr>
      <dsp:spPr>
        <a:xfrm>
          <a:off x="2523793" y="1362270"/>
          <a:ext cx="1417545" cy="708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12 педагогических советов –280 педагогов образовательных организаций</a:t>
          </a:r>
          <a:endParaRPr lang="ru-RU" sz="650" b="1" kern="1200" dirty="0"/>
        </a:p>
      </dsp:txBody>
      <dsp:txXfrm>
        <a:off x="2544552" y="1383029"/>
        <a:ext cx="1376027" cy="667254"/>
      </dsp:txXfrm>
    </dsp:sp>
    <dsp:sp modelId="{C9B3736B-0C48-4C6D-BEFE-937C26564413}">
      <dsp:nvSpPr>
        <dsp:cNvPr id="0" name=""/>
        <dsp:cNvSpPr/>
      </dsp:nvSpPr>
      <dsp:spPr>
        <a:xfrm rot="18900000">
          <a:off x="3544110" y="912121"/>
          <a:ext cx="737910" cy="24807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618531" y="961735"/>
        <a:ext cx="589068" cy="1488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C3BFC-051A-4ACD-8B6C-1DF4F21A8893}">
      <dsp:nvSpPr>
        <dsp:cNvPr id="0" name=""/>
        <dsp:cNvSpPr/>
      </dsp:nvSpPr>
      <dsp:spPr>
        <a:xfrm>
          <a:off x="2691449" y="886"/>
          <a:ext cx="1417950" cy="708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Профессиональная команда</a:t>
          </a:r>
          <a:endParaRPr lang="ru-RU" sz="650" b="1" kern="1200" dirty="0"/>
        </a:p>
      </dsp:txBody>
      <dsp:txXfrm>
        <a:off x="2712214" y="21651"/>
        <a:ext cx="1376420" cy="667445"/>
      </dsp:txXfrm>
    </dsp:sp>
    <dsp:sp modelId="{498F4047-B521-4AFE-B066-A1AAB380F2B1}">
      <dsp:nvSpPr>
        <dsp:cNvPr id="0" name=""/>
        <dsp:cNvSpPr/>
      </dsp:nvSpPr>
      <dsp:spPr>
        <a:xfrm rot="2700000">
          <a:off x="3712065" y="911945"/>
          <a:ext cx="738001" cy="24814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786507" y="961573"/>
        <a:ext cx="589117" cy="148885"/>
      </dsp:txXfrm>
    </dsp:sp>
    <dsp:sp modelId="{BEBCB1E8-C07A-482B-AFFA-4B319996B42D}">
      <dsp:nvSpPr>
        <dsp:cNvPr id="0" name=""/>
        <dsp:cNvSpPr/>
      </dsp:nvSpPr>
      <dsp:spPr>
        <a:xfrm>
          <a:off x="4052731" y="1362169"/>
          <a:ext cx="1417950" cy="708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Зеленая комната</a:t>
          </a:r>
          <a:endParaRPr lang="ru-RU" sz="650" b="1" kern="1200" dirty="0"/>
        </a:p>
      </dsp:txBody>
      <dsp:txXfrm>
        <a:off x="4073496" y="1382934"/>
        <a:ext cx="1376420" cy="667445"/>
      </dsp:txXfrm>
    </dsp:sp>
    <dsp:sp modelId="{B017FE46-11A0-4D15-91FD-30541C856EF8}">
      <dsp:nvSpPr>
        <dsp:cNvPr id="0" name=""/>
        <dsp:cNvSpPr/>
      </dsp:nvSpPr>
      <dsp:spPr>
        <a:xfrm rot="8100000">
          <a:off x="3712065" y="2273227"/>
          <a:ext cx="738001" cy="24814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786507" y="2322855"/>
        <a:ext cx="589117" cy="148885"/>
      </dsp:txXfrm>
    </dsp:sp>
    <dsp:sp modelId="{A449A177-3888-4604-A5F4-9C47D9A18B6F}">
      <dsp:nvSpPr>
        <dsp:cNvPr id="0" name=""/>
        <dsp:cNvSpPr/>
      </dsp:nvSpPr>
      <dsp:spPr>
        <a:xfrm>
          <a:off x="2691449" y="2723451"/>
          <a:ext cx="1417950" cy="708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Обновление психолого-педагогического инструментария</a:t>
          </a:r>
          <a:endParaRPr lang="ru-RU" sz="650" b="1" kern="1200" dirty="0"/>
        </a:p>
      </dsp:txBody>
      <dsp:txXfrm>
        <a:off x="2712214" y="2744216"/>
        <a:ext cx="1376420" cy="667445"/>
      </dsp:txXfrm>
    </dsp:sp>
    <dsp:sp modelId="{F2F164B5-8512-4E26-8901-E2C82613372C}">
      <dsp:nvSpPr>
        <dsp:cNvPr id="0" name=""/>
        <dsp:cNvSpPr/>
      </dsp:nvSpPr>
      <dsp:spPr>
        <a:xfrm rot="13500000">
          <a:off x="2350782" y="2273227"/>
          <a:ext cx="738001" cy="24814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425224" y="2322855"/>
        <a:ext cx="589117" cy="148885"/>
      </dsp:txXfrm>
    </dsp:sp>
    <dsp:sp modelId="{FE391865-7721-4AA7-A76D-13218B36659C}">
      <dsp:nvSpPr>
        <dsp:cNvPr id="0" name=""/>
        <dsp:cNvSpPr/>
      </dsp:nvSpPr>
      <dsp:spPr>
        <a:xfrm>
          <a:off x="1330166" y="1362169"/>
          <a:ext cx="1417950" cy="708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Улучшение материально-технической базы</a:t>
          </a:r>
          <a:endParaRPr lang="ru-RU" sz="650" b="1" kern="1200" dirty="0"/>
        </a:p>
      </dsp:txBody>
      <dsp:txXfrm>
        <a:off x="1350931" y="1382934"/>
        <a:ext cx="1376420" cy="667445"/>
      </dsp:txXfrm>
    </dsp:sp>
    <dsp:sp modelId="{C9B3736B-0C48-4C6D-BEFE-937C26564413}">
      <dsp:nvSpPr>
        <dsp:cNvPr id="0" name=""/>
        <dsp:cNvSpPr/>
      </dsp:nvSpPr>
      <dsp:spPr>
        <a:xfrm rot="18900000">
          <a:off x="2350782" y="911945"/>
          <a:ext cx="738001" cy="24814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425224" y="961573"/>
        <a:ext cx="589117" cy="148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628D3-D270-4399-8E75-0021C3CABB23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A34C6-C05D-424A-84D2-B50A2340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70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2" indent="0" algn="ctr">
              <a:buNone/>
              <a:defRPr sz="1500"/>
            </a:lvl2pPr>
            <a:lvl3pPr marL="685743" indent="0" algn="ctr">
              <a:buNone/>
              <a:defRPr sz="1300"/>
            </a:lvl3pPr>
            <a:lvl4pPr marL="1028615" indent="0" algn="ctr">
              <a:buNone/>
              <a:defRPr sz="1200"/>
            </a:lvl4pPr>
            <a:lvl5pPr marL="1371485" indent="0" algn="ctr">
              <a:buNone/>
              <a:defRPr sz="1200"/>
            </a:lvl5pPr>
            <a:lvl6pPr marL="1714357" indent="0" algn="ctr">
              <a:buNone/>
              <a:defRPr sz="1200"/>
            </a:lvl6pPr>
            <a:lvl7pPr marL="2057228" indent="0" algn="ctr">
              <a:buNone/>
              <a:defRPr sz="1200"/>
            </a:lvl7pPr>
            <a:lvl8pPr marL="2400100" indent="0" algn="ctr">
              <a:buNone/>
              <a:defRPr sz="1200"/>
            </a:lvl8pPr>
            <a:lvl9pPr marL="274297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974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171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447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2" indent="0" algn="ctr">
              <a:buNone/>
              <a:defRPr sz="1500"/>
            </a:lvl2pPr>
            <a:lvl3pPr marL="685743" indent="0" algn="ctr">
              <a:buNone/>
              <a:defRPr sz="1300"/>
            </a:lvl3pPr>
            <a:lvl4pPr marL="1028615" indent="0" algn="ctr">
              <a:buNone/>
              <a:defRPr sz="1200"/>
            </a:lvl4pPr>
            <a:lvl5pPr marL="1371485" indent="0" algn="ctr">
              <a:buNone/>
              <a:defRPr sz="1200"/>
            </a:lvl5pPr>
            <a:lvl6pPr marL="1714357" indent="0" algn="ctr">
              <a:buNone/>
              <a:defRPr sz="1200"/>
            </a:lvl6pPr>
            <a:lvl7pPr marL="2057228" indent="0" algn="ctr">
              <a:buNone/>
              <a:defRPr sz="1200"/>
            </a:lvl7pPr>
            <a:lvl8pPr marL="2400100" indent="0" algn="ctr">
              <a:buNone/>
              <a:defRPr sz="1200"/>
            </a:lvl8pPr>
            <a:lvl9pPr marL="274297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55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3909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33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891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00" b="1"/>
            </a:lvl3pPr>
            <a:lvl4pPr marL="1028615" indent="0">
              <a:buNone/>
              <a:defRPr sz="1200" b="1"/>
            </a:lvl4pPr>
            <a:lvl5pPr marL="1371485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00" b="1"/>
            </a:lvl3pPr>
            <a:lvl4pPr marL="1028615" indent="0">
              <a:buNone/>
              <a:defRPr sz="1200" b="1"/>
            </a:lvl4pPr>
            <a:lvl5pPr marL="1371485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2038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80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09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00"/>
            </a:lvl2pPr>
            <a:lvl3pPr marL="685743" indent="0">
              <a:buNone/>
              <a:defRPr sz="900"/>
            </a:lvl3pPr>
            <a:lvl4pPr marL="1028615" indent="0">
              <a:buNone/>
              <a:defRPr sz="700"/>
            </a:lvl4pPr>
            <a:lvl5pPr marL="1371485" indent="0">
              <a:buNone/>
              <a:defRPr sz="700"/>
            </a:lvl5pPr>
            <a:lvl6pPr marL="1714357" indent="0">
              <a:buNone/>
              <a:defRPr sz="700"/>
            </a:lvl6pPr>
            <a:lvl7pPr marL="2057228" indent="0">
              <a:buNone/>
              <a:defRPr sz="700"/>
            </a:lvl7pPr>
            <a:lvl8pPr marL="2400100" indent="0">
              <a:buNone/>
              <a:defRPr sz="700"/>
            </a:lvl8pPr>
            <a:lvl9pPr marL="274297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78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004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2" indent="0">
              <a:buNone/>
              <a:defRPr sz="2100"/>
            </a:lvl2pPr>
            <a:lvl3pPr marL="685743" indent="0">
              <a:buNone/>
              <a:defRPr sz="1800"/>
            </a:lvl3pPr>
            <a:lvl4pPr marL="1028615" indent="0">
              <a:buNone/>
              <a:defRPr sz="1500"/>
            </a:lvl4pPr>
            <a:lvl5pPr marL="1371485" indent="0">
              <a:buNone/>
              <a:defRPr sz="1500"/>
            </a:lvl5pPr>
            <a:lvl6pPr marL="1714357" indent="0">
              <a:buNone/>
              <a:defRPr sz="1500"/>
            </a:lvl6pPr>
            <a:lvl7pPr marL="2057228" indent="0">
              <a:buNone/>
              <a:defRPr sz="1500"/>
            </a:lvl7pPr>
            <a:lvl8pPr marL="2400100" indent="0">
              <a:buNone/>
              <a:defRPr sz="1500"/>
            </a:lvl8pPr>
            <a:lvl9pPr marL="274297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00"/>
            </a:lvl2pPr>
            <a:lvl3pPr marL="685743" indent="0">
              <a:buNone/>
              <a:defRPr sz="900"/>
            </a:lvl3pPr>
            <a:lvl4pPr marL="1028615" indent="0">
              <a:buNone/>
              <a:defRPr sz="700"/>
            </a:lvl4pPr>
            <a:lvl5pPr marL="1371485" indent="0">
              <a:buNone/>
              <a:defRPr sz="700"/>
            </a:lvl5pPr>
            <a:lvl6pPr marL="1714357" indent="0">
              <a:buNone/>
              <a:defRPr sz="700"/>
            </a:lvl6pPr>
            <a:lvl7pPr marL="2057228" indent="0">
              <a:buNone/>
              <a:defRPr sz="700"/>
            </a:lvl7pPr>
            <a:lvl8pPr marL="2400100" indent="0">
              <a:buNone/>
              <a:defRPr sz="700"/>
            </a:lvl8pPr>
            <a:lvl9pPr marL="274297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236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468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77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633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576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00" b="1"/>
            </a:lvl3pPr>
            <a:lvl4pPr marL="1028615" indent="0">
              <a:buNone/>
              <a:defRPr sz="1200" b="1"/>
            </a:lvl4pPr>
            <a:lvl5pPr marL="1371485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00" b="1"/>
            </a:lvl3pPr>
            <a:lvl4pPr marL="1028615" indent="0">
              <a:buNone/>
              <a:defRPr sz="1200" b="1"/>
            </a:lvl4pPr>
            <a:lvl5pPr marL="1371485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28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6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021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00"/>
            </a:lvl2pPr>
            <a:lvl3pPr marL="685743" indent="0">
              <a:buNone/>
              <a:defRPr sz="900"/>
            </a:lvl3pPr>
            <a:lvl4pPr marL="1028615" indent="0">
              <a:buNone/>
              <a:defRPr sz="700"/>
            </a:lvl4pPr>
            <a:lvl5pPr marL="1371485" indent="0">
              <a:buNone/>
              <a:defRPr sz="700"/>
            </a:lvl5pPr>
            <a:lvl6pPr marL="1714357" indent="0">
              <a:buNone/>
              <a:defRPr sz="700"/>
            </a:lvl6pPr>
            <a:lvl7pPr marL="2057228" indent="0">
              <a:buNone/>
              <a:defRPr sz="700"/>
            </a:lvl7pPr>
            <a:lvl8pPr marL="2400100" indent="0">
              <a:buNone/>
              <a:defRPr sz="700"/>
            </a:lvl8pPr>
            <a:lvl9pPr marL="274297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227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2" indent="0">
              <a:buNone/>
              <a:defRPr sz="2100"/>
            </a:lvl2pPr>
            <a:lvl3pPr marL="685743" indent="0">
              <a:buNone/>
              <a:defRPr sz="1800"/>
            </a:lvl3pPr>
            <a:lvl4pPr marL="1028615" indent="0">
              <a:buNone/>
              <a:defRPr sz="1500"/>
            </a:lvl4pPr>
            <a:lvl5pPr marL="1371485" indent="0">
              <a:buNone/>
              <a:defRPr sz="1500"/>
            </a:lvl5pPr>
            <a:lvl6pPr marL="1714357" indent="0">
              <a:buNone/>
              <a:defRPr sz="1500"/>
            </a:lvl6pPr>
            <a:lvl7pPr marL="2057228" indent="0">
              <a:buNone/>
              <a:defRPr sz="1500"/>
            </a:lvl7pPr>
            <a:lvl8pPr marL="2400100" indent="0">
              <a:buNone/>
              <a:defRPr sz="1500"/>
            </a:lvl8pPr>
            <a:lvl9pPr marL="274297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00"/>
            </a:lvl2pPr>
            <a:lvl3pPr marL="685743" indent="0">
              <a:buNone/>
              <a:defRPr sz="900"/>
            </a:lvl3pPr>
            <a:lvl4pPr marL="1028615" indent="0">
              <a:buNone/>
              <a:defRPr sz="700"/>
            </a:lvl4pPr>
            <a:lvl5pPr marL="1371485" indent="0">
              <a:buNone/>
              <a:defRPr sz="700"/>
            </a:lvl5pPr>
            <a:lvl6pPr marL="1714357" indent="0">
              <a:buNone/>
              <a:defRPr sz="700"/>
            </a:lvl6pPr>
            <a:lvl7pPr marL="2057228" indent="0">
              <a:buNone/>
              <a:defRPr sz="700"/>
            </a:lvl7pPr>
            <a:lvl8pPr marL="2400100" indent="0">
              <a:buNone/>
              <a:defRPr sz="700"/>
            </a:lvl8pPr>
            <a:lvl9pPr marL="2742971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886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3D19A-9E6A-4C50-B8CD-B7CE346BFE7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E4AC-23BD-468A-8215-BF74E0038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218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7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50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21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93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65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35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7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2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5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5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7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8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00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1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3D19A-9E6A-4C50-B8CD-B7CE346BFE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E4AC-23BD-468A-8215-BF74E00380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62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7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50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21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93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65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35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7" indent="-171435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2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5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5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7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8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00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1" algn="l" defTabSz="6857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37.png"/><Relationship Id="rId4" Type="http://schemas.openxmlformats.org/officeDocument/2006/relationships/diagramData" Target="../diagrams/data5.xml"/><Relationship Id="rId9" Type="http://schemas.openxmlformats.org/officeDocument/2006/relationships/image" Target="../media/image36.jpeg"/><Relationship Id="rId14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49.jpeg"/><Relationship Id="rId5" Type="http://schemas.openxmlformats.org/officeDocument/2006/relationships/image" Target="../media/image47.jpeg"/><Relationship Id="rId15" Type="http://schemas.microsoft.com/office/2007/relationships/diagramDrawing" Target="../diagrams/drawing6.xml"/><Relationship Id="rId10" Type="http://schemas.openxmlformats.org/officeDocument/2006/relationships/image" Target="../media/image48.jpeg"/><Relationship Id="rId4" Type="http://schemas.openxmlformats.org/officeDocument/2006/relationships/image" Target="../media/image46.jpeg"/><Relationship Id="rId9" Type="http://schemas.openxmlformats.org/officeDocument/2006/relationships/diagramColors" Target="../diagrams/colors6.xml"/><Relationship Id="rId1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eg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Relationship Id="rId14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28.jpeg"/><Relationship Id="rId5" Type="http://schemas.openxmlformats.org/officeDocument/2006/relationships/image" Target="../media/image26.png"/><Relationship Id="rId10" Type="http://schemas.openxmlformats.org/officeDocument/2006/relationships/image" Target="../media/image27.jpeg"/><Relationship Id="rId4" Type="http://schemas.openxmlformats.org/officeDocument/2006/relationships/image" Target="../media/image25.jpe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92F8C-7B7B-4003-8EA8-E77514AEDDAC}"/>
              </a:ext>
            </a:extLst>
          </p:cNvPr>
          <p:cNvSpPr txBox="1"/>
          <p:nvPr/>
        </p:nvSpPr>
        <p:spPr>
          <a:xfrm>
            <a:off x="5977723" y="590010"/>
            <a:ext cx="2182034" cy="400110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r>
              <a:rPr lang="ru-RU" sz="1000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11 - 13 октября 2023 г.</a:t>
            </a:r>
          </a:p>
          <a:p>
            <a:r>
              <a:rPr lang="ru-RU" sz="1000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г. Нижний Новгород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D95DE0-4731-9D55-8A9B-9CA304CA0BAA}"/>
              </a:ext>
            </a:extLst>
          </p:cNvPr>
          <p:cNvSpPr txBox="1"/>
          <p:nvPr/>
        </p:nvSpPr>
        <p:spPr>
          <a:xfrm>
            <a:off x="180975" y="1749884"/>
            <a:ext cx="7391400" cy="1660255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 «ТЫ </a:t>
            </a:r>
            <a:r>
              <a:rPr lang="ru-RU" sz="3200" b="1" dirty="0">
                <a:solidFill>
                  <a:srgbClr val="7030A0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В БЕЗОПАСНОСТИ</a:t>
            </a:r>
            <a:r>
              <a:rPr lang="ru-RU" sz="3200" b="1" dirty="0" smtClean="0">
                <a:solidFill>
                  <a:srgbClr val="7030A0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!»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по оказанию помощи детям с психоэмоциональными травмами, в том числе детям, возвращаемым из зон боевых действий</a:t>
            </a:r>
            <a:endParaRPr lang="ru-RU" sz="2000" dirty="0">
              <a:solidFill>
                <a:srgbClr val="7030A0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6133"/>
            <a:ext cx="1467794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6" y="475752"/>
            <a:ext cx="2642152" cy="695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81" y="450864"/>
            <a:ext cx="3031643" cy="68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855" y="35064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b="1" dirty="0" err="1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Суюндукова</a:t>
            </a:r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 err="1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Танслу</a:t>
            </a:r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Дани</a:t>
            </a:r>
            <a:r>
              <a:rPr lang="ru-RU" sz="1200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ло</a:t>
            </a:r>
            <a:r>
              <a:rPr lang="ru-RU" sz="1200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вна, </a:t>
            </a:r>
            <a:endParaRPr lang="ru-RU" sz="1200" b="1" dirty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457200"/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lang="ru-RU" sz="1200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иректор </a:t>
            </a:r>
            <a:r>
              <a:rPr lang="ru-RU" sz="1200" b="1" dirty="0" err="1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ГБУ</a:t>
            </a:r>
            <a:r>
              <a:rPr lang="ru-RU" sz="1200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Республиканский центр семейного устройства детей-сирот и детей, оставшихся без попечения родителей Министерства семьи, труда и социальной защиты населения </a:t>
            </a:r>
            <a:endParaRPr lang="ru-RU" sz="1200" b="1" dirty="0" smtClean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457200"/>
            <a:r>
              <a:rPr lang="ru-RU" sz="1200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Республики </a:t>
            </a:r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Башкортостан </a:t>
            </a:r>
          </a:p>
        </p:txBody>
      </p:sp>
    </p:spTree>
    <p:extLst>
      <p:ext uri="{BB962C8B-B14F-4D97-AF65-F5344CB8AC3E}">
        <p14:creationId xmlns="" xmlns:p14="http://schemas.microsoft.com/office/powerpoint/2010/main" val="343979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3146846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40000" y="1613103"/>
            <a:ext cx="5107990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КЛЮЧЕВЫЕ РЕЗУЛЬТАТЫ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6" y="439982"/>
            <a:ext cx="1972957" cy="5191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9178" y="2073197"/>
            <a:ext cx="5072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7030A0"/>
                </a:solidFill>
              </a:rPr>
              <a:t>Республиканский центр семейного устройства детей-сирот и детей, оставшихся без попечения родителей, стал </a:t>
            </a:r>
            <a:r>
              <a:rPr lang="ru-RU" sz="1400" b="1" u="sng" dirty="0" smtClean="0">
                <a:solidFill>
                  <a:srgbClr val="7030A0"/>
                </a:solidFill>
              </a:rPr>
              <a:t>первой </a:t>
            </a:r>
            <a:br>
              <a:rPr lang="ru-RU" sz="1400" b="1" u="sng" dirty="0" smtClean="0">
                <a:solidFill>
                  <a:srgbClr val="7030A0"/>
                </a:solidFill>
              </a:rPr>
            </a:br>
            <a:r>
              <a:rPr lang="ru-RU" sz="1400" b="1" u="sng" dirty="0" smtClean="0">
                <a:solidFill>
                  <a:srgbClr val="7030A0"/>
                </a:solidFill>
              </a:rPr>
              <a:t>в Республике Башкортостан региональной опорной площадкой по оказанию помощи детям с психоэмоциональными травмами,</a:t>
            </a:r>
            <a:r>
              <a:rPr lang="ru-RU" sz="1400" dirty="0" smtClean="0">
                <a:solidFill>
                  <a:srgbClr val="7030A0"/>
                </a:solidFill>
              </a:rPr>
              <a:t> в том числе детям, возвращаемым из зон боевых действий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8378" y="0"/>
            <a:ext cx="3597215" cy="493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1195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3146846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40000" y="1613103"/>
            <a:ext cx="5107990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КЛЮЧЕВЫЕ РЕЗУЛЬТАТЫ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6" y="439982"/>
            <a:ext cx="1972957" cy="519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219099" y="2058815"/>
            <a:ext cx="5094773" cy="63093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>
              <a:defRPr/>
            </a:pPr>
            <a:r>
              <a:rPr lang="ru-RU" sz="9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</a:rPr>
              <a:t>Обучение специалистов Центра семейного устройства по вопросам работы с детьми с психоэмоциональной травмой</a:t>
            </a:r>
          </a:p>
          <a:p>
            <a:pPr algn="just">
              <a:defRPr/>
            </a:pPr>
            <a:endParaRPr lang="ru-RU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22" y="2501660"/>
            <a:ext cx="3681383" cy="2353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s://sun9-50.userapi.com/impg/UOA1L-BiBJSReIuOVbzpu8pLJS_bez3WK4rgLg/GZqjKzwow0w.jpg?size=1280x721&amp;quality=95&amp;sign=93d97c9796eb7ea1e9c7894d6199624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1125" y="250166"/>
            <a:ext cx="3666227" cy="2116945"/>
          </a:xfrm>
          <a:prstGeom prst="rect">
            <a:avLst/>
          </a:prstGeom>
          <a:noFill/>
        </p:spPr>
      </p:pic>
      <p:pic>
        <p:nvPicPr>
          <p:cNvPr id="16388" name="Picture 4" descr="https://sun9-26.userapi.com/impg/M_NI8V9oAqiRxoPHW5zLJaJoUc7uHOJS91mXvg/56r3fGgT9XA.jpg?size=1280x720&amp;quality=95&amp;sign=63334c82786b3e2ca79931f5c7e1bd7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417" y="2475781"/>
            <a:ext cx="4267091" cy="2372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1195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3146846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427856" y="1207662"/>
            <a:ext cx="5107990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КЛЮЧЕВЫЕ РЕЗУЛЬТАТЫ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6" y="439982"/>
            <a:ext cx="1972957" cy="5191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graphicFrame>
        <p:nvGraphicFramePr>
          <p:cNvPr id="20" name="Схема 19"/>
          <p:cNvGraphicFramePr/>
          <p:nvPr/>
        </p:nvGraphicFramePr>
        <p:xfrm>
          <a:off x="198408" y="1526876"/>
          <a:ext cx="9187132" cy="343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314" name="Picture 2" descr="Знакомьтесь: новый ресурс «Августовский педсовет – 2020»!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4366" y="1017919"/>
            <a:ext cx="2060781" cy="1380226"/>
          </a:xfrm>
          <a:prstGeom prst="rect">
            <a:avLst/>
          </a:prstGeom>
          <a:noFill/>
        </p:spPr>
      </p:pic>
      <p:pic>
        <p:nvPicPr>
          <p:cNvPr id="13316" name="Picture 4" descr="Августовский педсовет ГК «Просвещение»"/>
          <p:cNvPicPr>
            <a:picLocks noChangeAspect="1" noChangeArrowheads="1"/>
          </p:cNvPicPr>
          <p:nvPr/>
        </p:nvPicPr>
        <p:blipFill>
          <a:blip r:embed="rId9" cstate="print"/>
          <a:srcRect t="39486" b="11622"/>
          <a:stretch>
            <a:fillRect/>
          </a:stretch>
        </p:blipFill>
        <p:spPr bwMode="auto">
          <a:xfrm>
            <a:off x="1492369" y="1526876"/>
            <a:ext cx="2152547" cy="1052422"/>
          </a:xfrm>
          <a:prstGeom prst="rect">
            <a:avLst/>
          </a:prstGeom>
          <a:noFill/>
        </p:spPr>
      </p:pic>
      <p:pic>
        <p:nvPicPr>
          <p:cNvPr id="13318" name="Picture 6" descr="Рабочее совещание по &quot;Тренинговой площадке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512978" y="3654786"/>
            <a:ext cx="1576093" cy="1055238"/>
          </a:xfrm>
          <a:prstGeom prst="rect">
            <a:avLst/>
          </a:prstGeom>
          <a:noFill/>
        </p:spPr>
      </p:pic>
      <p:pic>
        <p:nvPicPr>
          <p:cNvPr id="13320" name="Picture 8" descr="Групповая супервизия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17721" y="3676579"/>
            <a:ext cx="1880557" cy="1253705"/>
          </a:xfrm>
          <a:prstGeom prst="rect">
            <a:avLst/>
          </a:prstGeom>
          <a:noFill/>
        </p:spPr>
      </p:pic>
      <p:pic>
        <p:nvPicPr>
          <p:cNvPr id="13322" name="Picture 10" descr="Супервизия для консультантов телефона доверия — Центр «РАДОМИРА»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32835" y="2508100"/>
            <a:ext cx="1627434" cy="1063236"/>
          </a:xfrm>
          <a:prstGeom prst="rect">
            <a:avLst/>
          </a:prstGeom>
          <a:noFill/>
        </p:spPr>
      </p:pic>
      <p:pic>
        <p:nvPicPr>
          <p:cNvPr id="13324" name="Picture 12" descr="Интервизия как точка роста психолога | ВКонтакт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167" y="2803585"/>
            <a:ext cx="1345300" cy="960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195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 b="3558"/>
          <a:stretch>
            <a:fillRect/>
          </a:stretch>
        </p:blipFill>
        <p:spPr bwMode="auto">
          <a:xfrm>
            <a:off x="281883" y="1181819"/>
            <a:ext cx="7246448" cy="382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2" y="959182"/>
            <a:ext cx="5334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16" y="1371600"/>
            <a:ext cx="6868701" cy="360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92" y="1124743"/>
            <a:ext cx="5334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000" y="1346005"/>
            <a:ext cx="6663057" cy="373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1" y="1099149"/>
            <a:ext cx="5334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389" y="1414731"/>
            <a:ext cx="6428886" cy="324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02" y="993972"/>
            <a:ext cx="5334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330451" y="1129376"/>
            <a:ext cx="5283284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РЕСУРСНОЕ ОБЕСПЕЧЕНИЕ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  <a:endParaRPr lang="ru-RU" b="1" dirty="0">
              <a:solidFill>
                <a:srgbClr val="FF0000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57" y="412738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8" name="Picture 2" descr="https://sun9-32.userapi.com/impg/enukgl4cmuZxHKp9e_-rgCNtbLmZWFBBw2TKww/U1KW1csJdtA.jpg?size=1280x960&amp;quality=95&amp;sign=8f83072dc42f4f795089f794da7ddbdb&amp;type=album"/>
          <p:cNvPicPr>
            <a:picLocks noChangeAspect="1" noChangeArrowheads="1"/>
          </p:cNvPicPr>
          <p:nvPr/>
        </p:nvPicPr>
        <p:blipFill>
          <a:blip r:embed="rId4" cstate="print"/>
          <a:srcRect b="8220"/>
          <a:stretch>
            <a:fillRect/>
          </a:stretch>
        </p:blipFill>
        <p:spPr bwMode="auto">
          <a:xfrm>
            <a:off x="131306" y="1731245"/>
            <a:ext cx="1928251" cy="1327309"/>
          </a:xfrm>
          <a:prstGeom prst="rect">
            <a:avLst/>
          </a:prstGeom>
          <a:noFill/>
        </p:spPr>
      </p:pic>
      <p:pic>
        <p:nvPicPr>
          <p:cNvPr id="14" name="Picture 2" descr="C:\Users\S3\Desktop\Визуальное представление практики\работа с П..jpg"/>
          <p:cNvPicPr>
            <a:picLocks noChangeAspect="1" noChangeArrowheads="1"/>
          </p:cNvPicPr>
          <p:nvPr/>
        </p:nvPicPr>
        <p:blipFill>
          <a:blip r:embed="rId5" cstate="print"/>
          <a:srcRect t="12508"/>
          <a:stretch>
            <a:fillRect/>
          </a:stretch>
        </p:blipFill>
        <p:spPr bwMode="auto">
          <a:xfrm>
            <a:off x="1306902" y="3721579"/>
            <a:ext cx="1028700" cy="1200045"/>
          </a:xfrm>
          <a:prstGeom prst="rect">
            <a:avLst/>
          </a:prstGeom>
          <a:noFill/>
        </p:spPr>
      </p:pic>
      <p:graphicFrame>
        <p:nvGraphicFramePr>
          <p:cNvPr id="15" name="Схема 14"/>
          <p:cNvGraphicFramePr/>
          <p:nvPr/>
        </p:nvGraphicFramePr>
        <p:xfrm>
          <a:off x="1035530" y="1511779"/>
          <a:ext cx="6800849" cy="343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146" name="Picture 2" descr="C:\Users\S3\Desktop\Визуальное представление практики\09.04.23 Родительский форум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48105" y="742950"/>
            <a:ext cx="1902183" cy="1285876"/>
          </a:xfrm>
          <a:prstGeom prst="rect">
            <a:avLst/>
          </a:prstGeom>
          <a:noFill/>
        </p:spPr>
      </p:pic>
      <p:pic>
        <p:nvPicPr>
          <p:cNvPr id="17" name="Picture 4" descr="C:\Users\S3\Desktop\1. зеленая комната\38a121f2-dc8f-46f3-a13c-aaefe4bf7be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08271" y="3467100"/>
            <a:ext cx="1076031" cy="1476375"/>
          </a:xfrm>
          <a:prstGeom prst="rect">
            <a:avLst/>
          </a:prstGeom>
          <a:noFill/>
        </p:spPr>
      </p:pic>
      <p:pic>
        <p:nvPicPr>
          <p:cNvPr id="18" name="Picture 5" descr="C:\Users\S3\Desktop\1. зеленая комната\a640cb1a-654c-4a16-b4bf-35dfa686c39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39444" y="3478998"/>
            <a:ext cx="1228613" cy="1445427"/>
          </a:xfrm>
          <a:prstGeom prst="rect">
            <a:avLst/>
          </a:prstGeom>
          <a:noFill/>
        </p:spPr>
      </p:pic>
      <p:pic>
        <p:nvPicPr>
          <p:cNvPr id="19" name="Picture 2" descr="C:\Users\S3\Desktop\1. зеленая комната\7729327d-16bd-4413-8c9a-b8b4d843d45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39056" y="2108197"/>
            <a:ext cx="2352543" cy="1301754"/>
          </a:xfrm>
          <a:prstGeom prst="rect">
            <a:avLst/>
          </a:prstGeom>
          <a:noFill/>
        </p:spPr>
      </p:pic>
      <p:pic>
        <p:nvPicPr>
          <p:cNvPr id="1026" name="Picture 2" descr="\\Desktop-ld5680s\общая папка\МЕРОПРИЯТИЯ\2023 год\ВМЕСТЕ РАДИ ДЕТЕЙ 2023 11-13 октября\ПАПКА для записи\Последние\1. выступление СУЮНДУКОВОЙ\IMG-20231003-WA0025.jpg"/>
          <p:cNvPicPr>
            <a:picLocks noChangeAspect="1" noChangeArrowheads="1"/>
          </p:cNvPicPr>
          <p:nvPr/>
        </p:nvPicPr>
        <p:blipFill>
          <a:blip r:embed="rId14" cstate="print"/>
          <a:srcRect t="14809" b="16665"/>
          <a:stretch>
            <a:fillRect/>
          </a:stretch>
        </p:blipFill>
        <p:spPr bwMode="auto">
          <a:xfrm>
            <a:off x="163900" y="3171017"/>
            <a:ext cx="1087479" cy="1323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0769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47700" y="1434018"/>
            <a:ext cx="2129876" cy="361532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09916" y="1426432"/>
            <a:ext cx="2597727" cy="361532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E0009B-483C-34D1-BE78-676798BC4852}"/>
              </a:ext>
            </a:extLst>
          </p:cNvPr>
          <p:cNvSpPr txBox="1"/>
          <p:nvPr/>
        </p:nvSpPr>
        <p:spPr>
          <a:xfrm>
            <a:off x="1465254" y="2596949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77CB79-E5E3-028F-CB62-E660F5D50B76}"/>
              </a:ext>
            </a:extLst>
          </p:cNvPr>
          <p:cNvSpPr txBox="1"/>
          <p:nvPr/>
        </p:nvSpPr>
        <p:spPr>
          <a:xfrm>
            <a:off x="646939" y="1427142"/>
            <a:ext cx="2231481" cy="38871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РИСКИ</a:t>
            </a:r>
            <a:endParaRPr lang="ru-RU" sz="1400" b="1" dirty="0">
              <a:solidFill>
                <a:schemeClr val="bg1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E85C8B-99B0-4F0C-1DF5-48436E7011F1}"/>
              </a:ext>
            </a:extLst>
          </p:cNvPr>
          <p:cNvSpPr txBox="1"/>
          <p:nvPr/>
        </p:nvSpPr>
        <p:spPr>
          <a:xfrm>
            <a:off x="5730541" y="1441914"/>
            <a:ext cx="2585072" cy="38871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ОГРАНИЧЕНИЯ</a:t>
            </a:r>
            <a:endParaRPr lang="ru-RU" sz="1400" b="1" dirty="0">
              <a:solidFill>
                <a:schemeClr val="bg1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551448" y="1968543"/>
            <a:ext cx="2231481" cy="171738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внутренние: </a:t>
            </a:r>
            <a:r>
              <a:rPr lang="ru-RU" sz="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изменения в  составе команды проекта в ходе реализации</a:t>
            </a:r>
          </a:p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endParaRPr lang="ru-RU" sz="8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r>
              <a:rPr lang="ru-RU" sz="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внесение изменений в календарный план  проекта</a:t>
            </a:r>
          </a:p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endParaRPr lang="ru-RU" sz="8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внешние: </a:t>
            </a:r>
            <a:r>
              <a:rPr lang="ru-RU" sz="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низкая </a:t>
            </a:r>
            <a:r>
              <a:rPr lang="ru-RU" sz="8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мотивированность</a:t>
            </a:r>
            <a:r>
              <a:rPr lang="ru-RU" sz="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специалистов ведомственных организаций   участия в проекте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5692441" y="1900793"/>
            <a:ext cx="2653823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171435" indent="-171435" algn="just">
              <a:lnSpc>
                <a:spcPct val="120000"/>
              </a:lnSpc>
              <a:buClr>
                <a:srgbClr val="115FAD"/>
              </a:buClr>
              <a:buSzPct val="200000"/>
              <a:buFont typeface="Verdana" panose="020B0604030504040204" pitchFamily="34" charset="0"/>
              <a:buChar char="·"/>
            </a:pPr>
            <a:r>
              <a:rPr lang="ru-RU" sz="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временные трудности в создании «Зеленой комнаты» из-за оформления нормативно-правовой базы для проведения капитального ремонта помещения.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39982"/>
            <a:ext cx="1972957" cy="51919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5122" name="Picture 2" descr="https://i.ytimg.com/vi/QrwNpB4m3Z4/hqdefault.jpg"/>
          <p:cNvPicPr>
            <a:picLocks noChangeAspect="1" noChangeArrowheads="1"/>
          </p:cNvPicPr>
          <p:nvPr/>
        </p:nvPicPr>
        <p:blipFill>
          <a:blip r:embed="rId4"/>
          <a:srcRect l="9931" t="6620" r="12361" b="8935"/>
          <a:stretch>
            <a:fillRect/>
          </a:stretch>
        </p:blipFill>
        <p:spPr bwMode="auto">
          <a:xfrm>
            <a:off x="2922514" y="1952625"/>
            <a:ext cx="2068586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un9-43.userapi.com/impg/D7j-QuaP384zHwk5KafDWa-EGvn1eWup2nYI7Q/blIopqFxADI.jpg?size=828x1038&amp;quality=95&amp;sign=245064d1edc645d7a796bb843f8c3130&amp;c_uniq_tag=ushecnANX29Mc9LqyeTB6iUkrZJdmSVEFG9LxpQL7ww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4" y="2667944"/>
            <a:ext cx="1762125" cy="220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114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59879" y="1513476"/>
            <a:ext cx="7845934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ЭФФЕКТЫ ОТ РЕАЛИЗАЦИИ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 «ТЫ в БЕЗОПАСНОСТИ!»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12738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8408" y="1944753"/>
            <a:ext cx="8738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7030A0"/>
                </a:solidFill>
              </a:rPr>
              <a:t>Основной эффект от реализации программы – это грамотное и системное оказание профессиональной помощи детям, создание безопасных условий для благополучия ребенка независимо от жизненных обстоятельств</a:t>
            </a:r>
            <a:endParaRPr lang="ru-RU" sz="1200" b="1" dirty="0">
              <a:solidFill>
                <a:srgbClr val="7030A0"/>
              </a:solidFill>
            </a:endParaRPr>
          </a:p>
        </p:txBody>
      </p:sp>
      <p:pic>
        <p:nvPicPr>
          <p:cNvPr id="4097" name="Picture 1" descr="C:\Users\S3\Desktop\Визуальное представление практики\консультация ребе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512" y="2634648"/>
            <a:ext cx="2546788" cy="1910092"/>
          </a:xfrm>
          <a:prstGeom prst="rect">
            <a:avLst/>
          </a:prstGeom>
          <a:noFill/>
        </p:spPr>
      </p:pic>
      <p:pic>
        <p:nvPicPr>
          <p:cNvPr id="4098" name="Picture 2" descr="C:\Users\S3\Desktop\Визуальное представление практики\Фотоматериал грант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6650" y="2639493"/>
            <a:ext cx="2508358" cy="1881269"/>
          </a:xfrm>
          <a:prstGeom prst="rect">
            <a:avLst/>
          </a:prstGeom>
          <a:noFill/>
        </p:spPr>
      </p:pic>
      <p:pic>
        <p:nvPicPr>
          <p:cNvPr id="4099" name="Picture 3" descr="C:\Users\S3\Desktop\Визуальное представление практики\Фотоматериал грант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138" y="2664975"/>
            <a:ext cx="3260989" cy="186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250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4068204" y="2820704"/>
            <a:ext cx="3247159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ПРОБЛЕМА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39982"/>
            <a:ext cx="1972957" cy="5191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666750" y="1266825"/>
          <a:ext cx="8172450" cy="3594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652" name="Picture 4" descr="https://ressources-deploiement.teachizy.fr/storage/0815d253a3852ffae2f9c43ced2d61de/277a31d9a1e0466296f9df73316c2180/3568987765dfc17ba87a5b3657c82e65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3164" y="1781175"/>
            <a:ext cx="2000250" cy="1428750"/>
          </a:xfrm>
          <a:prstGeom prst="rect">
            <a:avLst/>
          </a:prstGeom>
          <a:noFill/>
        </p:spPr>
      </p:pic>
      <p:pic>
        <p:nvPicPr>
          <p:cNvPr id="27654" name="Picture 6" descr="https://cleverics.ru/digital/wp-content/uploads/2022/08/20944999-scal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6934" y="1262761"/>
            <a:ext cx="1290104" cy="860237"/>
          </a:xfrm>
          <a:prstGeom prst="rect">
            <a:avLst/>
          </a:prstGeom>
          <a:noFill/>
        </p:spPr>
      </p:pic>
      <p:pic>
        <p:nvPicPr>
          <p:cNvPr id="27658" name="Picture 10" descr="https://xn--80aukr.xn--p1ai/masterskie-5523/setevoe-vzaimodeystvie/socieda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867" y="2234316"/>
            <a:ext cx="2434010" cy="1542554"/>
          </a:xfrm>
          <a:prstGeom prst="rect">
            <a:avLst/>
          </a:prstGeom>
          <a:noFill/>
        </p:spPr>
      </p:pic>
      <p:pic>
        <p:nvPicPr>
          <p:cNvPr id="27660" name="Picture 12" descr="https://www.infosystems.ru/upload/%D0%BA%D0%B0%D1%80%D1%82%D0%B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13538" y="3305438"/>
            <a:ext cx="1063997" cy="1091634"/>
          </a:xfrm>
          <a:prstGeom prst="rect">
            <a:avLst/>
          </a:prstGeom>
          <a:noFill/>
        </p:spPr>
      </p:pic>
      <p:pic>
        <p:nvPicPr>
          <p:cNvPr id="27662" name="Picture 14" descr="https://mgsu.ru/upload/iblock/dab/dabd0826c4d7c08e641fbf08ebaafc6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1315" y="603982"/>
            <a:ext cx="1303977" cy="1145305"/>
          </a:xfrm>
          <a:prstGeom prst="rect">
            <a:avLst/>
          </a:prstGeom>
          <a:noFill/>
        </p:spPr>
      </p:pic>
      <p:pic>
        <p:nvPicPr>
          <p:cNvPr id="27664" name="Picture 16" descr="https://www.kexworks.com/wp-content/uploads/2016/10/48545039_l-1.jpg"/>
          <p:cNvPicPr>
            <a:picLocks noChangeAspect="1" noChangeArrowheads="1"/>
          </p:cNvPicPr>
          <p:nvPr/>
        </p:nvPicPr>
        <p:blipFill>
          <a:blip r:embed="rId13" cstate="print"/>
          <a:srcRect t="10950" b="16636"/>
          <a:stretch>
            <a:fillRect/>
          </a:stretch>
        </p:blipFill>
        <p:spPr bwMode="auto">
          <a:xfrm>
            <a:off x="2065907" y="4098707"/>
            <a:ext cx="1153432" cy="835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421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46129" y="1396598"/>
            <a:ext cx="7859684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ЭФФЕКТЫ ОТ РЕАЛИЗАЦИИ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 «ТЫ в БЕЗОПАСНОСТИ!»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12738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4584" name="Picture 8" descr="C:\Users\S3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203" y="1976105"/>
            <a:ext cx="1524963" cy="1248359"/>
          </a:xfrm>
          <a:prstGeom prst="rect">
            <a:avLst/>
          </a:prstGeom>
          <a:noFill/>
        </p:spPr>
      </p:pic>
      <p:pic>
        <p:nvPicPr>
          <p:cNvPr id="24586" name="Picture 10" descr="C:\Users\S3\Desktop\1 p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247" y="1849427"/>
            <a:ext cx="2615436" cy="1345459"/>
          </a:xfrm>
          <a:prstGeom prst="rect">
            <a:avLst/>
          </a:prstGeom>
          <a:noFill/>
        </p:spPr>
      </p:pic>
      <p:pic>
        <p:nvPicPr>
          <p:cNvPr id="24587" name="Picture 11" descr="\\Desktop-ld5680s\общая папка\МЕРОПРИЯТИЯ\2023 год\6-7 СЬЕЗД ДИРЕКТОРОВ\Логотипы\Экскурсия .jpg"/>
          <p:cNvPicPr>
            <a:picLocks noChangeAspect="1" noChangeArrowheads="1"/>
          </p:cNvPicPr>
          <p:nvPr/>
        </p:nvPicPr>
        <p:blipFill>
          <a:blip r:embed="rId6" cstate="print"/>
          <a:srcRect r="681" b="34114"/>
          <a:stretch>
            <a:fillRect/>
          </a:stretch>
        </p:blipFill>
        <p:spPr bwMode="auto">
          <a:xfrm>
            <a:off x="4544499" y="1840117"/>
            <a:ext cx="2928830" cy="1374152"/>
          </a:xfrm>
          <a:prstGeom prst="rect">
            <a:avLst/>
          </a:prstGeom>
          <a:noFill/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7" cstate="print"/>
          <a:srcRect t="2884"/>
          <a:stretch>
            <a:fillRect/>
          </a:stretch>
        </p:blipFill>
        <p:spPr bwMode="auto">
          <a:xfrm>
            <a:off x="2976956" y="3334466"/>
            <a:ext cx="2968434" cy="1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9" name="Picture 13" descr="\\Desktop-ld5680s\общая папка\МЕРОПРИЯТИЯ\2022 год\грант Ты в безопасности\Логотипы\логотип_РЦСУ без фон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6529" y="3386532"/>
            <a:ext cx="1158115" cy="1453601"/>
          </a:xfrm>
          <a:prstGeom prst="rect">
            <a:avLst/>
          </a:prstGeom>
          <a:noFill/>
        </p:spPr>
      </p:pic>
      <p:pic>
        <p:nvPicPr>
          <p:cNvPr id="24590" name="Picture 14" descr="\\Desktop-ld5680s\общая папка\МЕРОПРИЯТИЯ\2022 год\грант Ты в безопасности\Логотипы\Логотип Фон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931" y="3248957"/>
            <a:ext cx="1683941" cy="1721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250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0" y="1155058"/>
            <a:ext cx="8552734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ЭФФЕКТЫ ОТ РЕАЛИЗАЦИИ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 «ТЫ в БЕЗОПАСНОСТИ!»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12738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6154224" y="1783484"/>
            <a:ext cx="2770701" cy="70787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115FAD"/>
              </a:buClr>
              <a:buSzPct val="200000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Проведение </a:t>
            </a:r>
            <a:r>
              <a:rPr lang="ru-RU" sz="800" b="1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супервизорского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сопровождения специалистов в сфере защиты прав детей, опеки и попечительства, сотрудников педагогических организаций</a:t>
            </a:r>
          </a:p>
        </p:txBody>
      </p:sp>
      <p:pic>
        <p:nvPicPr>
          <p:cNvPr id="25606" name="Picture 6" descr="Круглый стол Встреча, Встреча, инфографика, фотография, мультфильм png |  PNGWing"/>
          <p:cNvPicPr>
            <a:picLocks noChangeAspect="1" noChangeArrowheads="1"/>
          </p:cNvPicPr>
          <p:nvPr/>
        </p:nvPicPr>
        <p:blipFill>
          <a:blip r:embed="rId4"/>
          <a:srcRect l="2660" r="4981"/>
          <a:stretch>
            <a:fillRect/>
          </a:stretch>
        </p:blipFill>
        <p:spPr bwMode="auto">
          <a:xfrm>
            <a:off x="152401" y="1569907"/>
            <a:ext cx="1413489" cy="1497144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1587022" y="1857303"/>
            <a:ext cx="2337565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115FAD"/>
              </a:buClr>
              <a:buSzPct val="200000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Проведение обучения руководителей, специалистов </a:t>
            </a:r>
            <a:r>
              <a:rPr lang="ru-RU" sz="800" b="1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ООиП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педагогов образовательных организаций муниципальных районов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городских округов Республики Башкортостан</a:t>
            </a:r>
          </a:p>
        </p:txBody>
      </p:sp>
      <p:pic>
        <p:nvPicPr>
          <p:cNvPr id="25608" name="Picture 8" descr="Групповая супервиз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2765" y="1788015"/>
            <a:ext cx="1891559" cy="126104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2084328" y="3337165"/>
            <a:ext cx="1878072" cy="58476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115FAD"/>
              </a:buClr>
              <a:buSzPct val="200000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методических пособий, рекомендаций, буклетов и материалов </a:t>
            </a:r>
          </a:p>
          <a:p>
            <a:pPr algn="ctr">
              <a:buClr>
                <a:srgbClr val="115FAD"/>
              </a:buClr>
              <a:buSzPct val="200000"/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тематике Проекта </a:t>
            </a:r>
          </a:p>
        </p:txBody>
      </p:sp>
      <p:pic>
        <p:nvPicPr>
          <p:cNvPr id="25609" name="Picture 9" descr="\\Desktop-ld5680s\общая папка\МЕРОПРИЯТИЯ\2022 год\грант Ты в безопасности\Баннер\LLIIZFwCO1U.jpg"/>
          <p:cNvPicPr>
            <a:picLocks noChangeAspect="1" noChangeArrowheads="1"/>
          </p:cNvPicPr>
          <p:nvPr/>
        </p:nvPicPr>
        <p:blipFill>
          <a:blip r:embed="rId6" cstate="print"/>
          <a:srcRect t="27874" b="31959"/>
          <a:stretch>
            <a:fillRect/>
          </a:stretch>
        </p:blipFill>
        <p:spPr bwMode="auto">
          <a:xfrm>
            <a:off x="341038" y="3337117"/>
            <a:ext cx="1687858" cy="1525417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 cstate="print"/>
          <a:srcRect r="773" b="1342"/>
          <a:stretch>
            <a:fillRect/>
          </a:stretch>
        </p:blipFill>
        <p:spPr bwMode="auto">
          <a:xfrm>
            <a:off x="5228728" y="3505200"/>
            <a:ext cx="183882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8367" y="3495676"/>
            <a:ext cx="1828633" cy="13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5646677" y="3127615"/>
            <a:ext cx="3278247" cy="33854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115FAD"/>
              </a:buClr>
              <a:buSzPct val="200000"/>
            </a:pP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Награды Международного конкурса</a:t>
            </a:r>
          </a:p>
          <a:p>
            <a:pPr algn="ctr">
              <a:buClr>
                <a:srgbClr val="115FAD"/>
              </a:buClr>
              <a:buSzPct val="200000"/>
            </a:pP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«Святость материнства» </a:t>
            </a:r>
            <a:endParaRPr lang="ru-RU" sz="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504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0" y="1155058"/>
            <a:ext cx="8552734" cy="36720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ЭФФЕКТЫ ОТ РЕАЛИЗАЦИИ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 «ТЫ в БЕЗОПАСНОСТИ!»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12738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 r="773" b="1342"/>
          <a:stretch>
            <a:fillRect/>
          </a:stretch>
        </p:blipFill>
        <p:spPr bwMode="auto">
          <a:xfrm>
            <a:off x="130515" y="2033783"/>
            <a:ext cx="4346593" cy="289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5298" y="2049715"/>
            <a:ext cx="4140680" cy="283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1466491" y="1678377"/>
            <a:ext cx="5900467" cy="21543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115FAD"/>
              </a:buClr>
              <a:buSzPct val="200000"/>
            </a:pP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Награды Международного конкурса «Святость материнства» </a:t>
            </a:r>
            <a:endParaRPr lang="ru-RU" sz="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50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92F8C-7B7B-4003-8EA8-E77514AEDDAC}"/>
              </a:ext>
            </a:extLst>
          </p:cNvPr>
          <p:cNvSpPr txBox="1"/>
          <p:nvPr/>
        </p:nvSpPr>
        <p:spPr>
          <a:xfrm>
            <a:off x="3218492" y="3263192"/>
            <a:ext cx="4161739" cy="646331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r>
              <a:rPr lang="ru-RU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+79374747049</a:t>
            </a:r>
            <a:endParaRPr lang="en-US" sz="1200" b="1" dirty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b="1" dirty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orf_csu@mail.ru</a:t>
            </a:r>
            <a:endParaRPr lang="ru-RU" sz="1200" b="1" dirty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D95DE0-4731-9D55-8A9B-9CA304CA0BAA}"/>
              </a:ext>
            </a:extLst>
          </p:cNvPr>
          <p:cNvSpPr txBox="1"/>
          <p:nvPr/>
        </p:nvSpPr>
        <p:spPr>
          <a:xfrm>
            <a:off x="540001" y="1395209"/>
            <a:ext cx="6252686" cy="619272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3200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3200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8D676F-4845-6253-FFC1-2A4E6AFAAAA4}"/>
              </a:ext>
            </a:extLst>
          </p:cNvPr>
          <p:cNvSpPr txBox="1"/>
          <p:nvPr/>
        </p:nvSpPr>
        <p:spPr>
          <a:xfrm>
            <a:off x="3218491" y="2693553"/>
            <a:ext cx="4161739" cy="369332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r>
              <a:rPr lang="ru-RU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Суюндукова </a:t>
            </a:r>
            <a:r>
              <a:rPr lang="ru-RU" b="1" dirty="0" err="1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Танслу</a:t>
            </a:r>
            <a:r>
              <a:rPr lang="ru-RU" b="1" dirty="0" smtClean="0">
                <a:solidFill>
                  <a:srgbClr val="5D317D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 Даниловна</a:t>
            </a:r>
            <a:endParaRPr lang="ru-RU" b="1" dirty="0">
              <a:solidFill>
                <a:srgbClr val="5D317D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EDBE866-E716-D067-7A65-D7B0987BF2EF}"/>
              </a:ext>
            </a:extLst>
          </p:cNvPr>
          <p:cNvSpPr/>
          <p:nvPr/>
        </p:nvSpPr>
        <p:spPr>
          <a:xfrm>
            <a:off x="642539" y="2151823"/>
            <a:ext cx="1399393" cy="2405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ctay Wide Bd" pitchFamily="50" charset="-52"/>
              </a:rPr>
              <a:t>ФОТО СПИКЕРА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1026" name="Picture 2" descr="C:\Users\S3\Desktop\САЙТ 2023\Сотрудники на сайт\СТ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266" y="2096933"/>
            <a:ext cx="1471290" cy="2476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408492" y="1841080"/>
            <a:ext cx="1817204" cy="30314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4566" y="1863026"/>
            <a:ext cx="1817204" cy="30314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54790" y="1379800"/>
            <a:ext cx="5630350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О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ПРОЕКТЕ «ТЫ в БЕЗОПАСНОСТИ!»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359F8F-5840-414C-B1A5-176831A78C03}"/>
              </a:ext>
            </a:extLst>
          </p:cNvPr>
          <p:cNvSpPr txBox="1"/>
          <p:nvPr/>
        </p:nvSpPr>
        <p:spPr>
          <a:xfrm>
            <a:off x="163135" y="1831840"/>
            <a:ext cx="2131308" cy="35548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ЦЕЛИ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CEBFBC-2B31-3415-0B7A-92E95AF80FAE}"/>
              </a:ext>
            </a:extLst>
          </p:cNvPr>
          <p:cNvSpPr txBox="1"/>
          <p:nvPr/>
        </p:nvSpPr>
        <p:spPr>
          <a:xfrm>
            <a:off x="140449" y="2273376"/>
            <a:ext cx="2059287" cy="202266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115FAD"/>
              </a:buClr>
              <a:buSzPct val="200000"/>
            </a:pP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оказание </a:t>
            </a: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помощи детям </a:t>
            </a:r>
            <a:b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психоэмоциональными травмами, в том числе детям, возвращаемым из зон боевых действий, посредством создания региональной опорной площадки</a:t>
            </a:r>
          </a:p>
          <a:p>
            <a:pPr algn="just">
              <a:lnSpc>
                <a:spcPct val="150000"/>
              </a:lnSpc>
              <a:buClr>
                <a:srgbClr val="115FAD"/>
              </a:buClr>
              <a:buSzPct val="200000"/>
            </a:pPr>
            <a:endParaRPr lang="ru-RU" sz="65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115FAD"/>
              </a:buClr>
              <a:buSzPct val="200000"/>
            </a:pP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оказание </a:t>
            </a: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помощи детям в особых жизненных 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ситуациях, приводящих к </a:t>
            </a: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психоэмоциональным травмам на основе типового алгоритма работы по медицинской и социально-психологической  реабилитации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39E0B6-EC8E-4D3C-A492-FF48EEBB2EC1}"/>
              </a:ext>
            </a:extLst>
          </p:cNvPr>
          <p:cNvSpPr txBox="1"/>
          <p:nvPr/>
        </p:nvSpPr>
        <p:spPr>
          <a:xfrm>
            <a:off x="2416986" y="1853356"/>
            <a:ext cx="2095932" cy="35548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СУТЬ </a:t>
            </a:r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28EB41-95AB-7832-045B-7F01D2ECAEF7}"/>
              </a:ext>
            </a:extLst>
          </p:cNvPr>
          <p:cNvSpPr txBox="1"/>
          <p:nvPr/>
        </p:nvSpPr>
        <p:spPr>
          <a:xfrm>
            <a:off x="2216988" y="2232711"/>
            <a:ext cx="2234241" cy="202266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региональной опорной площадки, оказывающей помощь детям с психоэмоциональными травмами, в том числе детям, возвращаемым из зон боевых действий, включая 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утверждение нормативных</a:t>
            </a: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методических, 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организационных документов и </a:t>
            </a:r>
            <a:r>
              <a:rPr lang="ru-RU" sz="65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организацию межведомственного и внутриотраслевого взаимодействия органов исполнительной власти, органов местного самоуправления, организаций по оказанию помощи представителям целевой группы проекта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58" y="438321"/>
            <a:ext cx="1972957" cy="51919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13478" y="1828521"/>
            <a:ext cx="1938528" cy="30314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solidFill>
                  <a:prstClr val="white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СРОК ПРОЕКТА</a:t>
            </a:r>
            <a:endParaRPr lang="ru-RU" sz="1400" b="1" dirty="0">
              <a:solidFill>
                <a:prstClr val="white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58614" y="2248492"/>
            <a:ext cx="1993392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115FAD"/>
              </a:buClr>
              <a:buSzPct val="200000"/>
            </a:pP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юнь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2022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июнь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2023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</a:p>
          <a:p>
            <a:pPr algn="ctr">
              <a:lnSpc>
                <a:spcPct val="120000"/>
              </a:lnSpc>
              <a:buClr>
                <a:srgbClr val="115FAD"/>
              </a:buClr>
              <a:buSzPct val="200000"/>
            </a:pPr>
            <a:endParaRPr lang="en-US" sz="650" b="1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lnSpc>
                <a:spcPct val="120000"/>
              </a:lnSpc>
              <a:buClr>
                <a:srgbClr val="115FAD"/>
              </a:buClr>
              <a:buSzPct val="200000"/>
            </a:pP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был п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родлен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конца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октября</a:t>
            </a:r>
            <a:r>
              <a:rPr lang="ru-RU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65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 </a:t>
            </a:r>
            <a:r>
              <a:rPr lang="en-US" sz="650" b="1" dirty="0" err="1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года</a:t>
            </a:r>
            <a:endParaRPr lang="ru-RU" sz="65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21818" y="1840201"/>
            <a:ext cx="2078367" cy="343030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solidFill>
                  <a:prstClr val="white"/>
                </a:solidFill>
                <a:latin typeface="Montserrat Medium" panose="000006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СУММА ГРАНТА</a:t>
            </a:r>
            <a:endParaRPr lang="ru-RU" sz="1400" b="1" dirty="0">
              <a:solidFill>
                <a:prstClr val="white"/>
              </a:solidFill>
              <a:latin typeface="Montserrat Medium" panose="000006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28EB41-95AB-7832-045B-7F01D2ECAEF7}"/>
              </a:ext>
            </a:extLst>
          </p:cNvPr>
          <p:cNvSpPr txBox="1"/>
          <p:nvPr/>
        </p:nvSpPr>
        <p:spPr>
          <a:xfrm>
            <a:off x="6809131" y="2342438"/>
            <a:ext cx="1821924" cy="22441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</a:t>
            </a:r>
            <a:r>
              <a:rPr lang="en-US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</a:t>
            </a:r>
            <a:r>
              <a:rPr lang="en-US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191 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рублей </a:t>
            </a:r>
          </a:p>
        </p:txBody>
      </p:sp>
      <p:pic>
        <p:nvPicPr>
          <p:cNvPr id="24" name="Picture 4" descr="Бесплатные иконки Рубль, созданные Icongeek26 | Бесплатные иконки, Иконки,  Спортивная т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5129" y="2735720"/>
            <a:ext cx="1789017" cy="1789017"/>
          </a:xfrm>
          <a:prstGeom prst="rect">
            <a:avLst/>
          </a:prstGeom>
          <a:noFill/>
        </p:spPr>
      </p:pic>
      <p:pic>
        <p:nvPicPr>
          <p:cNvPr id="25" name="Picture 2" descr="Календарь на 2022 и 2023 год: скачать и распечатать — 3mu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2943" y="2853969"/>
            <a:ext cx="1224733" cy="17317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79" y="2964432"/>
            <a:ext cx="12255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504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39982"/>
            <a:ext cx="1972957" cy="5191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32981" y="3890513"/>
            <a:ext cx="6050085" cy="112645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800" b="1" u="sng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ГБУ </a:t>
            </a:r>
            <a:r>
              <a:rPr lang="ru-RU" sz="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Республиканский центр семейного устройства детей-сирот и детей, оставшихся без попечения родителей реализует государственное задание:</a:t>
            </a:r>
          </a:p>
          <a:p>
            <a:pPr algn="just">
              <a:lnSpc>
                <a:spcPct val="120000"/>
              </a:lnSpc>
            </a:pP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Оказание 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консультативной, психологической, юридической, социальной и иной помощи лицам, усыновившим (удочерившим) или принявшим под опеку (попечительство)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ребёнка</a:t>
            </a:r>
          </a:p>
          <a:p>
            <a:pPr algn="just">
              <a:lnSpc>
                <a:spcPct val="120000"/>
              </a:lnSpc>
            </a:pPr>
            <a:endParaRPr lang="ru-RU" sz="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Подготовка граждан, выразивших желание принять детей-сирот и детей, оставшихся без попечения родителей на семейные формы устройства</a:t>
            </a:r>
          </a:p>
        </p:txBody>
      </p:sp>
      <p:pic>
        <p:nvPicPr>
          <p:cNvPr id="2" name="Picture 2" descr="https://sun9-4.userapi.com/impg/lEX85lp21t5tKX8heURbyzHX17mEVRMFfNeqCQ/eZXORXWvPZQ.jpg?size=608x1080&amp;quality=95&amp;sign=4b5ad1423d94a90203def26eb6735c59&amp;type=album"/>
          <p:cNvPicPr>
            <a:picLocks noChangeAspect="1" noChangeArrowheads="1"/>
          </p:cNvPicPr>
          <p:nvPr/>
        </p:nvPicPr>
        <p:blipFill>
          <a:blip r:embed="rId4"/>
          <a:srcRect t="13063" b="13785"/>
          <a:stretch>
            <a:fillRect/>
          </a:stretch>
        </p:blipFill>
        <p:spPr bwMode="auto">
          <a:xfrm>
            <a:off x="116007" y="1057703"/>
            <a:ext cx="2746576" cy="3568889"/>
          </a:xfrm>
          <a:prstGeom prst="rect">
            <a:avLst/>
          </a:prstGeom>
          <a:noFill/>
        </p:spPr>
      </p:pic>
      <p:graphicFrame>
        <p:nvGraphicFramePr>
          <p:cNvPr id="13" name="Диаграмма 12"/>
          <p:cNvGraphicFramePr/>
          <p:nvPr/>
        </p:nvGraphicFramePr>
        <p:xfrm>
          <a:off x="2805125" y="957532"/>
          <a:ext cx="6209479" cy="3053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1542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59878" y="1245834"/>
            <a:ext cx="6137526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АНАЛИЗ РЫНКА, ЦЕЛЕВЫЕ СЕГМЕНТЫ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359F8F-5840-414C-B1A5-176831A78C03}"/>
              </a:ext>
            </a:extLst>
          </p:cNvPr>
          <p:cNvSpPr txBox="1"/>
          <p:nvPr/>
        </p:nvSpPr>
        <p:spPr>
          <a:xfrm>
            <a:off x="501889" y="1751261"/>
            <a:ext cx="8277532" cy="38779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целевую группу проекта «Ты в безопасности!» вошло 18 семей, в которых воспитываются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детей,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находящихся </a:t>
            </a:r>
            <a:r>
              <a:rPr lang="ru-RU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следующих жизненных ситуациях</a:t>
            </a:r>
            <a:endParaRPr lang="ru-RU" sz="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00" y="439659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20482" name="Picture 2" descr="Целевая аудитория (ЦА) - характеристики, примеры, формирование,  сегментация, составление портрет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697" y="2746035"/>
            <a:ext cx="3108325" cy="1970065"/>
          </a:xfrm>
          <a:prstGeom prst="rect">
            <a:avLst/>
          </a:prstGeom>
          <a:noFill/>
        </p:spPr>
      </p:pic>
      <p:graphicFrame>
        <p:nvGraphicFramePr>
          <p:cNvPr id="12" name="Диаграмма 11"/>
          <p:cNvGraphicFramePr/>
          <p:nvPr/>
        </p:nvGraphicFramePr>
        <p:xfrm>
          <a:off x="3338423" y="2165231"/>
          <a:ext cx="5428157" cy="2795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156875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2630011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26" y="456912"/>
            <a:ext cx="1972957" cy="519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542625" y="1107811"/>
            <a:ext cx="6137526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АНАЛИЗ РЫНКА, ЦЕЛЕВЫЕ СЕГМЕНТЫ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4118844260"/>
              </p:ext>
            </p:extLst>
          </p:nvPr>
        </p:nvGraphicFramePr>
        <p:xfrm>
          <a:off x="-520461" y="1411017"/>
          <a:ext cx="8310113" cy="348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61049" y="2691442"/>
            <a:ext cx="13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ГЕОГРАФИЯ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ПРОЕКТА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7" name="Picture 2" descr="https://sun9-4.userapi.com/impg/lEX85lp21t5tKX8heURbyzHX17mEVRMFfNeqCQ/eZXORXWvPZQ.jpg?size=608x1080&amp;quality=95&amp;sign=4b5ad1423d94a90203def26eb6735c59&amp;type=album"/>
          <p:cNvPicPr>
            <a:picLocks noChangeAspect="1" noChangeArrowheads="1"/>
          </p:cNvPicPr>
          <p:nvPr/>
        </p:nvPicPr>
        <p:blipFill>
          <a:blip r:embed="rId8"/>
          <a:srcRect t="13063" b="13785"/>
          <a:stretch>
            <a:fillRect/>
          </a:stretch>
        </p:blipFill>
        <p:spPr bwMode="auto">
          <a:xfrm>
            <a:off x="6007848" y="1100835"/>
            <a:ext cx="2746576" cy="3568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014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E0009B-483C-34D1-BE78-676798BC4852}"/>
              </a:ext>
            </a:extLst>
          </p:cNvPr>
          <p:cNvSpPr txBox="1"/>
          <p:nvPr/>
        </p:nvSpPr>
        <p:spPr>
          <a:xfrm>
            <a:off x="1465253" y="2977516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2" y="439982"/>
            <a:ext cx="1972957" cy="51919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449737" y="1073588"/>
            <a:ext cx="6805078" cy="38868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ПЛАН РЕАЛИЗАЦИИ </a:t>
            </a:r>
            <a:r>
              <a:rPr lang="ru-RU" b="1" dirty="0" smtClean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ПРОЕКТА «Ты в БЕЗОПАСНОСТИ!» </a:t>
            </a:r>
            <a:endParaRPr lang="ru-RU" dirty="0">
              <a:solidFill>
                <a:srgbClr val="5D317D"/>
              </a:solidFill>
              <a:latin typeface="Actay Wide Bd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708581250"/>
              </p:ext>
            </p:extLst>
          </p:nvPr>
        </p:nvGraphicFramePr>
        <p:xfrm>
          <a:off x="281796" y="1483743"/>
          <a:ext cx="8612037" cy="350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7384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E6800-6767-4BA9-A5E0-853295438C68}"/>
              </a:ext>
            </a:extLst>
          </p:cNvPr>
          <p:cNvSpPr txBox="1"/>
          <p:nvPr/>
        </p:nvSpPr>
        <p:spPr>
          <a:xfrm>
            <a:off x="1331652" y="3146846"/>
            <a:ext cx="184699" cy="2539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ru-RU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C667D7-C03F-4272-B0E5-22E96C23447D}"/>
              </a:ext>
            </a:extLst>
          </p:cNvPr>
          <p:cNvSpPr txBox="1"/>
          <p:nvPr/>
        </p:nvSpPr>
        <p:spPr>
          <a:xfrm>
            <a:off x="436483" y="1164529"/>
            <a:ext cx="5107990" cy="38869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5D317D"/>
                </a:solidFill>
                <a:latin typeface="Actay Wide Bd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КЛЮЧЕВЫЕ РЕЗУЛЬТАТЫ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6" y="439982"/>
            <a:ext cx="1972957" cy="5191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970720"/>
            <a:ext cx="7667626" cy="172779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67626" y="4970720"/>
            <a:ext cx="1476374" cy="17277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19458" name="Picture 2" descr="Инициация проекта. В чем суть нового проекта? Часть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05" y="1562819"/>
            <a:ext cx="1281378" cy="878456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 r="3848"/>
          <a:stretch>
            <a:fillRect/>
          </a:stretch>
        </p:blipFill>
        <p:spPr bwMode="auto">
          <a:xfrm>
            <a:off x="5512279" y="495943"/>
            <a:ext cx="3381556" cy="433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Схема 16"/>
          <p:cNvGraphicFramePr/>
          <p:nvPr/>
        </p:nvGraphicFramePr>
        <p:xfrm>
          <a:off x="-448574" y="1511778"/>
          <a:ext cx="7030528" cy="343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462" name="Picture 6" descr="Обязанности куратора в зависимости от сфер его деятельност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945" y="3896264"/>
            <a:ext cx="1686523" cy="1081177"/>
          </a:xfrm>
          <a:prstGeom prst="rect">
            <a:avLst/>
          </a:prstGeom>
          <a:noFill/>
        </p:spPr>
      </p:pic>
      <p:pic>
        <p:nvPicPr>
          <p:cNvPr id="19464" name="Picture 8" descr="Плоская концепция дизайна рабочая группа составляет головоломку | Премиум  векторы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0634" y="2773481"/>
            <a:ext cx="1176314" cy="979009"/>
          </a:xfrm>
          <a:prstGeom prst="rect">
            <a:avLst/>
          </a:prstGeom>
          <a:noFill/>
        </p:spPr>
      </p:pic>
      <p:pic>
        <p:nvPicPr>
          <p:cNvPr id="19466" name="Picture 10" descr="Мировые соглашения: заключаем правильно - новости Право.ру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0468" y="3738892"/>
            <a:ext cx="1486666" cy="1074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195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6" y="0"/>
            <a:ext cx="1467794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24" y="439982"/>
            <a:ext cx="1972957" cy="519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495"/>
            <a:ext cx="2528021" cy="5736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101" y="1455134"/>
            <a:ext cx="6590581" cy="36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27803" y="1075392"/>
            <a:ext cx="733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Подписаны Соглашения межведомственного взаимодействия </a:t>
            </a:r>
            <a:endParaRPr lang="ru-RU" sz="1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3371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3109</TotalTime>
  <Words>773</Words>
  <Application>Microsoft Office PowerPoint</Application>
  <PresentationFormat>Экран (16:9)</PresentationFormat>
  <Paragraphs>118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S3</cp:lastModifiedBy>
  <cp:revision>254</cp:revision>
  <dcterms:created xsi:type="dcterms:W3CDTF">2022-08-21T12:36:01Z</dcterms:created>
  <dcterms:modified xsi:type="dcterms:W3CDTF">2023-10-03T12:12:19Z</dcterms:modified>
</cp:coreProperties>
</file>