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96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10" r:id="rId11"/>
    <p:sldId id="307" r:id="rId12"/>
    <p:sldId id="308" r:id="rId13"/>
  </p:sldIdLst>
  <p:sldSz cx="10691813" cy="7559675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3366CC"/>
    <a:srgbClr val="FFCC66"/>
    <a:srgbClr val="FF9933"/>
    <a:srgbClr val="CE6110"/>
    <a:srgbClr val="FF6600"/>
    <a:srgbClr val="FF9966"/>
    <a:srgbClr val="B15CE6"/>
    <a:srgbClr val="7C6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114" y="-27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6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1170-B51C-4142-BEE2-1E34030485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d38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27" y="141339"/>
            <a:ext cx="7306574" cy="8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развития, опеки и попечительства Иркутской области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43192" y="1303283"/>
            <a:ext cx="2746734" cy="422515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Ольга Вячеславовна</a:t>
            </a: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Инструктор по труду </a:t>
            </a: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</a:t>
            </a: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должности: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24года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категория, дата присвоения:</a:t>
            </a:r>
          </a:p>
          <a:p>
            <a:pPr marL="0" indent="0" algn="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высшая, 21.05.2020 г.</a:t>
            </a:r>
          </a:p>
          <a:p>
            <a:pPr marL="0" indent="0" algn="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668120" y="6091108"/>
            <a:ext cx="9154865" cy="1164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выпускников учреждения для детей сирот и детей, оставшихся без попечения родителей.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04AACA0-93BE-4B8D-9CC1-0DF841020A06}"/>
              </a:ext>
            </a:extLst>
          </p:cNvPr>
          <p:cNvSpPr/>
          <p:nvPr/>
        </p:nvSpPr>
        <p:spPr>
          <a:xfrm>
            <a:off x="5088380" y="1393553"/>
            <a:ext cx="2098804" cy="20811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фото автора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sz="half" idx="1"/>
          </p:nvPr>
        </p:nvSpPr>
        <p:spPr>
          <a:xfrm>
            <a:off x="2532889" y="1292773"/>
            <a:ext cx="2555491" cy="4574627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казенное учреждение социального обслуживания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детям, оставшимся без попечения родителей,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Ленинского района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Иркутска»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Мира 124,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372705</a:t>
            </a:r>
          </a:p>
          <a:p>
            <a:pPr marL="0" indent="0" algn="just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cpd38@mail.ru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cpd38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04AACA0-93BE-4B8D-9CC1-0DF841020A06}"/>
              </a:ext>
            </a:extLst>
          </p:cNvPr>
          <p:cNvSpPr/>
          <p:nvPr/>
        </p:nvSpPr>
        <p:spPr>
          <a:xfrm>
            <a:off x="437102" y="1393552"/>
            <a:ext cx="2095786" cy="20811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фото учреждения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91" y="141339"/>
            <a:ext cx="2334639" cy="8187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" y="1276644"/>
            <a:ext cx="2603426" cy="283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ndre\Downloads\IMG-53b7571a987b3df62ed149c1ef14a28f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20562" r="20153" b="39719"/>
          <a:stretch/>
        </p:blipFill>
        <p:spPr bwMode="auto">
          <a:xfrm>
            <a:off x="5088379" y="1154449"/>
            <a:ext cx="2279737" cy="25593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26" y="334587"/>
            <a:ext cx="7321601" cy="53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результаты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23910" y="1198698"/>
            <a:ext cx="9341287" cy="508406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479030" y="6282763"/>
            <a:ext cx="9477721" cy="115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9" y="207554"/>
            <a:ext cx="2333627" cy="79357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3303"/>
              </p:ext>
            </p:extLst>
          </p:nvPr>
        </p:nvGraphicFramePr>
        <p:xfrm>
          <a:off x="628650" y="1598772"/>
          <a:ext cx="9063613" cy="4437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7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1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7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трудовой подготовки  выпускников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Уч.год/ показатели в процентном соотношении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2020-2021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2021-2022</a:t>
                      </a:r>
                      <a:endParaRPr lang="ru-RU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2022-2023</a:t>
                      </a:r>
                      <a:endParaRPr lang="ru-RU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Знание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правил санитарии и гигиены при выполнении кулинарных работах.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Владение безопасными приемами работы с оборудованием и инструментами при выполнении кулинарных работ.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Соблюдение технологии приготовления блюд и кулинарных изделий в соответствии с рецептурно-технологической  картой.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Владение безопасными приемами работы с инструментами  и швейным оборудованием 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4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Сформированность навыков шитья простейших швейных изделий и ремонта одежды, в соответствии с технологией.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Поступление в  средние специальные учреждения, колледжи по направлению швею, </a:t>
                      </a:r>
                      <a:r>
                        <a:rPr lang="ru-RU" sz="1400" dirty="0" smtClean="0">
                          <a:effectLst/>
                        </a:rPr>
                        <a:t>парикмахер, повар.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26" y="334587"/>
            <a:ext cx="7321601" cy="539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результаты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23910" y="1198698"/>
            <a:ext cx="9341287" cy="508406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479030" y="6282763"/>
            <a:ext cx="9477721" cy="115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9" y="207554"/>
            <a:ext cx="2333627" cy="7935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" y="3306330"/>
            <a:ext cx="39195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38" y="1001133"/>
            <a:ext cx="38290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42" y="3122050"/>
            <a:ext cx="24320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5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:\Сканер\2023-03-29_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7861" y="3400490"/>
            <a:ext cx="1998008" cy="27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150" y="276268"/>
            <a:ext cx="7321601" cy="72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представлении практики в профессиональном сообществе региона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09370" y="495300"/>
            <a:ext cx="9341287" cy="30620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опыта  на курсах повышения квалификации по теме: «Организация образовательной деятельности по дополнительной образовательной программе в ЦПД» 13.02.20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семьи областная конференция «Дети поколения « Z»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круиз».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2021г.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методических разработок «Будущее рядом» сентябрь 2021г.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педагогического мастерства «Методические находки» март 2022г.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международная научно-практическая конференция. Статья «Социальное партнерство, как фактор сотворчества детей-сирот и профилактика трудной жизненной ситуации» 28.09.2022г.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76268"/>
            <a:ext cx="2333627" cy="793579"/>
          </a:xfrm>
          <a:prstGeom prst="rect">
            <a:avLst/>
          </a:prstGeom>
        </p:spPr>
      </p:pic>
      <p:pic>
        <p:nvPicPr>
          <p:cNvPr id="7170" name="Picture 2" descr="F:\Сканер\2023-03-29_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21" y="3557370"/>
            <a:ext cx="1845570" cy="25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Сканер\2023-03-29_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3684278"/>
            <a:ext cx="1690933" cy="23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Сканер\2023-03-29_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1565" r="14452" b="32296"/>
          <a:stretch/>
        </p:blipFill>
        <p:spPr bwMode="auto">
          <a:xfrm>
            <a:off x="563002" y="3684278"/>
            <a:ext cx="1721348" cy="23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Сканер\2023-03-29_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33" y="3654723"/>
            <a:ext cx="1733920" cy="23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479030" y="6320497"/>
            <a:ext cx="9477721" cy="111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8809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практики. Аннотация. Период реализации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17413" y="893380"/>
            <a:ext cx="9341287" cy="522801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из самых критических моментов в жизни детей-сирот и детей, оставшихся без попечения родителей, является их переход из-под опеки государства к самостоятельной жизни. Выпускникам необходимо пройти процесс социальной адаптации, сформировать позитивное отношение к окружающим, обрести способность принимать решения и нести за них ответственность, научиться вести хозяйство, планировать бюджет, подготовиться к созданию семьи и воспитанию детей.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Учитывая систему работы в данных учреждениях возникает необходимость подготовки воспитанников к самостоятельной жизни и формированию у них определенных компетенций.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Практика построена таким образом, что усвоение необходимых технологических знаний подкрепляется практическими работами. Курс занятий благотворно сказывается на становлении личности, способствует социальной адаптации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определенной степени самостоятельность в быту.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Проходя годовое обучение ребенок получает первичные профессиональные навыки, а развитые умения способствуют усилению стартовых возможностей личности на рынке труда и профессионального образования. Подготовка по направлениям данной практики необходима, так как какой бы род занятий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 воспитанник,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бы специальность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приобрел, он должен быть готов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самообслуживанию.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Программа содержит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навыков гигиены, способах по уходу за волосами, кожей лица, правилах использования косметических средств,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и хранению одежды; программный материал по стилю и имиджу включает в себя вопросы по истории одежды, вопросы, связанные с понятием «культура одежды», определяющие культуру внешнего облика человека, стиль и моду. На занятиях  не только теоретически разбираются  хозяйственно-бытовые вопросы: работа, на кухне, хранение продуктов, правила санитарных норм, техника безопасности, доработан и расширен раздел программы по хозяйственно-бытовым вопросам практическими занятиями по кулинарии и этикету. Раздел по предпрофессиональной подготовке воспитанниц по швейному делу включает в себя развитие умений самостоятельно обслуживать себя, проводить мелкий ремонт одежды на личных вещах, а на финальном этапе выполнение индивидуального проекта, включающего в себя расчет материала и пошив несложного изделия.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ежегодно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735062" y="6121391"/>
            <a:ext cx="9154865" cy="117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реализация подготовки детей к самостоятельной жизни.</a:t>
            </a:r>
          </a:p>
          <a:p>
            <a:pPr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выпускников учреждения для детей сирот и детей, оставшихся без попечения родителей.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Цели. Задачи. Ожидаемые результаты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01886" y="1013770"/>
            <a:ext cx="9088041" cy="50337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в самостоятельной жизни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по уходу за внешностью;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социально значимых навыков, необходимых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домашнего хозяйства.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к изучению правил этикета;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самостоятельности в разных видах хозяйственно-бытовой деятельности;                                                  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и оценивания своих действия, соотношение результата деятельности с поставленной целью.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знаний, умений и навыков по технологии приготовления  блюд в домашних условиях, их подаче и сервировки стола;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приобретение знаний, умений, навыков, по пошиву и ремонту одежды;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положительной мотивации к трудовой деятельности;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общие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расширены знания о составляющих имиджа и основных приемах ухода за внешностью.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сформированы социально значимые навыки, необходимые для ведения домашнего хозяйства.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сформированы навыки шитья простейших швейных изделий и ремонта одежды.</a:t>
            </a:r>
          </a:p>
          <a:p>
            <a:pPr marL="0" indent="0" algn="just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261095"/>
            <a:ext cx="9154865" cy="1173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реализация подготовки детей к самостоятельной жизни.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выпускников учреждения для детей сирот и детей, оставшихся без попечения родителей.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группа. Количество участников.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85602" y="1109702"/>
            <a:ext cx="9088041" cy="17659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 : дети-сироты, дети, оставшиеся без попечения родителей 14-18 лет, проживающие в центре помощи детям Ленинского района.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дети находящиеся в учреждение и прибывающие в него.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229608"/>
            <a:ext cx="9154865" cy="1205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 помещении, стоящ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83932A0-1408-C9B6-5FAA-6E3062A45E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2"/>
          <a:stretch/>
        </p:blipFill>
        <p:spPr>
          <a:xfrm>
            <a:off x="2981385" y="3294993"/>
            <a:ext cx="4371916" cy="25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26615" y="979046"/>
            <a:ext cx="9063312" cy="2511791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индивидуальная (воспитанникам даются самостоятельные задания с учетом возможностей);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фронтальная (при отработке определенного технологического приема);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групповая (разделение на мини группы для выполнения определенной работы).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182821"/>
            <a:ext cx="9154865" cy="125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выпускников учреждения для детей сирот и детей, оставшихся без попечения родителей.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  <p:pic>
        <p:nvPicPr>
          <p:cNvPr id="2050" name="Picture 2" descr="C:\Users\andre\Downloads\InShot_20230318_131630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4" y="3297358"/>
            <a:ext cx="2538948" cy="25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\Downloads\InShot_20230131_165931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19" y="3297358"/>
            <a:ext cx="2609240" cy="26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\Downloads\InShot_20230216_1746312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78" y="3390789"/>
            <a:ext cx="2470804" cy="24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e\Downloads\InShot_20230201_1934456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8" y="3275749"/>
            <a:ext cx="2421987" cy="24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2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132609"/>
            <a:ext cx="9221689" cy="5096999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26984" y="790575"/>
            <a:ext cx="9238213" cy="2551309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обучения: репродуктивный, словесный, наглядный практический; объяснительно-иллюстративный, частично-поисковый,  игровой.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воспитания: поощрение, стимулирование, мотивация.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занятия: беседа, встреча с интересными людьми,  игра, мастер-класс, «мозговой штурм», наблюдение, открытое занятие, практическое занятие, творческая мастерская,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229609"/>
            <a:ext cx="9154865" cy="120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  <p:pic>
        <p:nvPicPr>
          <p:cNvPr id="3074" name="Picture 2" descr="C:\Users\andre\Downloads\InShot_20230214_180544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1" y="3121250"/>
            <a:ext cx="2722018" cy="27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Users\Андрей\Desktop\работа центр\работа 20-21\колажи\InShot_20201008_1738409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5" y="3128346"/>
            <a:ext cx="2685555" cy="26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\Downloads\InShot_20230314_154107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19" y="3164808"/>
            <a:ext cx="2685555" cy="26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Сканер\2023-03-29_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3143" r="17065" b="26131"/>
          <a:stretch/>
        </p:blipFill>
        <p:spPr bwMode="auto">
          <a:xfrm>
            <a:off x="5251745" y="4105745"/>
            <a:ext cx="1366941" cy="19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276269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ресурсы реализации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37496" y="947979"/>
            <a:ext cx="9527702" cy="391027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программа «Девичьи секреты» для детей сирот и детей, оставшихся без попечения родителей» в рамках комплексной программы по подготовке детей-сирот к самостоятельной жизни «Шаг за шагом».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включает в себя следующие занятия: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Инструкционные карты, схемы, иллюстрации, игры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229609"/>
            <a:ext cx="9154865" cy="1215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реализация подготовки детей к самостоятельной жизни.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выпускников учреждения для детей сирот и детей, оставшихся без попечения родителей.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87" y="194988"/>
            <a:ext cx="2334639" cy="8187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87145"/>
              </p:ext>
            </p:extLst>
          </p:nvPr>
        </p:nvGraphicFramePr>
        <p:xfrm>
          <a:off x="496950" y="1943280"/>
          <a:ext cx="6431253" cy="2089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1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темы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Уход за внешностью.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Подбор причесок. Правила нанесения макияжа.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Составляющие имиджа.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Бытовая техника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Азбука кухни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Этикет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Уборка помещений. Уход за вещами.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Правила безопасности при работе  на швейной машине и утюгом.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Ремонт одежды.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Пошив изделий.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098" name="Picture 2" descr="F:\Сканер\2023-03-29_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 b="2724"/>
          <a:stretch/>
        </p:blipFill>
        <p:spPr bwMode="auto">
          <a:xfrm>
            <a:off x="7812696" y="1718123"/>
            <a:ext cx="1905943" cy="26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Сканер\2023-03-29_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21290" b="46580"/>
          <a:stretch/>
        </p:blipFill>
        <p:spPr bwMode="auto">
          <a:xfrm>
            <a:off x="705669" y="4490349"/>
            <a:ext cx="1378474" cy="15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Сканер\2023-03-29_0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25760" r="10547" b="29144"/>
          <a:stretch/>
        </p:blipFill>
        <p:spPr bwMode="auto">
          <a:xfrm rot="10800000">
            <a:off x="7318098" y="4413163"/>
            <a:ext cx="2047817" cy="16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0887" r="4812"/>
          <a:stretch/>
        </p:blipFill>
        <p:spPr bwMode="auto">
          <a:xfrm>
            <a:off x="2496629" y="4498117"/>
            <a:ext cx="2259969" cy="15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9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413" y="215852"/>
            <a:ext cx="7561023" cy="6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 социальными партнерами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918357" y="516321"/>
            <a:ext cx="8619631" cy="14504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системе практических мастер классов региональной школы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Рататуй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кафе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ресторанах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экскурсии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 города.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801886" y="6229609"/>
            <a:ext cx="9154865" cy="120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" y="194988"/>
            <a:ext cx="2168141" cy="818781"/>
          </a:xfrm>
          <a:prstGeom prst="rect">
            <a:avLst/>
          </a:prstGeom>
        </p:spPr>
      </p:pic>
      <p:pic>
        <p:nvPicPr>
          <p:cNvPr id="5124" name="Picture 4" descr="C:\Users\andre\Downloads\InShot_20230228_120243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089"/>
            <a:ext cx="3292753" cy="32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75" y="1817089"/>
            <a:ext cx="3863200" cy="26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19" y="3718427"/>
            <a:ext cx="3724492" cy="25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95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6" name="Picture 22" descr="C:\Users\andre\Downloads\IMG_20230329_165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5287"/>
          <a:stretch/>
        </p:blipFill>
        <p:spPr bwMode="auto">
          <a:xfrm>
            <a:off x="3497161" y="3002372"/>
            <a:ext cx="87265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53" y="4743859"/>
            <a:ext cx="2448525" cy="136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81" y="276269"/>
            <a:ext cx="7588455" cy="64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предметной среды для реализации практики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"/>
          </p:nvPr>
        </p:nvSpPr>
        <p:spPr>
          <a:xfrm>
            <a:off x="479030" y="1433064"/>
            <a:ext cx="9221689" cy="4796544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97703" y="687666"/>
            <a:ext cx="9075940" cy="2314706"/>
          </a:xfrm>
        </p:spPr>
        <p:txBody>
          <a:bodyPr/>
          <a:lstStyle/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ЦПД оборудованы комнаты по социально бытовой ориентации, с необходимым для проведения занятий мебелью, оборудованием, инструментами и инвентарем, посудой. Учреждению было выделено оборудование для швейной мастерской в виде швейной машины,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оверлока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манекена.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разработаны инструкционные карты по приготовлению пищи и обработке материала, также в наличии имеются образцы мелких швейных изделий.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396457" y="3684278"/>
            <a:ext cx="5493470" cy="117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276269"/>
            <a:ext cx="2231137" cy="724864"/>
          </a:xfrm>
          <a:prstGeom prst="rect">
            <a:avLst/>
          </a:prstGeom>
        </p:spPr>
      </p:pic>
      <p:pic>
        <p:nvPicPr>
          <p:cNvPr id="6146" name="Picture 2" descr="C:\Users\andre\Downloads\IMG_20230329_1649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3"/>
          <a:stretch/>
        </p:blipFill>
        <p:spPr bwMode="auto">
          <a:xfrm>
            <a:off x="978350" y="3014846"/>
            <a:ext cx="2246537" cy="16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r="20985"/>
          <a:stretch/>
        </p:blipFill>
        <p:spPr bwMode="auto">
          <a:xfrm>
            <a:off x="7142315" y="3002371"/>
            <a:ext cx="2080926" cy="16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 bwMode="auto">
          <a:xfrm>
            <a:off x="1765879" y="4766907"/>
            <a:ext cx="3718089" cy="139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 descr="C:\Users\andre\Downloads\IMG_20230329_1648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76" y="3002372"/>
            <a:ext cx="2205143" cy="16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EA4BE3-A588-437C-87BD-F2C4A61CA5F1}"/>
              </a:ext>
            </a:extLst>
          </p:cNvPr>
          <p:cNvSpPr/>
          <p:nvPr/>
        </p:nvSpPr>
        <p:spPr>
          <a:xfrm>
            <a:off x="479030" y="6255191"/>
            <a:ext cx="9477721" cy="1179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реализация подготовки детей к самостоятельной жизни. 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практики: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«Предпрофессиональная подготовка выпускников учреждения для детей сирот и детей, оставшихся без попечения родителей».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62294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1229</Words>
  <Application>Microsoft Office PowerPoint</Application>
  <PresentationFormat>Произвольный</PresentationFormat>
  <Paragraphs>214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Иркутская область Министерство социального развития, опеки и попечительства Иркутской области </vt:lpstr>
      <vt:lpstr>Актуальность практики. Аннотация. Период реализации</vt:lpstr>
      <vt:lpstr>Цели. Задачи. Ожидаемые результаты</vt:lpstr>
      <vt:lpstr>Целевая группа. Количество участников.</vt:lpstr>
      <vt:lpstr>Формы и методы реализации практики</vt:lpstr>
      <vt:lpstr>Формы и методы реализации практики</vt:lpstr>
      <vt:lpstr>Методические ресурсы реализации практики</vt:lpstr>
      <vt:lpstr>Организация взаимодействия с социальными партнерами</vt:lpstr>
      <vt:lpstr>Организация предметной среды для реализации практики</vt:lpstr>
      <vt:lpstr>Количественные и качественные результаты практики</vt:lpstr>
      <vt:lpstr>Количественные и качественные результаты практики</vt:lpstr>
      <vt:lpstr>Информация о представлении практики в профессиональном сообществе региона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Пользователь Windows</cp:lastModifiedBy>
  <cp:revision>345</cp:revision>
  <cp:lastPrinted>2022-03-09T03:39:23Z</cp:lastPrinted>
  <dcterms:created xsi:type="dcterms:W3CDTF">2021-04-07T10:23:16Z</dcterms:created>
  <dcterms:modified xsi:type="dcterms:W3CDTF">2023-10-24T09:13:19Z</dcterms:modified>
</cp:coreProperties>
</file>