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3" r:id="rId2"/>
    <p:sldId id="344" r:id="rId3"/>
    <p:sldId id="376" r:id="rId4"/>
    <p:sldId id="323" r:id="rId5"/>
    <p:sldId id="277" r:id="rId6"/>
    <p:sldId id="354" r:id="rId7"/>
    <p:sldId id="343" r:id="rId8"/>
    <p:sldId id="324" r:id="rId9"/>
    <p:sldId id="326" r:id="rId10"/>
    <p:sldId id="349" r:id="rId11"/>
    <p:sldId id="325" r:id="rId12"/>
    <p:sldId id="351" r:id="rId13"/>
    <p:sldId id="378" r:id="rId14"/>
    <p:sldId id="359" r:id="rId15"/>
    <p:sldId id="360" r:id="rId16"/>
    <p:sldId id="315" r:id="rId17"/>
    <p:sldId id="338" r:id="rId18"/>
    <p:sldId id="355" r:id="rId19"/>
    <p:sldId id="279" r:id="rId20"/>
    <p:sldId id="341" r:id="rId21"/>
    <p:sldId id="322" r:id="rId22"/>
    <p:sldId id="330" r:id="rId23"/>
    <p:sldId id="334" r:id="rId24"/>
    <p:sldId id="276" r:id="rId25"/>
    <p:sldId id="348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C4801-0B3F-4B4C-8A38-40E7E0A4713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FEEA1-804C-41FC-AA6D-67044B9EC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6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6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6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5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2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175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1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1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7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436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50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6A3E18-F746-4811-A7BD-B10CFD76372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6F21D44-9A03-46A8-89F4-70DF588B3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7793" y="1626738"/>
            <a:ext cx="8495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технологии:</a:t>
            </a:r>
          </a:p>
          <a:p>
            <a:pPr lvl="0"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Активная физическая жизнь</a:t>
            </a:r>
          </a:p>
          <a:p>
            <a:pPr lvl="0"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147" y="6092621"/>
            <a:ext cx="106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Саянск</a:t>
            </a:r>
            <a:endParaRPr lang="ru-RU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432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/>
              <a:t>Упражнения с обручем и резиновыми лентами на гибкость и равновесие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9045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с резиновой лентой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растяжку.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88916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Упражнения с палками </a:t>
            </a:r>
            <a:br>
              <a:rPr lang="ru-RU" dirty="0"/>
            </a:br>
            <a:r>
              <a:rPr lang="ru-RU" dirty="0"/>
              <a:t>(для укрепления позвоночника)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6" y="2049083"/>
            <a:ext cx="6411889" cy="48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9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старт! Внимание! Марш!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354510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соревнования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34820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5240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 в разгаре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2871" y="2396159"/>
            <a:ext cx="4310246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8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25517"/>
            <a:ext cx="10058400" cy="1240221"/>
          </a:xfrm>
        </p:spPr>
        <p:txBody>
          <a:bodyPr>
            <a:noAutofit/>
          </a:bodyPr>
          <a:lstStyle/>
          <a:p>
            <a:pPr algn="ctr"/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спартакиада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10 человек. Команда заняла 1 место.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153069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/>
              <a:t>Спортивно-развлекательная эстафета: «Веселимся и укрепляем иммунитет» для пожилых граждан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85645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соревнования по плаванию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74989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277" y="624109"/>
            <a:ext cx="8849334" cy="1582759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Городская Спартакиада для граждан пенсионного возраста и людей с ограниченными возможностями здоровья, этап – настольный теннис.</a:t>
            </a:r>
            <a:br>
              <a:rPr lang="ru-RU" sz="2400" dirty="0"/>
            </a:br>
            <a:r>
              <a:rPr lang="ru-RU" sz="2400" dirty="0"/>
              <a:t>(Охвачено 4 чел. – пенс.)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1846"/>
            <a:ext cx="5249007" cy="3938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3" y="2461846"/>
            <a:ext cx="5251939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забавных эстафетах участвуют все!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487760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Городская спартакиада - этап шашки </a:t>
            </a:r>
            <a:r>
              <a:rPr lang="ru-RU" sz="3600" dirty="0"/>
              <a:t>(приняли участи 3 жен. И 1 муж.)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79338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тренажерном зале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532931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Осваиваем настольные игры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4194028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/>
              <a:t>Для людей пенсионного возраста в спортивном комплексе «Мегаполис спорт» была проведена Городская спартакиада «Настольные спортивные игры» Участие приняли 6 команд. Подготовленные мной участники заняли 2 место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06" y="2430992"/>
            <a:ext cx="4219635" cy="316472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52" y="2430992"/>
            <a:ext cx="4163961" cy="3122971"/>
          </a:xfrm>
        </p:spPr>
      </p:pic>
    </p:spTree>
    <p:extLst>
      <p:ext uri="{BB962C8B-B14F-4D97-AF65-F5344CB8AC3E}">
        <p14:creationId xmlns:p14="http://schemas.microsoft.com/office/powerpoint/2010/main" val="463044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Городские соревнования по пулевой стрельбе и </a:t>
            </a:r>
            <a:r>
              <a:rPr lang="ru-RU" dirty="0" err="1"/>
              <a:t>дартсу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4" y="2043953"/>
            <a:ext cx="5964517" cy="4473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70" y="2191869"/>
            <a:ext cx="5085976" cy="43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1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Городская спартакиада среди людей пенсионного возраста  </a:t>
            </a:r>
            <a:br>
              <a:rPr lang="ru-RU" dirty="0"/>
            </a:br>
            <a:r>
              <a:rPr lang="ru-RU" sz="4000" dirty="0"/>
              <a:t>(участие приняли 5 команд)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64791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48" y="276479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4121235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Результативность программы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Достигли изменения сроков  восстановления частоты  пульса, дыхания, АД. Восстановились утраченные двигательные навыки, улучшилась подвижность коленных и тазобедренных суставов, позвоночника.</a:t>
            </a:r>
          </a:p>
          <a:p>
            <a:r>
              <a:rPr lang="ru-RU" dirty="0"/>
              <a:t>Игра в теннис – улучшает зрение, координацию движения,  развивает аналитический ум, концентрацию внимания, вызывает  позитивные эмоции. </a:t>
            </a:r>
          </a:p>
          <a:p>
            <a:r>
              <a:rPr lang="ru-RU" dirty="0"/>
              <a:t>Игра в шашки – развитие памяти и 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249887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 на природу.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Пожилого человека.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2133600"/>
            <a:ext cx="2833687" cy="37782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18012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 тренажерах, городской стадион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60" y="2405899"/>
            <a:ext cx="4314305" cy="3233651"/>
          </a:xfrm>
        </p:spPr>
      </p:pic>
    </p:spTree>
    <p:extLst>
      <p:ext uri="{BB962C8B-B14F-4D97-AF65-F5344CB8AC3E}">
        <p14:creationId xmlns:p14="http://schemas.microsoft.com/office/powerpoint/2010/main" val="137578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483" y="292114"/>
            <a:ext cx="11897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«Даешь лыжню!»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в сосновом лесу дарит заряд бодрости, молодости и энергии!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8" y="1860330"/>
            <a:ext cx="5097518" cy="3909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06" y="1860330"/>
            <a:ext cx="5465380" cy="39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787" y="624110"/>
            <a:ext cx="9557825" cy="1280890"/>
          </a:xfrm>
        </p:spPr>
        <p:txBody>
          <a:bodyPr>
            <a:normAutofit/>
          </a:bodyPr>
          <a:lstStyle/>
          <a:p>
            <a:pPr algn="ctr"/>
            <a:br>
              <a:rPr lang="ru-RU" sz="2400" b="1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в хоккей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15" y="2503488"/>
            <a:ext cx="4314305" cy="32336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76" y="2503488"/>
            <a:ext cx="4313237" cy="3235325"/>
          </a:xfrm>
        </p:spPr>
      </p:pic>
    </p:spTree>
    <p:extLst>
      <p:ext uri="{BB962C8B-B14F-4D97-AF65-F5344CB8AC3E}">
        <p14:creationId xmlns:p14="http://schemas.microsoft.com/office/powerpoint/2010/main" val="286648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Проведены спортивные игры на городском стадионе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3865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53865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7622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зале.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Укрепляем руки, упражнения с гантелями.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01935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Эспандер «бабочка»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поддержания мышц в тонусе.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27995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955</TotalTime>
  <Words>314</Words>
  <Application>Microsoft Office PowerPoint</Application>
  <PresentationFormat>Широкоэкранный</PresentationFormat>
  <Paragraphs>33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Garamond</vt:lpstr>
      <vt:lpstr>Times New Roman</vt:lpstr>
      <vt:lpstr>Савон</vt:lpstr>
      <vt:lpstr>Презентация PowerPoint</vt:lpstr>
      <vt:lpstr>В забавных эстафетах участвуют все!</vt:lpstr>
      <vt:lpstr>Выезд на природу.  Ко Дню Пожилого человека.</vt:lpstr>
      <vt:lpstr>Занятия на тренажерах, городской стадион</vt:lpstr>
      <vt:lpstr>Презентация PowerPoint</vt:lpstr>
      <vt:lpstr> Игра в хоккей</vt:lpstr>
      <vt:lpstr>Проведены спортивные игры на городском стадионе</vt:lpstr>
      <vt:lpstr>Занятия в зале.  Укрепляем руки, упражнения с гантелями.</vt:lpstr>
      <vt:lpstr>Эспандер «бабочка»  для поддержания мышц в тонусе.</vt:lpstr>
      <vt:lpstr>Упражнения с обручем и резиновыми лентами на гибкость и равновесие</vt:lpstr>
      <vt:lpstr> Упражнения с резиновой лентой  улучшают растяжку.</vt:lpstr>
      <vt:lpstr>Упражнения с палками  (для укрепления позвоночника)</vt:lpstr>
      <vt:lpstr>На старт! Внимание! Марш!</vt:lpstr>
      <vt:lpstr>Городские соревнования  по настольному теннису</vt:lpstr>
      <vt:lpstr>Бой в разгаре</vt:lpstr>
      <vt:lpstr> Городская спартакиада Участвовало 10 человек. Команда заняла 1 место. </vt:lpstr>
      <vt:lpstr>Спортивно-развлекательная эстафета: «Веселимся и укрепляем иммунитет» для пожилых граждан</vt:lpstr>
      <vt:lpstr>Городские соревнования по плаванию</vt:lpstr>
      <vt:lpstr>Городская Спартакиада для граждан пенсионного возраста и людей с ограниченными возможностями здоровья, этап – настольный теннис. (Охвачено 4 чел. – пенс.)</vt:lpstr>
      <vt:lpstr>Городская спартакиада - этап шашки (приняли участи 3 жен. И 1 муж.)</vt:lpstr>
      <vt:lpstr>Занятия в тренажерном зале</vt:lpstr>
      <vt:lpstr>Осваиваем настольные игры</vt:lpstr>
      <vt:lpstr>Для людей пенсионного возраста в спортивном комплексе «Мегаполис спорт» была проведена Городская спартакиада «Настольные спортивные игры» Участие приняли 6 команд. Подготовленные мной участники заняли 2 место</vt:lpstr>
      <vt:lpstr>Городские соревнования по пулевой стрельбе и дартсу</vt:lpstr>
      <vt:lpstr>Городская спартакиада среди людей пенсионного возраста   (участие приняли 5 команд)</vt:lpstr>
      <vt:lpstr>Результативность программы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149</cp:revision>
  <dcterms:created xsi:type="dcterms:W3CDTF">2021-06-10T06:54:52Z</dcterms:created>
  <dcterms:modified xsi:type="dcterms:W3CDTF">2023-10-24T06:19:09Z</dcterms:modified>
</cp:coreProperties>
</file>