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8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9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5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4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3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2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5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FA8AE-F654-433A-970B-C241696DB70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ED5A-2F81-4DEA-8D99-20CF3630F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5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" y="162233"/>
            <a:ext cx="11413967" cy="52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4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0" y="530941"/>
            <a:ext cx="11321030" cy="49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8" y="729768"/>
            <a:ext cx="10687665" cy="49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8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26" y="335524"/>
            <a:ext cx="8106697" cy="60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0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3" y="560438"/>
            <a:ext cx="11510157" cy="529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5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479323"/>
            <a:ext cx="10684386" cy="60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0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94" y="338394"/>
            <a:ext cx="9438968" cy="62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551971"/>
            <a:ext cx="3289966" cy="5848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04" y="309716"/>
            <a:ext cx="4568313" cy="6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7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" y="766915"/>
            <a:ext cx="11510156" cy="529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5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44" y="143794"/>
            <a:ext cx="8745792" cy="65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7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0" y="394517"/>
            <a:ext cx="8318090" cy="62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9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" y="250722"/>
            <a:ext cx="5619136" cy="5619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74" y="368709"/>
            <a:ext cx="5715850" cy="42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54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Lesik</dc:creator>
  <cp:lastModifiedBy>Lesik</cp:lastModifiedBy>
  <cp:revision>3</cp:revision>
  <dcterms:created xsi:type="dcterms:W3CDTF">2023-10-23T07:33:44Z</dcterms:created>
  <dcterms:modified xsi:type="dcterms:W3CDTF">2023-10-23T08:03:01Z</dcterms:modified>
</cp:coreProperties>
</file>