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2F2F2"/>
    <a:srgbClr val="C00000"/>
    <a:srgbClr val="D7956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729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61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406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399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32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64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67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241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236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43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705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6526-FCC2-42D6-B7C4-3162DE4A54DC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CFFAB-6E28-49A0-9FF6-FC3DEAE86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129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.png"/><Relationship Id="rId7" Type="http://schemas.openxmlformats.org/officeDocument/2006/relationships/image" Target="NUL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microsoft.com/office/2007/relationships/hdphoto" Target="../media/hdphoto3.wdp"/><Relationship Id="rId10" Type="http://schemas.openxmlformats.org/officeDocument/2006/relationships/image" Target="../media/image16.jpe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7162" y="3338558"/>
            <a:ext cx="7544838" cy="23876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  <a:t>ПРОЕКТ </a:t>
            </a:r>
            <a:r>
              <a:rPr lang="ru-RU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  <a:t/>
            </a:r>
            <a:br>
              <a:rPr lang="ru-RU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</a:br>
            <a:r>
              <a:rPr lang="ru-RU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</a:t>
            </a:r>
            <a:r>
              <a:rPr lang="ru-RU" sz="5400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ВОЗМОЖНОСТИ ОГРАНИЧЕНЫ, </a:t>
            </a:r>
            <a:br>
              <a:rPr lang="ru-RU" sz="5400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5400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ЖЕЛАНИЯ БЕЗГРАНИЧНЫ</a:t>
            </a:r>
            <a:r>
              <a:rPr lang="ru-RU" sz="4800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  <a:endParaRPr lang="ru-RU" sz="4400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06" y="440028"/>
            <a:ext cx="6061570" cy="6073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8861" y="6273225"/>
            <a:ext cx="7058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Автор проекта: Дятлова Алина Васильевна</a:t>
            </a:r>
            <a:endParaRPr lang="ru-RU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8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9513" y="2175911"/>
            <a:ext cx="12271513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sz="49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  <a:t>ПАРАФЕСТИВАЛЬ</a:t>
            </a:r>
            <a:br>
              <a:rPr lang="ru-RU" sz="49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</a:br>
            <a:r>
              <a:rPr lang="ru-RU" sz="49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/>
            </a:r>
            <a:b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4900" dirty="0" smtClean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</a:t>
            </a:r>
            <a:r>
              <a:rPr lang="ru-RU" sz="4900" spc="-150" dirty="0" smtClean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Возможности </a:t>
            </a:r>
            <a:r>
              <a:rPr lang="ru-RU" sz="4900" spc="-150" dirty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ограничены, </a:t>
            </a:r>
            <a:r>
              <a:rPr lang="ru-RU" sz="4900" spc="-150" dirty="0" smtClean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желания безграничны»</a:t>
            </a:r>
            <a:br>
              <a:rPr lang="ru-RU" sz="4900" spc="-150" dirty="0" smtClean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4900" dirty="0" smtClean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r>
              <a:rPr lang="ru-RU" sz="3600" spc="-150" dirty="0" smtClean="0">
                <a:gradFill flip="none" rotWithShape="1">
                  <a:gsLst>
                    <a:gs pos="47000">
                      <a:srgbClr val="00B050"/>
                    </a:gs>
                    <a:gs pos="31000">
                      <a:srgbClr val="FFFF00"/>
                    </a:gs>
                    <a:gs pos="17000">
                      <a:srgbClr val="FFC000"/>
                    </a:gs>
                    <a:gs pos="0">
                      <a:srgbClr val="FF0000"/>
                    </a:gs>
                    <a:gs pos="64000">
                      <a:srgbClr val="00B0F0"/>
                    </a:gs>
                    <a:gs pos="78000">
                      <a:srgbClr val="0070C0"/>
                    </a:gs>
                    <a:gs pos="94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среди детей и молодежи с ОВЗ</a:t>
            </a:r>
            <a:endParaRPr lang="ru-RU" sz="4400" spc="-150" dirty="0">
              <a:gradFill flip="none" rotWithShape="1">
                <a:gsLst>
                  <a:gs pos="47000">
                    <a:srgbClr val="00B050"/>
                  </a:gs>
                  <a:gs pos="31000">
                    <a:srgbClr val="FFFF00"/>
                  </a:gs>
                  <a:gs pos="17000">
                    <a:srgbClr val="FFC000"/>
                  </a:gs>
                  <a:gs pos="0">
                    <a:srgbClr val="FF0000"/>
                  </a:gs>
                  <a:gs pos="64000">
                    <a:srgbClr val="00B0F0"/>
                  </a:gs>
                  <a:gs pos="78000">
                    <a:srgbClr val="0070C0"/>
                  </a:gs>
                  <a:gs pos="94000">
                    <a:srgbClr val="7030A0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86" y="-278295"/>
            <a:ext cx="2132640" cy="2136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58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32" t="25643" r="25691" b="5660"/>
          <a:stretch/>
        </p:blipFill>
        <p:spPr>
          <a:xfrm>
            <a:off x="7833900" y="106798"/>
            <a:ext cx="4020099" cy="257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61" t="1944" r="32007" b="6307"/>
          <a:stretch/>
        </p:blipFill>
        <p:spPr>
          <a:xfrm rot="1054690">
            <a:off x="8593482" y="2175342"/>
            <a:ext cx="3031435" cy="422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04" t="4018" r="23598" b="8632"/>
          <a:stretch/>
        </p:blipFill>
        <p:spPr>
          <a:xfrm rot="244024">
            <a:off x="4871436" y="4493101"/>
            <a:ext cx="3380651" cy="2148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488">
            <a:off x="375770" y="4329252"/>
            <a:ext cx="4413491" cy="247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31264" y="181825"/>
            <a:ext cx="6875823" cy="1010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7300" b="1" dirty="0" smtClean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cs typeface="Arial" panose="020B0604020202020204" pitchFamily="34" charset="0"/>
              </a:rPr>
              <a:t>3 ДЕКАБРЯ 2021 ГОДА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1264" y="102890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впервые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 в Ельце прошел Парафестиваль 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«Возможности ограничены, желания безграничны»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,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среди детей и молодежи с ОВЗ.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Приуроченный ко Дню инвалида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Sylfaen" panose="010A050205030603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83" t="14926" r="23222" b="7944"/>
          <a:stretch/>
        </p:blipFill>
        <p:spPr>
          <a:xfrm rot="21360760">
            <a:off x="4824117" y="1644473"/>
            <a:ext cx="3797004" cy="280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125004" y="2440748"/>
            <a:ext cx="460371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В первом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елецком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П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арафестивале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приняли участие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обучающиеся с ОВЗ школ города Ельца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обучающиеся ГБОУ «Специальная школа интернат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с.Ериловка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».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Всего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в первом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Парафестивале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приняло участие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30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человек.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74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7185991" cy="11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7300" b="1" dirty="0" smtClean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cs typeface="Arial" panose="020B0604020202020204" pitchFamily="34" charset="0"/>
              </a:rPr>
              <a:t>19-20 МАЯ 2022 ГОДА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5591" y="1048435"/>
            <a:ext cx="5877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Прошел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летний городской Парафестиваль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effectLst/>
              <a:latin typeface="Sylfaen" panose="010A0502050306030303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ylfaen" panose="010A0502050306030303" pitchFamily="18" charset="0"/>
                <a:cs typeface="Arial" panose="020B0604020202020204" pitchFamily="34" charset="0"/>
              </a:rPr>
              <a:t>«Возможности ограничены, желания безграничны», среди детей и молодежи с ОВЗ.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94606" y="1395728"/>
            <a:ext cx="569739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В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П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арафестивале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приняли участие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6 команд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общее количество участников составило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70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человек.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533" t="5942" r="33253" b="16957"/>
          <a:stretch/>
        </p:blipFill>
        <p:spPr>
          <a:xfrm rot="21193887">
            <a:off x="403831" y="2592734"/>
            <a:ext cx="1956925" cy="3988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13" t="14054" r="11001"/>
          <a:stretch/>
        </p:blipFill>
        <p:spPr>
          <a:xfrm>
            <a:off x="2276111" y="4129429"/>
            <a:ext cx="4180014" cy="2649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328" t="23716" r="5534" b="6017"/>
          <a:stretch/>
        </p:blipFill>
        <p:spPr>
          <a:xfrm rot="467754">
            <a:off x="4144443" y="2522836"/>
            <a:ext cx="3480916" cy="249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91"/>
          <a:stretch/>
        </p:blipFill>
        <p:spPr>
          <a:xfrm rot="922096">
            <a:off x="7847369" y="2889746"/>
            <a:ext cx="3902184" cy="324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95" r="33300" b="19368"/>
          <a:stretch/>
        </p:blipFill>
        <p:spPr>
          <a:xfrm>
            <a:off x="6703732" y="4208905"/>
            <a:ext cx="2309379" cy="2535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35" t="4598" r="16066" b="4702"/>
          <a:stretch/>
        </p:blipFill>
        <p:spPr>
          <a:xfrm rot="21262098">
            <a:off x="2352725" y="2432914"/>
            <a:ext cx="1804855" cy="1650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0315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390">
            <a:off x="9477053" y="2543444"/>
            <a:ext cx="2155311" cy="1633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006008" y="139016"/>
            <a:ext cx="7185991" cy="11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7300" b="1" dirty="0" smtClean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cs typeface="Arial" panose="020B0604020202020204" pitchFamily="34" charset="0"/>
              </a:rPr>
              <a:t>2 ДЕКАБРЯ 2022 ГОДА </a:t>
            </a:r>
            <a:endParaRPr lang="ru-RU" sz="7300" b="1" dirty="0">
              <a:solidFill>
                <a:srgbClr val="FF0000"/>
              </a:solidFill>
              <a:effectLst/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5595" y="1040289"/>
            <a:ext cx="76113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Состоялся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II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зимний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межмуниципальный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Парафестиваль </a:t>
            </a:r>
          </a:p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«Возможности ограничены, желания безграничны».</a:t>
            </a:r>
          </a:p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В котором приняли участие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100 обучающихся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из </a:t>
            </a:r>
          </a:p>
          <a:p>
            <a:pPr algn="r"/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г.Ельца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г.Задонска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г.Усмани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г.Грязей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с.Ериловка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с.Вторые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Тербуны.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357624" y="2092039"/>
            <a:ext cx="475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С приветственным словом наше мероприятие посетил 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Глава городского округа </a:t>
            </a:r>
            <a:r>
              <a:rPr lang="ru-RU" sz="1200" b="1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г.Елец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ru-RU" sz="1200" b="1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Е.В.Боровских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78" t="21350" r="18817" b="13188"/>
          <a:stretch/>
        </p:blipFill>
        <p:spPr>
          <a:xfrm>
            <a:off x="700708" y="225883"/>
            <a:ext cx="2494722" cy="1763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01" t="9837" r="17490" b="3206"/>
          <a:stretch/>
        </p:blipFill>
        <p:spPr>
          <a:xfrm rot="361643" flipH="1">
            <a:off x="3320489" y="2718775"/>
            <a:ext cx="2990904" cy="2539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65" y="4154556"/>
            <a:ext cx="3187218" cy="236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75" t="6501" r="13241" b="1273"/>
          <a:stretch/>
        </p:blipFill>
        <p:spPr>
          <a:xfrm>
            <a:off x="265651" y="2774341"/>
            <a:ext cx="2162413" cy="187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31" t="35514" r="19501" b="10246"/>
          <a:stretch/>
        </p:blipFill>
        <p:spPr>
          <a:xfrm rot="20870557">
            <a:off x="654891" y="4314937"/>
            <a:ext cx="3748925" cy="214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" t="28107" r="1581" b="1977"/>
          <a:stretch/>
        </p:blipFill>
        <p:spPr>
          <a:xfrm>
            <a:off x="3763929" y="4685408"/>
            <a:ext cx="5179390" cy="2107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15">
            <a:off x="6694564" y="2796658"/>
            <a:ext cx="2679044" cy="197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200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141767" y="277240"/>
            <a:ext cx="7185991" cy="11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8000" b="1" dirty="0" smtClean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cs typeface="Arial" panose="020B0604020202020204" pitchFamily="34" charset="0"/>
              </a:rPr>
              <a:t>18 МАЯ 2023 ГОДА </a:t>
            </a:r>
            <a:endParaRPr lang="ru-RU" sz="8000" b="1" dirty="0">
              <a:solidFill>
                <a:srgbClr val="FF0000"/>
              </a:solidFill>
              <a:effectLst/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657" y="1925073"/>
            <a:ext cx="1068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В городе Елец состоялся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II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летний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межмуниципальный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</a:rPr>
              <a:t> Парафестиваль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«Возможности ограничены, желания безграничны»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044" y="3460072"/>
            <a:ext cx="11718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Площадка </a:t>
            </a:r>
            <a:r>
              <a:rPr lang="ru-RU" sz="2400" spc="-150" dirty="0" err="1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Парафестиваля</a:t>
            </a:r>
            <a:r>
              <a:rPr lang="ru-RU" sz="2400" spc="-15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приняла более </a:t>
            </a:r>
            <a:r>
              <a:rPr lang="ru-RU" sz="3200" b="1" spc="-15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120 участников </a:t>
            </a:r>
            <a:r>
              <a:rPr lang="ru-RU" sz="2800" spc="-15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из</a:t>
            </a:r>
            <a:r>
              <a:rPr lang="ru-RU" sz="3200" b="1" spc="-15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 </a:t>
            </a:r>
            <a:r>
              <a:rPr lang="ru-RU" sz="2400" spc="-150" dirty="0" smtClean="0">
                <a:solidFill>
                  <a:schemeClr val="accent5">
                    <a:lumMod val="50000"/>
                  </a:schemeClr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разных городов нашей области</a:t>
            </a:r>
            <a:endParaRPr lang="ru-RU" sz="2400" spc="-15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94345" y="1472579"/>
            <a:ext cx="7166344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419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2856" y="3887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Работа нашей команды не ограничивается проведением </a:t>
            </a:r>
            <a:r>
              <a:rPr lang="ru-RU" dirty="0" err="1" smtClean="0">
                <a:solidFill>
                  <a:srgbClr val="002060"/>
                </a:solidFill>
                <a:latin typeface="beer money" panose="02000505060000020004" pitchFamily="2" charset="0"/>
              </a:rPr>
              <a:t>Парафестивалей</a:t>
            </a:r>
            <a:endParaRPr lang="ru-RU" dirty="0">
              <a:solidFill>
                <a:srgbClr val="002060"/>
              </a:solidFill>
              <a:latin typeface="beer money" panose="0200050506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79569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02" r="75304" b="63179"/>
          <a:stretch/>
        </p:blipFill>
        <p:spPr>
          <a:xfrm rot="6747620">
            <a:off x="8313814" y="1914227"/>
            <a:ext cx="1055131" cy="911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79569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02" r="75304" b="63179"/>
          <a:stretch/>
        </p:blipFill>
        <p:spPr>
          <a:xfrm rot="17168380">
            <a:off x="3178110" y="2027950"/>
            <a:ext cx="1058020" cy="9135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924" t="52843" r="65339" b="29537"/>
          <a:stretch/>
        </p:blipFill>
        <p:spPr>
          <a:xfrm rot="8862072" flipH="1">
            <a:off x="4354250" y="3443871"/>
            <a:ext cx="2923153" cy="1958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4509" y="3903055"/>
            <a:ext cx="4560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-15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Были организованы спортивно-военные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игры</a:t>
            </a:r>
            <a:r>
              <a:rPr lang="ru-RU" dirty="0" smtClean="0">
                <a:latin typeface="beer money" panose="02000505060000020004" pitchFamily="2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beer money" panose="02000505060000020004" pitchFamily="2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beer money" panose="02000505060000020004" pitchFamily="2" charset="0"/>
              </a:rPr>
              <a:t>Лазертаг</a:t>
            </a:r>
            <a:r>
              <a:rPr lang="ru-RU" sz="3200" b="1" dirty="0" smtClean="0">
                <a:solidFill>
                  <a:srgbClr val="C00000"/>
                </a:solidFill>
                <a:latin typeface="beer money" panose="02000505060000020004" pitchFamily="2" charset="0"/>
              </a:rPr>
              <a:t>» </a:t>
            </a:r>
            <a:r>
              <a:rPr lang="ru-RU" spc="-15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для подростков с ОВЗ</a:t>
            </a:r>
            <a:endParaRPr lang="ru-RU" spc="-150" dirty="0">
              <a:solidFill>
                <a:schemeClr val="accent5">
                  <a:lumMod val="50000"/>
                </a:schemeClr>
              </a:solidFill>
              <a:latin typeface="beer money" panose="02000505060000020004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79569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02" r="75304" b="63179"/>
          <a:stretch/>
        </p:blipFill>
        <p:spPr>
          <a:xfrm rot="7335347" flipV="1">
            <a:off x="7308038" y="3435056"/>
            <a:ext cx="702994" cy="6069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4994187"/>
            <a:ext cx="12192000" cy="1903228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  <a:effectLst>
            <a:glow rad="127000">
              <a:schemeClr val="accent1">
                <a:alpha val="3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" t="40183" r="78757" b="44853"/>
          <a:stretch/>
        </p:blipFill>
        <p:spPr>
          <a:xfrm rot="19572742" flipH="1">
            <a:off x="10416266" y="5063619"/>
            <a:ext cx="1733408" cy="1764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748" y="3502946"/>
            <a:ext cx="4444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eer money" panose="02000505060000020004" pitchFamily="2" charset="0"/>
              </a:rPr>
              <a:t>22 октября 2021 года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beer money" panose="02000505060000020004" pitchFamily="2" charset="0"/>
              </a:rPr>
              <a:t>7 июня 2022 года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beer money" panose="02000505060000020004" pitchFamily="2" charset="0"/>
              </a:rPr>
              <a:t>21 июня 2022 года</a:t>
            </a:r>
            <a:endParaRPr lang="ru-RU" sz="3600" b="1" dirty="0">
              <a:solidFill>
                <a:srgbClr val="C00000"/>
              </a:solidFill>
              <a:latin typeface="beer money" panose="02000505060000020004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89" t="47765" r="18554" b="34879"/>
          <a:stretch/>
        </p:blipFill>
        <p:spPr>
          <a:xfrm flipH="1">
            <a:off x="0" y="129536"/>
            <a:ext cx="2297115" cy="15629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9" t="21133" r="3384" b="8074"/>
          <a:stretch/>
        </p:blipFill>
        <p:spPr>
          <a:xfrm>
            <a:off x="150384" y="5294254"/>
            <a:ext cx="3377489" cy="1403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860"/>
          <a:stretch/>
        </p:blipFill>
        <p:spPr>
          <a:xfrm>
            <a:off x="3877351" y="5315682"/>
            <a:ext cx="3120405" cy="140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51" b="15212"/>
          <a:stretch/>
        </p:blipFill>
        <p:spPr>
          <a:xfrm>
            <a:off x="7347234" y="5309558"/>
            <a:ext cx="3005918" cy="1388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944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8893" y="-206706"/>
            <a:ext cx="6120809" cy="1025414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beer money" panose="02000505060000020004" pitchFamily="2" charset="0"/>
              </a:rPr>
              <a:t>20 февраля 2023 года</a:t>
            </a:r>
            <a:endParaRPr lang="ru-RU" sz="4400" dirty="0">
              <a:solidFill>
                <a:srgbClr val="C00000"/>
              </a:solidFill>
              <a:latin typeface="beer money" panose="0200050506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996" y="975795"/>
            <a:ext cx="11100390" cy="2171441"/>
          </a:xfrm>
        </p:spPr>
        <p:txBody>
          <a:bodyPr>
            <a:normAutofit fontScale="85000" lnSpcReduction="10000"/>
          </a:bodyPr>
          <a:lstStyle/>
          <a:p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Для обучающихся МБОУ «Школа №19 </a:t>
            </a:r>
            <a:r>
              <a:rPr lang="ru-RU" sz="3300" dirty="0" err="1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г.Ельца</a:t>
            </a: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» было проведено 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спортивно-патриотическое мероприятие «На страже мира и добра!»</a:t>
            </a:r>
          </a:p>
          <a:p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eer money" panose="02000505060000020004" pitchFamily="2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Елецкие тренеры и матера спорта рассказали школьникам о видах самообороны, продемонстрировали приемы смешанных единоборств (ММА) и казачьего бокса (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Учкур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) и дали возможность ребятам попробовать свои силы в этих видах боевого искусства.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beer money" panose="0200050506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50" t="36279" r="10272" b="16434"/>
          <a:stretch/>
        </p:blipFill>
        <p:spPr>
          <a:xfrm>
            <a:off x="180754" y="3304323"/>
            <a:ext cx="5141591" cy="22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9" t="41551" r="27248" b="25081"/>
          <a:stretch/>
        </p:blipFill>
        <p:spPr>
          <a:xfrm>
            <a:off x="7917712" y="3304323"/>
            <a:ext cx="4104167" cy="2288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53" t="17520" b="17674"/>
          <a:stretch/>
        </p:blipFill>
        <p:spPr>
          <a:xfrm>
            <a:off x="5082362" y="4426058"/>
            <a:ext cx="3126880" cy="235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464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176" y="199620"/>
            <a:ext cx="10728251" cy="16557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Вот уже </a:t>
            </a:r>
            <a:r>
              <a:rPr lang="ru-RU" sz="4000" dirty="0" smtClean="0">
                <a:solidFill>
                  <a:srgbClr val="00B0F0"/>
                </a:solidFill>
                <a:latin typeface="beer money" panose="02000505060000020004" pitchFamily="2" charset="0"/>
              </a:rPr>
              <a:t>3 года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,</a:t>
            </a:r>
            <a:r>
              <a:rPr lang="ru-RU" sz="2800" dirty="0" smtClean="0">
                <a:latin typeface="beer money" panose="02000505060000020004" pitchFamily="2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как наша команда организовывает и проводит </a:t>
            </a:r>
          </a:p>
          <a:p>
            <a:r>
              <a:rPr lang="ru-RU" sz="2800" dirty="0" smtClean="0">
                <a:solidFill>
                  <a:srgbClr val="00B0F0"/>
                </a:solidFill>
                <a:latin typeface="beer money" panose="02000505060000020004" pitchFamily="2" charset="0"/>
              </a:rPr>
              <a:t>Городской конкурс творческих работ в поддержку детей с аутизмом </a:t>
            </a:r>
          </a:p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beer money" panose="02000505060000020004" pitchFamily="2" charset="0"/>
              </a:rPr>
              <a:t>«МИР СИНЕГО ЦВЕТА»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beer money" panose="0200050506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909" y="2285999"/>
            <a:ext cx="3949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I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 городской конкурс с 25.03.2021 по 13.04.2021</a:t>
            </a: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 в Конкурсе приняли участие более 100 детей </a:t>
            </a: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дошкольного и школьного возраста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55172" y="2285999"/>
            <a:ext cx="4036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III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 городской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конкурс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с 20.03.2023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по 10.04.2023 в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конкурсе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приняли участие более 60 детей дошкольного и школьного возраста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82940" y="4190885"/>
            <a:ext cx="3952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II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городской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конкурс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 с 17 марта по 13 апреля 2022 в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к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beer money" panose="02000505060000020004" pitchFamily="2" charset="0"/>
              </a:rPr>
              <a:t>онкурсе приняли участие более 130 детей дошкольного и школьного возраста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beer money" panose="02000505060000020004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50" t="8061" r="23250"/>
          <a:stretch/>
        </p:blipFill>
        <p:spPr>
          <a:xfrm rot="20955767">
            <a:off x="799779" y="3354064"/>
            <a:ext cx="2837802" cy="311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99" b="41240"/>
          <a:stretch/>
        </p:blipFill>
        <p:spPr>
          <a:xfrm>
            <a:off x="4551448" y="2050254"/>
            <a:ext cx="3245727" cy="194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94" t="11318" r="15340" b="12403"/>
          <a:stretch/>
        </p:blipFill>
        <p:spPr>
          <a:xfrm rot="381226">
            <a:off x="8991174" y="3244546"/>
            <a:ext cx="2490399" cy="333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249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350</Words>
  <Application>Microsoft Office PowerPoint</Application>
  <PresentationFormat>Произвольный</PresentationFormat>
  <Paragraphs>44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ПРОЕКТ   «ВОЗМОЖНОСТИ ОГРАНИЧЕНЫ,  ЖЕЛАНИЯ БЕЗГРАНИЧНЫ»</vt:lpstr>
      <vt:lpstr> ПАРАФЕСТИВАЛЬ   «Возможности ограничены, желания безграничны»  среди детей и молодежи с ОВЗ</vt:lpstr>
      <vt:lpstr>Слайд 3</vt:lpstr>
      <vt:lpstr>Слайд 4</vt:lpstr>
      <vt:lpstr>Слайд 5</vt:lpstr>
      <vt:lpstr>Слайд 6</vt:lpstr>
      <vt:lpstr>Работа нашей команды не ограничивается проведением Парафестивалей</vt:lpstr>
      <vt:lpstr>20 февраля 2023 года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ПАРАФЕСТИВАЛЬ  «Возможности ограничены, желания безграничны»  среди детей и молодежи с ОВЗ</dc:title>
  <dc:creator>Любовь Романова</dc:creator>
  <cp:lastModifiedBy>user</cp:lastModifiedBy>
  <cp:revision>19</cp:revision>
  <dcterms:created xsi:type="dcterms:W3CDTF">2023-05-15T13:45:44Z</dcterms:created>
  <dcterms:modified xsi:type="dcterms:W3CDTF">2023-08-18T06:34:31Z</dcterms:modified>
</cp:coreProperties>
</file>