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9" r:id="rId3"/>
    <p:sldId id="313" r:id="rId4"/>
    <p:sldId id="287" r:id="rId5"/>
    <p:sldId id="293" r:id="rId6"/>
    <p:sldId id="294" r:id="rId7"/>
    <p:sldId id="296" r:id="rId8"/>
    <p:sldId id="292" r:id="rId9"/>
    <p:sldId id="282" r:id="rId10"/>
    <p:sldId id="283" r:id="rId11"/>
    <p:sldId id="284" r:id="rId12"/>
    <p:sldId id="309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40E040"/>
    <a:srgbClr val="2CB800"/>
    <a:srgbClr val="2FDD4C"/>
    <a:srgbClr val="CCFF99"/>
    <a:srgbClr val="99FF66"/>
    <a:srgbClr val="0099FF"/>
    <a:srgbClr val="15BB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ED5E-ABF6-4234-9840-635595C9E7B2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1061-9F65-49DB-BC8E-02BD31C9A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27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1061-9F65-49DB-BC8E-02BD31C9A3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3CE860-FBC9-4A15-9A78-6842C1872E7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440521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+mn-lt"/>
              </a:rPr>
            </a:br>
            <a:r>
              <a:rPr lang="ru-RU" sz="27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+mn-lt"/>
              </a:rPr>
            </a:br>
            <a:r>
              <a:rPr lang="ru-RU" sz="27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+mn-lt"/>
              </a:rPr>
            </a:br>
            <a:r>
              <a:rPr lang="ru-RU" sz="2700" dirty="0" smtClean="0">
                <a:solidFill>
                  <a:schemeClr val="bg1"/>
                </a:solidFill>
                <a:latin typeface="+mn-lt"/>
              </a:rPr>
              <a:t>Обучение правилам пожарной безопасности «Искорка»</a:t>
            </a:r>
            <a:r>
              <a:rPr lang="ru-RU" sz="27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+mn-lt"/>
              </a:rPr>
            </a:br>
            <a:r>
              <a:rPr lang="ru-RU" sz="2700" dirty="0" smtClean="0">
                <a:solidFill>
                  <a:schemeClr val="bg1"/>
                </a:solidFill>
                <a:latin typeface="+mn-lt"/>
              </a:rPr>
              <a:t>       </a:t>
            </a:r>
            <a:r>
              <a:rPr lang="ru-RU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+mn-lt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030" y="4905258"/>
            <a:ext cx="8507688" cy="17384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 smtClean="0">
                <a:solidFill>
                  <a:schemeClr val="bg1"/>
                </a:solidFill>
              </a:rPr>
              <a:t>Автор</a:t>
            </a:r>
            <a:r>
              <a:rPr lang="ru-RU" sz="2200" b="1" dirty="0" smtClean="0">
                <a:solidFill>
                  <a:schemeClr val="bg1"/>
                </a:solidFill>
              </a:rPr>
              <a:t>: </a:t>
            </a:r>
            <a:r>
              <a:rPr lang="ru-RU" sz="2200" b="1" dirty="0" err="1" smtClean="0">
                <a:solidFill>
                  <a:schemeClr val="bg1"/>
                </a:solidFill>
              </a:rPr>
              <a:t>Сибгатуллина</a:t>
            </a:r>
            <a:r>
              <a:rPr lang="ru-RU" sz="2200" b="1" dirty="0" smtClean="0">
                <a:solidFill>
                  <a:schemeClr val="bg1"/>
                </a:solidFill>
              </a:rPr>
              <a:t> А.И.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9" t="8705" r="53209" b="13657"/>
          <a:stretch/>
        </p:blipFill>
        <p:spPr>
          <a:xfrm>
            <a:off x="2844642" y="338328"/>
            <a:ext cx="3384376" cy="2590606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500306"/>
            <a:ext cx="4186808" cy="36378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457200" y="274638"/>
            <a:ext cx="8363272" cy="16421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146" name="Picture 2" descr="C:\Users\user\Desktop\Искорка\e56951f3-5892-4415-ad46-51da5d74783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43116"/>
            <a:ext cx="4038600" cy="4357717"/>
          </a:xfrm>
          <a:prstGeom prst="rect">
            <a:avLst/>
          </a:prstGeom>
          <a:noFill/>
        </p:spPr>
      </p:pic>
      <p:pic>
        <p:nvPicPr>
          <p:cNvPr id="6148" name="Picture 4" descr="C:\Users\user\Downloads\d_moth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14554"/>
            <a:ext cx="371477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664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2348880"/>
            <a:ext cx="3898776" cy="41764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Если не можешь убежать из горящей квартиры, сразу же позвони по телефону «01» и сообщи пожарным точный адрес и номер своей квартиры. После этого позвони соседям и зови их на помощь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pPr marL="13716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Не прячься! Немедленно уходи от </a:t>
            </a:r>
            <a:r>
              <a:rPr lang="ru-RU" sz="1600" b="1" dirty="0" smtClean="0">
                <a:solidFill>
                  <a:srgbClr val="FF0000"/>
                </a:solidFill>
              </a:rPr>
              <a:t>пожара!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30" t="84124" r="665" b="349"/>
          <a:stretch/>
        </p:blipFill>
        <p:spPr bwMode="auto">
          <a:xfrm>
            <a:off x="323528" y="347532"/>
            <a:ext cx="8568952" cy="16421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170" name="Picture 2" descr="C:\Users\user\Desktop\Искорка\ec992acc-901c-47d9-bc6d-137a234080b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3571899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591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4400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44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rgbClr val="FF0000"/>
                </a:solidFill>
                <a:effectLst/>
                <a:latin typeface="+mn-lt"/>
              </a:rPr>
              <a:t>Опросник </a:t>
            </a:r>
            <a:r>
              <a:rPr lang="ru-RU" sz="4400" dirty="0">
                <a:solidFill>
                  <a:srgbClr val="FF0000"/>
                </a:solidFill>
                <a:effectLst/>
                <a:latin typeface="+mn-lt"/>
              </a:rPr>
              <a:t>для детей на противопожарную тему</a:t>
            </a:r>
            <a:br>
              <a:rPr lang="ru-RU" sz="44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43051"/>
            <a:ext cx="8712968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. Назови свое имя, фамилию, домашний адрес и номер телефона.</a:t>
            </a:r>
            <a:b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2. Как вызывать Службу спасения? </a:t>
            </a:r>
            <a:b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3. Перечисли правила обращения с бытовыми электроприборами.</a:t>
            </a:r>
            <a:b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4. Назови пожароопасные предметы.</a:t>
            </a:r>
            <a:b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5. Отчего может возникнуть пожар?</a:t>
            </a:r>
            <a:b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6. Перечисли правила поведения при пожаре.</a:t>
            </a:r>
            <a:b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7. Назови правила пожарной безопасности.</a:t>
            </a:r>
            <a:b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8. Кто помогает людям при пожаре? Расскажи о работе пожарных.</a:t>
            </a:r>
            <a:b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63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Знайте и соблюдайте правила пожарной безопасности!!!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Цель :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844824"/>
            <a:ext cx="8606760" cy="44645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5400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Формирование у  воспитанников  навыков осторожного обращения с огнем и  понимания необходимости соблюдения правил пожарной безопасности.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marL="651510" indent="-51435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65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Задачи :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- Дать </a:t>
            </a:r>
            <a:r>
              <a:rPr lang="ru-RU" dirty="0" smtClean="0">
                <a:solidFill>
                  <a:srgbClr val="7030A0"/>
                </a:solidFill>
              </a:rPr>
              <a:t>детям первоначальные сведения о причинах возникновения пожара;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 Познакомить со свойствами и качествами предметов с точки зрения их пожарной опасности;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 Дать представления о труде пожарных, их профессиональными действиями;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  Показать взаимосвязь пожарных подразделений (диспетчер – боевой расчет), служб спасения: «01», «02», «03», «04»;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  Обучать детей правилам безопасного поведения в случае возникновения пожара: уметь ориентироваться в пространстве помещения группы, квартиры, знать первые действия при пожаре, уметь вызывать службу спасения «01</a:t>
            </a:r>
            <a:r>
              <a:rPr lang="ru-RU" dirty="0" smtClean="0">
                <a:solidFill>
                  <a:srgbClr val="7030A0"/>
                </a:solidFill>
              </a:rPr>
              <a:t>»;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 Воспитывать </a:t>
            </a:r>
            <a:r>
              <a:rPr lang="ru-RU" dirty="0" smtClean="0">
                <a:solidFill>
                  <a:srgbClr val="7030A0"/>
                </a:solidFill>
              </a:rPr>
              <a:t>желание оказывать взаимопомощь, бережно относиться к своей жизни и здоровью.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</a:t>
            </a:r>
            <a:r>
              <a:rPr lang="ru-RU" sz="6600" dirty="0">
                <a:solidFill>
                  <a:srgbClr val="FF0000"/>
                </a:solidFill>
              </a:rPr>
              <a:t>Правила пожарной безопасности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22539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скорка\32727850-16ff-4d98-9af4-ff8be527fa2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4" y="1000108"/>
            <a:ext cx="4857779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1285860"/>
            <a:ext cx="3143272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Спички – это не игрушка, </a:t>
            </a:r>
          </a:p>
          <a:p>
            <a:pPr marL="13716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Могут целый дом спалить. </a:t>
            </a:r>
          </a:p>
          <a:p>
            <a:pPr marL="13716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Если взрослых не послушать, </a:t>
            </a:r>
          </a:p>
          <a:p>
            <a:pPr marL="13716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Больше негде будет жить!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93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92077"/>
            <a:ext cx="8568952" cy="150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074" name="Picture 2" descr="C:\Users\user\Desktop\Искорка\2829b065-6e03-4643-a5a3-250e78f39f9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85926"/>
            <a:ext cx="403860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user\Desktop\Искорка\32528748-454a-403a-8891-9e21440f95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85926"/>
            <a:ext cx="403860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0683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9190" y="2015614"/>
            <a:ext cx="3757610" cy="41105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Ребята , помните о том</a:t>
            </a:r>
          </a:p>
          <a:p>
            <a:pPr marL="13716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Что нельзя шутить с огнем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</a:p>
          <a:p>
            <a:pPr marL="13716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Кто с огнем неосторожен у того пожар возможен.</a:t>
            </a:r>
          </a:p>
        </p:txBody>
      </p:sp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92077"/>
            <a:ext cx="8568952" cy="150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098" name="Picture 2" descr="C:\Users\user\Desktop\Искорка\b94c39a2-e4d3-44ce-b74d-68ed11528d6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28802"/>
            <a:ext cx="4186238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8905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Правила поведения при пожаре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68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274639"/>
            <a:ext cx="8568952" cy="15275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122" name="Picture 2" descr="C:\Users\user\Desktop\Искорка\ebf0cf59-94ac-4b27-97e1-4e7e36f987d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71678"/>
            <a:ext cx="4471990" cy="4357717"/>
          </a:xfrm>
          <a:prstGeom prst="rect">
            <a:avLst/>
          </a:prstGeom>
          <a:noFill/>
        </p:spPr>
      </p:pic>
      <p:pic>
        <p:nvPicPr>
          <p:cNvPr id="5123" name="Picture 3" descr="C:\Users\user\Desktop\Искорка\dfc055d5-95b4-47da-9ee9-6f085983c21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3116"/>
            <a:ext cx="385765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846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1080</TotalTime>
  <Words>245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  Обучение правилам пожарной безопасности «Искорка»         </vt:lpstr>
      <vt:lpstr>Цель :</vt:lpstr>
      <vt:lpstr>Задачи :</vt:lpstr>
      <vt:lpstr> Правила пожарной безопасности</vt:lpstr>
      <vt:lpstr>Слайд 5</vt:lpstr>
      <vt:lpstr>Слайд 6</vt:lpstr>
      <vt:lpstr>Слайд 7</vt:lpstr>
      <vt:lpstr> Правила поведения при пожаре</vt:lpstr>
      <vt:lpstr>Слайд 9</vt:lpstr>
      <vt:lpstr>Слайд 10</vt:lpstr>
      <vt:lpstr>Слайд 11</vt:lpstr>
      <vt:lpstr>  Опросник для детей на противопожарную тему  </vt:lpstr>
      <vt:lpstr>Знайте и соблюдайте правила пожарной безопасности!!!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игра «Путешествие по правилам пожарной безопасности»</dc:title>
  <dc:creator>1</dc:creator>
  <cp:lastModifiedBy>Пользователь</cp:lastModifiedBy>
  <cp:revision>115</cp:revision>
  <dcterms:created xsi:type="dcterms:W3CDTF">2015-01-14T17:09:55Z</dcterms:created>
  <dcterms:modified xsi:type="dcterms:W3CDTF">2023-10-22T14:08:03Z</dcterms:modified>
</cp:coreProperties>
</file>