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3" r:id="rId3"/>
    <p:sldId id="273" r:id="rId4"/>
    <p:sldId id="284" r:id="rId5"/>
    <p:sldId id="275" r:id="rId6"/>
    <p:sldId id="276" r:id="rId7"/>
    <p:sldId id="277" r:id="rId8"/>
    <p:sldId id="278" r:id="rId9"/>
    <p:sldId id="279" r:id="rId10"/>
    <p:sldId id="280" r:id="rId11"/>
    <p:sldId id="285" r:id="rId12"/>
    <p:sldId id="282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 snapToGrid="0">
      <p:cViewPr>
        <p:scale>
          <a:sx n="78" d="100"/>
          <a:sy n="78" d="100"/>
        </p:scale>
        <p:origin x="-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40748031496062E-2"/>
          <c:y val="9.5741510635647675E-2"/>
          <c:w val="0.92435925196850399"/>
          <c:h val="0.68917539946839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Преодоление психологического негатива, %</c:v>
                </c:pt>
                <c:pt idx="1">
                  <c:v>Двигательная активность, %</c:v>
                </c:pt>
                <c:pt idx="2">
                  <c:v>Социальная активность, %</c:v>
                </c:pt>
                <c:pt idx="3">
                  <c:v>Удовлетворённость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90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09-4937-A3D0-30E66DAE2F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Преодоление психологического негатива, %</c:v>
                </c:pt>
                <c:pt idx="1">
                  <c:v>Двигательная активность, %</c:v>
                </c:pt>
                <c:pt idx="2">
                  <c:v>Социальная активность, %</c:v>
                </c:pt>
                <c:pt idx="3">
                  <c:v>Удовлетворённость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95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09-4937-A3D0-30E66DAE2F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Преодоление психологического негатива, %</c:v>
                </c:pt>
                <c:pt idx="1">
                  <c:v>Двигательная активность, %</c:v>
                </c:pt>
                <c:pt idx="2">
                  <c:v>Социальная активность, %</c:v>
                </c:pt>
                <c:pt idx="3">
                  <c:v>Удовлетворённость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93</c:v>
                </c:pt>
                <c:pt idx="2">
                  <c:v>97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09-4937-A3D0-30E66DAE2F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4970880"/>
        <c:axId val="47573824"/>
      </c:barChart>
      <c:catAx>
        <c:axId val="1349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573824"/>
        <c:crosses val="autoZero"/>
        <c:auto val="1"/>
        <c:lblAlgn val="ctr"/>
        <c:lblOffset val="100"/>
        <c:noMultiLvlLbl val="0"/>
      </c:catAx>
      <c:valAx>
        <c:axId val="475738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9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14F01-3AA7-41E1-A469-841A0517FC8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4035C-85B6-4625-8BD0-6FE6AC453D3C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Цель: повышение качества жизни и социальной активности   </a:t>
          </a:r>
          <a:b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           людей пенсионного возраста и инвалидов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endParaRPr lang="ru-RU" sz="2400" dirty="0">
            <a:solidFill>
              <a:schemeClr val="tx1"/>
            </a:solidFill>
          </a:endParaRPr>
        </a:p>
      </dgm:t>
    </dgm:pt>
    <dgm:pt modelId="{C5DD5D0A-15B8-496D-8DA2-54CD61BBF9C3}" type="parTrans" cxnId="{DCA2A0C7-EA68-4DC1-9807-61E252C905CA}">
      <dgm:prSet/>
      <dgm:spPr/>
      <dgm:t>
        <a:bodyPr/>
        <a:lstStyle/>
        <a:p>
          <a:endParaRPr lang="ru-RU"/>
        </a:p>
      </dgm:t>
    </dgm:pt>
    <dgm:pt modelId="{2B1DE30B-E103-4554-BCFA-446BA5865E05}" type="sibTrans" cxnId="{DCA2A0C7-EA68-4DC1-9807-61E252C905CA}">
      <dgm:prSet/>
      <dgm:spPr/>
      <dgm:t>
        <a:bodyPr/>
        <a:lstStyle/>
        <a:p>
          <a:endParaRPr lang="ru-RU"/>
        </a:p>
      </dgm:t>
    </dgm:pt>
    <dgm:pt modelId="{240770A2-A066-4C4E-9D23-837E254EDC4E}" type="pres">
      <dgm:prSet presAssocID="{70E14F01-3AA7-41E1-A469-841A0517FC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F7085-D55B-4AA3-8843-36B60773B84E}" type="pres">
      <dgm:prSet presAssocID="{96B4035C-85B6-4625-8BD0-6FE6AC453D3C}" presName="root" presStyleCnt="0">
        <dgm:presLayoutVars>
          <dgm:chMax/>
          <dgm:chPref val="4"/>
        </dgm:presLayoutVars>
      </dgm:prSet>
      <dgm:spPr/>
    </dgm:pt>
    <dgm:pt modelId="{EDCF08BF-7079-4D1D-8C95-C8CF9D3FE4C2}" type="pres">
      <dgm:prSet presAssocID="{96B4035C-85B6-4625-8BD0-6FE6AC453D3C}" presName="rootComposite" presStyleCnt="0">
        <dgm:presLayoutVars/>
      </dgm:prSet>
      <dgm:spPr/>
    </dgm:pt>
    <dgm:pt modelId="{44643164-8987-42F7-AC55-7A7F4224800F}" type="pres">
      <dgm:prSet presAssocID="{96B4035C-85B6-4625-8BD0-6FE6AC453D3C}" presName="rootText" presStyleLbl="node0" presStyleIdx="0" presStyleCnt="1" custLinFactY="-31030" custLinFactNeighborX="142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E65A8DF-FB62-455F-8C86-57E8784D089F}" type="pres">
      <dgm:prSet presAssocID="{96B4035C-85B6-4625-8BD0-6FE6AC453D3C}" presName="childShape" presStyleCnt="0">
        <dgm:presLayoutVars>
          <dgm:chMax val="0"/>
          <dgm:chPref val="0"/>
        </dgm:presLayoutVars>
      </dgm:prSet>
      <dgm:spPr/>
    </dgm:pt>
  </dgm:ptLst>
  <dgm:cxnLst>
    <dgm:cxn modelId="{E4C2B257-8DA2-4407-A181-13AA8FECB095}" type="presOf" srcId="{96B4035C-85B6-4625-8BD0-6FE6AC453D3C}" destId="{44643164-8987-42F7-AC55-7A7F4224800F}" srcOrd="0" destOrd="0" presId="urn:microsoft.com/office/officeart/2008/layout/PictureAccentList"/>
    <dgm:cxn modelId="{DCA2A0C7-EA68-4DC1-9807-61E252C905CA}" srcId="{70E14F01-3AA7-41E1-A469-841A0517FC89}" destId="{96B4035C-85B6-4625-8BD0-6FE6AC453D3C}" srcOrd="0" destOrd="0" parTransId="{C5DD5D0A-15B8-496D-8DA2-54CD61BBF9C3}" sibTransId="{2B1DE30B-E103-4554-BCFA-446BA5865E05}"/>
    <dgm:cxn modelId="{E24C9AAD-6E15-4FC8-871A-661D98DC476F}" type="presOf" srcId="{70E14F01-3AA7-41E1-A469-841A0517FC89}" destId="{240770A2-A066-4C4E-9D23-837E254EDC4E}" srcOrd="0" destOrd="0" presId="urn:microsoft.com/office/officeart/2008/layout/PictureAccentList"/>
    <dgm:cxn modelId="{DEC11754-2DCD-4F38-A251-E887B7A5D9AF}" type="presParOf" srcId="{240770A2-A066-4C4E-9D23-837E254EDC4E}" destId="{BA2F7085-D55B-4AA3-8843-36B60773B84E}" srcOrd="0" destOrd="0" presId="urn:microsoft.com/office/officeart/2008/layout/PictureAccentList"/>
    <dgm:cxn modelId="{25DA679E-6E69-42B0-A387-8C9AB864764C}" type="presParOf" srcId="{BA2F7085-D55B-4AA3-8843-36B60773B84E}" destId="{EDCF08BF-7079-4D1D-8C95-C8CF9D3FE4C2}" srcOrd="0" destOrd="0" presId="urn:microsoft.com/office/officeart/2008/layout/PictureAccentList"/>
    <dgm:cxn modelId="{3942E21C-69EB-4CA2-855A-CF86DFD37B06}" type="presParOf" srcId="{EDCF08BF-7079-4D1D-8C95-C8CF9D3FE4C2}" destId="{44643164-8987-42F7-AC55-7A7F4224800F}" srcOrd="0" destOrd="0" presId="urn:microsoft.com/office/officeart/2008/layout/PictureAccentList"/>
    <dgm:cxn modelId="{032DE656-0D87-4D4F-A14B-476FCB58AA50}" type="presParOf" srcId="{BA2F7085-D55B-4AA3-8843-36B60773B84E}" destId="{BE65A8DF-FB62-455F-8C86-57E8784D089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1A4582-A9D4-4714-A65C-05030AC19A0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3AE3A-694B-49FD-89D4-109BF61B43B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Лангепасский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комплексный центр социального обслуживания населения»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80D98-64A5-4770-956B-3E2FFEDD7075}" type="parTrans" cxnId="{93127566-B307-44D9-9A44-E75419386A04}">
      <dgm:prSet/>
      <dgm:spPr/>
      <dgm:t>
        <a:bodyPr/>
        <a:lstStyle/>
        <a:p>
          <a:endParaRPr lang="ru-RU"/>
        </a:p>
      </dgm:t>
    </dgm:pt>
    <dgm:pt modelId="{EFFCCCD1-2358-4D94-A963-0415B7F6A369}" type="sibTrans" cxnId="{93127566-B307-44D9-9A44-E75419386A04}">
      <dgm:prSet/>
      <dgm:spPr/>
      <dgm:t>
        <a:bodyPr/>
        <a:lstStyle/>
        <a:p>
          <a:endParaRPr lang="ru-RU"/>
        </a:p>
      </dgm:t>
    </dgm:pt>
    <dgm:pt modelId="{50B8EF6B-E2D0-46B7-9F42-5D7D3F11BE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учреждения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94ABA-1C97-43EF-9323-C8A1575D52D0}" type="parTrans" cxnId="{51AB954F-E4AD-4220-B535-38DB9208BB03}">
      <dgm:prSet/>
      <dgm:spPr/>
      <dgm:t>
        <a:bodyPr/>
        <a:lstStyle/>
        <a:p>
          <a:endParaRPr lang="ru-RU"/>
        </a:p>
      </dgm:t>
    </dgm:pt>
    <dgm:pt modelId="{243676FF-660B-4B8D-83A7-8C82B1DFBBAD}" type="sibTrans" cxnId="{51AB954F-E4AD-4220-B535-38DB9208BB03}">
      <dgm:prSet/>
      <dgm:spPr/>
      <dgm:t>
        <a:bodyPr/>
        <a:lstStyle/>
        <a:p>
          <a:endParaRPr lang="ru-RU"/>
        </a:p>
      </dgm:t>
    </dgm:pt>
    <dgm:pt modelId="{2E095EF8-FB23-457E-9735-4BBEAE3378D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Коммерческие организации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436E9-0E25-48FC-8A6F-4004F6010DDE}" type="parTrans" cxnId="{AA5F224F-5DDF-47DA-93B3-6BB1DB0DD58D}">
      <dgm:prSet/>
      <dgm:spPr/>
      <dgm:t>
        <a:bodyPr/>
        <a:lstStyle/>
        <a:p>
          <a:endParaRPr lang="ru-RU"/>
        </a:p>
      </dgm:t>
    </dgm:pt>
    <dgm:pt modelId="{487E9E82-B559-49EB-BD02-AD8A280F5801}" type="sibTrans" cxnId="{AA5F224F-5DDF-47DA-93B3-6BB1DB0DD58D}">
      <dgm:prSet/>
      <dgm:spPr/>
      <dgm:t>
        <a:bodyPr/>
        <a:lstStyle/>
        <a:p>
          <a:endParaRPr lang="ru-RU"/>
        </a:p>
      </dgm:t>
    </dgm:pt>
    <dgm:pt modelId="{FF6BF2BA-1343-495B-8CBF-1348BFEBBD4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A0DD-EBF8-44C9-B154-7E578FBFAB10}" type="parTrans" cxnId="{C30C9B20-9F1A-4784-9B3C-790B03B3F6B5}">
      <dgm:prSet/>
      <dgm:spPr/>
      <dgm:t>
        <a:bodyPr/>
        <a:lstStyle/>
        <a:p>
          <a:endParaRPr lang="ru-RU"/>
        </a:p>
      </dgm:t>
    </dgm:pt>
    <dgm:pt modelId="{194D2E1D-809F-4AAB-AFFC-42C395090528}" type="sibTrans" cxnId="{C30C9B20-9F1A-4784-9B3C-790B03B3F6B5}">
      <dgm:prSet/>
      <dgm:spPr/>
      <dgm:t>
        <a:bodyPr/>
        <a:lstStyle/>
        <a:p>
          <a:endParaRPr lang="ru-RU"/>
        </a:p>
      </dgm:t>
    </dgm:pt>
    <dgm:pt modelId="{3233A09F-5D97-44C7-8EE2-423E8653F48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262E1-F579-47D7-BABD-92D0DADE7E43}" type="parTrans" cxnId="{0347AC12-A793-4C65-97D8-69146ECB9EB5}">
      <dgm:prSet/>
      <dgm:spPr/>
      <dgm:t>
        <a:bodyPr/>
        <a:lstStyle/>
        <a:p>
          <a:endParaRPr lang="ru-RU"/>
        </a:p>
      </dgm:t>
    </dgm:pt>
    <dgm:pt modelId="{C8301D3C-0BDF-473D-9043-396DA2F4EC51}" type="sibTrans" cxnId="{0347AC12-A793-4C65-97D8-69146ECB9EB5}">
      <dgm:prSet/>
      <dgm:spPr/>
      <dgm:t>
        <a:bodyPr/>
        <a:lstStyle/>
        <a:p>
          <a:endParaRPr lang="ru-RU"/>
        </a:p>
      </dgm:t>
    </dgm:pt>
    <dgm:pt modelId="{496AE7B4-6AB4-4322-9B91-B53D5CEC4BF4}" type="pres">
      <dgm:prSet presAssocID="{9B1A4582-A9D4-4714-A65C-05030AC19A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CDECF-862B-4B8B-8AEF-FA5105D46D32}" type="pres">
      <dgm:prSet presAssocID="{B313AE3A-694B-49FD-89D4-109BF61B43BA}" presName="node" presStyleLbl="node1" presStyleIdx="0" presStyleCnt="5" custScaleX="181836" custRadScaleRad="94083" custRadScaleInc="-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7FB30-390F-4A17-B50E-318C3B0A2C5B}" type="pres">
      <dgm:prSet presAssocID="{B313AE3A-694B-49FD-89D4-109BF61B43BA}" presName="spNode" presStyleCnt="0"/>
      <dgm:spPr/>
    </dgm:pt>
    <dgm:pt modelId="{7B43F665-8C33-491D-89A9-55DF65C76730}" type="pres">
      <dgm:prSet presAssocID="{EFFCCCD1-2358-4D94-A963-0415B7F6A36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809C4FF-32CE-4E52-98BD-C6B22FADAF28}" type="pres">
      <dgm:prSet presAssocID="{50B8EF6B-E2D0-46B7-9F42-5D7D3F11BEB6}" presName="node" presStyleLbl="node1" presStyleIdx="1" presStyleCnt="5" custScaleX="152785" custRadScaleRad="95757" custRadScaleInc="-1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41A5A-FED8-4550-BB71-80ECB9B97F32}" type="pres">
      <dgm:prSet presAssocID="{50B8EF6B-E2D0-46B7-9F42-5D7D3F11BEB6}" presName="spNode" presStyleCnt="0"/>
      <dgm:spPr/>
    </dgm:pt>
    <dgm:pt modelId="{B4B06231-DF1C-4DA6-9B73-C0ECC599F1ED}" type="pres">
      <dgm:prSet presAssocID="{243676FF-660B-4B8D-83A7-8C82B1DFBBA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6DB8131-2BBC-4B3D-9600-C4321EE97742}" type="pres">
      <dgm:prSet presAssocID="{2E095EF8-FB23-457E-9735-4BBEAE3378D4}" presName="node" presStyleLbl="node1" presStyleIdx="2" presStyleCnt="5" custScaleX="165652" custRadScaleRad="94413" custRadScaleInc="-7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F0FA0-11F8-4441-890F-DE83E8182943}" type="pres">
      <dgm:prSet presAssocID="{2E095EF8-FB23-457E-9735-4BBEAE3378D4}" presName="spNode" presStyleCnt="0"/>
      <dgm:spPr/>
    </dgm:pt>
    <dgm:pt modelId="{4C2601CD-9498-49A2-92C1-71ABF9555EBC}" type="pres">
      <dgm:prSet presAssocID="{487E9E82-B559-49EB-BD02-AD8A280F580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D476819-FE49-4DBF-86B5-B58E5F55F610}" type="pres">
      <dgm:prSet presAssocID="{FF6BF2BA-1343-495B-8CBF-1348BFEBBD42}" presName="node" presStyleLbl="node1" presStyleIdx="3" presStyleCnt="5" custScaleX="171295" custRadScaleRad="92023" custRadScaleInc="64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89F36-A099-4DF4-A792-3B7EF748F75B}" type="pres">
      <dgm:prSet presAssocID="{FF6BF2BA-1343-495B-8CBF-1348BFEBBD42}" presName="spNode" presStyleCnt="0"/>
      <dgm:spPr/>
    </dgm:pt>
    <dgm:pt modelId="{AB2A79E2-2EF6-4A84-BDA8-5362A1B4B7E0}" type="pres">
      <dgm:prSet presAssocID="{194D2E1D-809F-4AAB-AFFC-42C3950905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761096B-8369-4829-AB90-934E9FC10F55}" type="pres">
      <dgm:prSet presAssocID="{3233A09F-5D97-44C7-8EE2-423E8653F482}" presName="node" presStyleLbl="node1" presStyleIdx="4" presStyleCnt="5" custScaleX="153204" custRadScaleRad="88153" custRadScaleInc="23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AA9FD-C092-4EED-9C78-BF959CE34EBF}" type="pres">
      <dgm:prSet presAssocID="{3233A09F-5D97-44C7-8EE2-423E8653F482}" presName="spNode" presStyleCnt="0"/>
      <dgm:spPr/>
    </dgm:pt>
    <dgm:pt modelId="{71876172-0947-4C76-9227-FE9059AD079F}" type="pres">
      <dgm:prSet presAssocID="{C8301D3C-0BDF-473D-9043-396DA2F4EC5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799F91E-2C42-4F4B-82A4-157FA37A4942}" type="presOf" srcId="{9B1A4582-A9D4-4714-A65C-05030AC19A07}" destId="{496AE7B4-6AB4-4322-9B91-B53D5CEC4BF4}" srcOrd="0" destOrd="0" presId="urn:microsoft.com/office/officeart/2005/8/layout/cycle6"/>
    <dgm:cxn modelId="{5505B5EA-5651-46BB-9F5D-663E4D5108CB}" type="presOf" srcId="{194D2E1D-809F-4AAB-AFFC-42C395090528}" destId="{AB2A79E2-2EF6-4A84-BDA8-5362A1B4B7E0}" srcOrd="0" destOrd="0" presId="urn:microsoft.com/office/officeart/2005/8/layout/cycle6"/>
    <dgm:cxn modelId="{575AB925-93A3-45C2-80CB-F1689154116E}" type="presOf" srcId="{EFFCCCD1-2358-4D94-A963-0415B7F6A369}" destId="{7B43F665-8C33-491D-89A9-55DF65C76730}" srcOrd="0" destOrd="0" presId="urn:microsoft.com/office/officeart/2005/8/layout/cycle6"/>
    <dgm:cxn modelId="{207A6DB6-F660-4E48-BA27-1F03A642C4E1}" type="presOf" srcId="{B313AE3A-694B-49FD-89D4-109BF61B43BA}" destId="{BCDCDECF-862B-4B8B-8AEF-FA5105D46D32}" srcOrd="0" destOrd="0" presId="urn:microsoft.com/office/officeart/2005/8/layout/cycle6"/>
    <dgm:cxn modelId="{44D778B2-4D68-40AA-97CC-FF8755A1DE0B}" type="presOf" srcId="{2E095EF8-FB23-457E-9735-4BBEAE3378D4}" destId="{26DB8131-2BBC-4B3D-9600-C4321EE97742}" srcOrd="0" destOrd="0" presId="urn:microsoft.com/office/officeart/2005/8/layout/cycle6"/>
    <dgm:cxn modelId="{080C81D0-934A-44B6-A444-F5FFD83F5E24}" type="presOf" srcId="{C8301D3C-0BDF-473D-9043-396DA2F4EC51}" destId="{71876172-0947-4C76-9227-FE9059AD079F}" srcOrd="0" destOrd="0" presId="urn:microsoft.com/office/officeart/2005/8/layout/cycle6"/>
    <dgm:cxn modelId="{8AF27EA1-12FA-40E6-AEDC-9314893090F4}" type="presOf" srcId="{50B8EF6B-E2D0-46B7-9F42-5D7D3F11BEB6}" destId="{7809C4FF-32CE-4E52-98BD-C6B22FADAF28}" srcOrd="0" destOrd="0" presId="urn:microsoft.com/office/officeart/2005/8/layout/cycle6"/>
    <dgm:cxn modelId="{0347AC12-A793-4C65-97D8-69146ECB9EB5}" srcId="{9B1A4582-A9D4-4714-A65C-05030AC19A07}" destId="{3233A09F-5D97-44C7-8EE2-423E8653F482}" srcOrd="4" destOrd="0" parTransId="{685262E1-F579-47D7-BABD-92D0DADE7E43}" sibTransId="{C8301D3C-0BDF-473D-9043-396DA2F4EC51}"/>
    <dgm:cxn modelId="{51AB954F-E4AD-4220-B535-38DB9208BB03}" srcId="{9B1A4582-A9D4-4714-A65C-05030AC19A07}" destId="{50B8EF6B-E2D0-46B7-9F42-5D7D3F11BEB6}" srcOrd="1" destOrd="0" parTransId="{88994ABA-1C97-43EF-9323-C8A1575D52D0}" sibTransId="{243676FF-660B-4B8D-83A7-8C82B1DFBBAD}"/>
    <dgm:cxn modelId="{D81C224B-D02F-4AE6-9C8C-EBB2F4A28E17}" type="presOf" srcId="{243676FF-660B-4B8D-83A7-8C82B1DFBBAD}" destId="{B4B06231-DF1C-4DA6-9B73-C0ECC599F1ED}" srcOrd="0" destOrd="0" presId="urn:microsoft.com/office/officeart/2005/8/layout/cycle6"/>
    <dgm:cxn modelId="{C30C9B20-9F1A-4784-9B3C-790B03B3F6B5}" srcId="{9B1A4582-A9D4-4714-A65C-05030AC19A07}" destId="{FF6BF2BA-1343-495B-8CBF-1348BFEBBD42}" srcOrd="3" destOrd="0" parTransId="{980AA0DD-EBF8-44C9-B154-7E578FBFAB10}" sibTransId="{194D2E1D-809F-4AAB-AFFC-42C395090528}"/>
    <dgm:cxn modelId="{209C9B20-FA9C-4E76-88F4-40C59D32407B}" type="presOf" srcId="{487E9E82-B559-49EB-BD02-AD8A280F5801}" destId="{4C2601CD-9498-49A2-92C1-71ABF9555EBC}" srcOrd="0" destOrd="0" presId="urn:microsoft.com/office/officeart/2005/8/layout/cycle6"/>
    <dgm:cxn modelId="{DE386274-C4C2-4420-84D9-648709CD0301}" type="presOf" srcId="{FF6BF2BA-1343-495B-8CBF-1348BFEBBD42}" destId="{3D476819-FE49-4DBF-86B5-B58E5F55F610}" srcOrd="0" destOrd="0" presId="urn:microsoft.com/office/officeart/2005/8/layout/cycle6"/>
    <dgm:cxn modelId="{AA5F224F-5DDF-47DA-93B3-6BB1DB0DD58D}" srcId="{9B1A4582-A9D4-4714-A65C-05030AC19A07}" destId="{2E095EF8-FB23-457E-9735-4BBEAE3378D4}" srcOrd="2" destOrd="0" parTransId="{4B1436E9-0E25-48FC-8A6F-4004F6010DDE}" sibTransId="{487E9E82-B559-49EB-BD02-AD8A280F5801}"/>
    <dgm:cxn modelId="{93127566-B307-44D9-9A44-E75419386A04}" srcId="{9B1A4582-A9D4-4714-A65C-05030AC19A07}" destId="{B313AE3A-694B-49FD-89D4-109BF61B43BA}" srcOrd="0" destOrd="0" parTransId="{F4B80D98-64A5-4770-956B-3E2FFEDD7075}" sibTransId="{EFFCCCD1-2358-4D94-A963-0415B7F6A369}"/>
    <dgm:cxn modelId="{0F1D76D1-72C2-4251-AE5F-941B22C6071F}" type="presOf" srcId="{3233A09F-5D97-44C7-8EE2-423E8653F482}" destId="{6761096B-8369-4829-AB90-934E9FC10F55}" srcOrd="0" destOrd="0" presId="urn:microsoft.com/office/officeart/2005/8/layout/cycle6"/>
    <dgm:cxn modelId="{ACBD49C8-EE35-430C-AF5E-14A8F1CF59A4}" type="presParOf" srcId="{496AE7B4-6AB4-4322-9B91-B53D5CEC4BF4}" destId="{BCDCDECF-862B-4B8B-8AEF-FA5105D46D32}" srcOrd="0" destOrd="0" presId="urn:microsoft.com/office/officeart/2005/8/layout/cycle6"/>
    <dgm:cxn modelId="{0F5343D0-D05A-4634-9ACF-448FCFEB6417}" type="presParOf" srcId="{496AE7B4-6AB4-4322-9B91-B53D5CEC4BF4}" destId="{A597FB30-390F-4A17-B50E-318C3B0A2C5B}" srcOrd="1" destOrd="0" presId="urn:microsoft.com/office/officeart/2005/8/layout/cycle6"/>
    <dgm:cxn modelId="{15CF8DCD-851B-4963-9248-7698FB6D95E5}" type="presParOf" srcId="{496AE7B4-6AB4-4322-9B91-B53D5CEC4BF4}" destId="{7B43F665-8C33-491D-89A9-55DF65C76730}" srcOrd="2" destOrd="0" presId="urn:microsoft.com/office/officeart/2005/8/layout/cycle6"/>
    <dgm:cxn modelId="{6D7956E7-D404-4A22-8A9F-8DCD6F9BB2FC}" type="presParOf" srcId="{496AE7B4-6AB4-4322-9B91-B53D5CEC4BF4}" destId="{7809C4FF-32CE-4E52-98BD-C6B22FADAF28}" srcOrd="3" destOrd="0" presId="urn:microsoft.com/office/officeart/2005/8/layout/cycle6"/>
    <dgm:cxn modelId="{F199F7AA-8066-4E81-86AB-E9F418A5A36D}" type="presParOf" srcId="{496AE7B4-6AB4-4322-9B91-B53D5CEC4BF4}" destId="{65E41A5A-FED8-4550-BB71-80ECB9B97F32}" srcOrd="4" destOrd="0" presId="urn:microsoft.com/office/officeart/2005/8/layout/cycle6"/>
    <dgm:cxn modelId="{066DEF37-10CC-4847-BD54-778D67022F4E}" type="presParOf" srcId="{496AE7B4-6AB4-4322-9B91-B53D5CEC4BF4}" destId="{B4B06231-DF1C-4DA6-9B73-C0ECC599F1ED}" srcOrd="5" destOrd="0" presId="urn:microsoft.com/office/officeart/2005/8/layout/cycle6"/>
    <dgm:cxn modelId="{4C7A32AB-4DD7-4E4C-B81C-84E9568AB03E}" type="presParOf" srcId="{496AE7B4-6AB4-4322-9B91-B53D5CEC4BF4}" destId="{26DB8131-2BBC-4B3D-9600-C4321EE97742}" srcOrd="6" destOrd="0" presId="urn:microsoft.com/office/officeart/2005/8/layout/cycle6"/>
    <dgm:cxn modelId="{179CBADD-732D-4401-8EF5-9C68BAF53C33}" type="presParOf" srcId="{496AE7B4-6AB4-4322-9B91-B53D5CEC4BF4}" destId="{4DBF0FA0-11F8-4441-890F-DE83E8182943}" srcOrd="7" destOrd="0" presId="urn:microsoft.com/office/officeart/2005/8/layout/cycle6"/>
    <dgm:cxn modelId="{0AF84EB0-AE60-4418-B75B-B235000DDBD5}" type="presParOf" srcId="{496AE7B4-6AB4-4322-9B91-B53D5CEC4BF4}" destId="{4C2601CD-9498-49A2-92C1-71ABF9555EBC}" srcOrd="8" destOrd="0" presId="urn:microsoft.com/office/officeart/2005/8/layout/cycle6"/>
    <dgm:cxn modelId="{F9E4E53B-EB9B-4B47-BCD2-CD3345958722}" type="presParOf" srcId="{496AE7B4-6AB4-4322-9B91-B53D5CEC4BF4}" destId="{3D476819-FE49-4DBF-86B5-B58E5F55F610}" srcOrd="9" destOrd="0" presId="urn:microsoft.com/office/officeart/2005/8/layout/cycle6"/>
    <dgm:cxn modelId="{BBCCBE7A-1D9A-4E4E-A698-73EE2AE2641D}" type="presParOf" srcId="{496AE7B4-6AB4-4322-9B91-B53D5CEC4BF4}" destId="{D5589F36-A099-4DF4-A792-3B7EF748F75B}" srcOrd="10" destOrd="0" presId="urn:microsoft.com/office/officeart/2005/8/layout/cycle6"/>
    <dgm:cxn modelId="{7D7A273C-05E7-4352-8A91-A6F32447BA9A}" type="presParOf" srcId="{496AE7B4-6AB4-4322-9B91-B53D5CEC4BF4}" destId="{AB2A79E2-2EF6-4A84-BDA8-5362A1B4B7E0}" srcOrd="11" destOrd="0" presId="urn:microsoft.com/office/officeart/2005/8/layout/cycle6"/>
    <dgm:cxn modelId="{0507A296-EB60-4BFD-9F00-9DA8BB32F1D8}" type="presParOf" srcId="{496AE7B4-6AB4-4322-9B91-B53D5CEC4BF4}" destId="{6761096B-8369-4829-AB90-934E9FC10F55}" srcOrd="12" destOrd="0" presId="urn:microsoft.com/office/officeart/2005/8/layout/cycle6"/>
    <dgm:cxn modelId="{F5F35FDC-0625-4F40-AB07-C6641C73F54D}" type="presParOf" srcId="{496AE7B4-6AB4-4322-9B91-B53D5CEC4BF4}" destId="{044AA9FD-C092-4EED-9C78-BF959CE34EBF}" srcOrd="13" destOrd="0" presId="urn:microsoft.com/office/officeart/2005/8/layout/cycle6"/>
    <dgm:cxn modelId="{0A5B9073-C740-4EA8-8FD8-4EA12D6101D2}" type="presParOf" srcId="{496AE7B4-6AB4-4322-9B91-B53D5CEC4BF4}" destId="{71876172-0947-4C76-9227-FE9059AD07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Результативность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00307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опыта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1882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8365C-FC6C-4424-92E6-EF12485197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7D88A-A588-49AF-AE98-0067C5158644}">
      <dgm:prSet phldrT="[Текст]"/>
      <dgm:spPr/>
      <dgm:t>
        <a:bodyPr/>
        <a:lstStyle/>
        <a:p>
          <a:r>
            <a:rPr lang="ru-RU" dirty="0" smtClean="0"/>
            <a:t>Задача 1</a:t>
          </a:r>
          <a:endParaRPr lang="ru-RU" dirty="0"/>
        </a:p>
      </dgm:t>
    </dgm:pt>
    <dgm:pt modelId="{7EA3476A-2F48-48C4-B916-1E44EF821F9A}" type="parTrans" cxnId="{6E6B1F49-CBF2-4B5A-925B-0BD1E77C688B}">
      <dgm:prSet/>
      <dgm:spPr/>
      <dgm:t>
        <a:bodyPr/>
        <a:lstStyle/>
        <a:p>
          <a:endParaRPr lang="ru-RU"/>
        </a:p>
      </dgm:t>
    </dgm:pt>
    <dgm:pt modelId="{BDA46D39-A0D6-46A3-B388-3926EB319AC9}" type="sibTrans" cxnId="{6E6B1F49-CBF2-4B5A-925B-0BD1E77C688B}">
      <dgm:prSet/>
      <dgm:spPr/>
      <dgm:t>
        <a:bodyPr/>
        <a:lstStyle/>
        <a:p>
          <a:endParaRPr lang="ru-RU"/>
        </a:p>
      </dgm:t>
    </dgm:pt>
    <dgm:pt modelId="{082CF703-0F2E-4840-8391-471DEB6DEA9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Предоставить качественные социально-бытовые, социально-психологические, социально-педагогические, социально-медицинские услуги, услуги в целях повышения коммуникативного потенциала в условиях дневного пребывания</a:t>
          </a:r>
          <a:endParaRPr lang="ru-RU" dirty="0"/>
        </a:p>
      </dgm:t>
    </dgm:pt>
    <dgm:pt modelId="{9660F775-17B3-4A37-9C42-5FD2D693BE8E}" type="parTrans" cxnId="{44325892-68E4-4371-B7CC-4A79ECC6B1CA}">
      <dgm:prSet/>
      <dgm:spPr/>
      <dgm:t>
        <a:bodyPr/>
        <a:lstStyle/>
        <a:p>
          <a:endParaRPr lang="ru-RU"/>
        </a:p>
      </dgm:t>
    </dgm:pt>
    <dgm:pt modelId="{5F4D5EC0-A2BB-4C9F-A647-620728F37807}" type="sibTrans" cxnId="{44325892-68E4-4371-B7CC-4A79ECC6B1CA}">
      <dgm:prSet/>
      <dgm:spPr/>
      <dgm:t>
        <a:bodyPr/>
        <a:lstStyle/>
        <a:p>
          <a:endParaRPr lang="ru-RU"/>
        </a:p>
      </dgm:t>
    </dgm:pt>
    <dgm:pt modelId="{677C370E-2E60-42EB-ADB0-BD67E2C0CCD4}">
      <dgm:prSet phldrT="[Текст]"/>
      <dgm:spPr/>
      <dgm:t>
        <a:bodyPr/>
        <a:lstStyle/>
        <a:p>
          <a:r>
            <a:rPr lang="ru-RU" dirty="0" smtClean="0"/>
            <a:t>Задача 2</a:t>
          </a:r>
          <a:endParaRPr lang="ru-RU" dirty="0"/>
        </a:p>
      </dgm:t>
    </dgm:pt>
    <dgm:pt modelId="{B03786B3-3B45-4470-A03F-B2CD2785C2AF}" type="parTrans" cxnId="{5C99E78F-4952-470B-883B-BC5C2AD589F4}">
      <dgm:prSet/>
      <dgm:spPr/>
      <dgm:t>
        <a:bodyPr/>
        <a:lstStyle/>
        <a:p>
          <a:endParaRPr lang="ru-RU"/>
        </a:p>
      </dgm:t>
    </dgm:pt>
    <dgm:pt modelId="{D151A19D-A4C1-4FB0-95FC-57410A9D18BC}" type="sibTrans" cxnId="{5C99E78F-4952-470B-883B-BC5C2AD589F4}">
      <dgm:prSet/>
      <dgm:spPr/>
      <dgm:t>
        <a:bodyPr/>
        <a:lstStyle/>
        <a:p>
          <a:endParaRPr lang="ru-RU"/>
        </a:p>
      </dgm:t>
    </dgm:pt>
    <dgm:pt modelId="{5DA2B873-6CCA-4652-B756-94119174A5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Укрепить здоровье ПСУ, улучшить физическое состояния их организма, сохранить у них двигательную активность</a:t>
          </a:r>
          <a:endParaRPr lang="ru-RU" dirty="0"/>
        </a:p>
      </dgm:t>
    </dgm:pt>
    <dgm:pt modelId="{E0902D54-A227-4EE7-9A24-E1A74754FBE0}" type="parTrans" cxnId="{336C82A3-FF6A-4783-943E-93CB23476635}">
      <dgm:prSet/>
      <dgm:spPr/>
      <dgm:t>
        <a:bodyPr/>
        <a:lstStyle/>
        <a:p>
          <a:endParaRPr lang="ru-RU"/>
        </a:p>
      </dgm:t>
    </dgm:pt>
    <dgm:pt modelId="{5FAD14B3-4A1C-48D7-8DF4-F446A3E835ED}" type="sibTrans" cxnId="{336C82A3-FF6A-4783-943E-93CB23476635}">
      <dgm:prSet/>
      <dgm:spPr/>
      <dgm:t>
        <a:bodyPr/>
        <a:lstStyle/>
        <a:p>
          <a:endParaRPr lang="ru-RU"/>
        </a:p>
      </dgm:t>
    </dgm:pt>
    <dgm:pt modelId="{191CB586-25F8-4913-A533-E44764334E7F}">
      <dgm:prSet phldrT="[Текст]"/>
      <dgm:spPr/>
      <dgm:t>
        <a:bodyPr/>
        <a:lstStyle/>
        <a:p>
          <a:r>
            <a:rPr lang="ru-RU" dirty="0" smtClean="0"/>
            <a:t>Задача 3</a:t>
          </a:r>
          <a:endParaRPr lang="ru-RU" dirty="0"/>
        </a:p>
      </dgm:t>
    </dgm:pt>
    <dgm:pt modelId="{ED5B0726-B7DA-4A1B-803C-5510422A6665}" type="parTrans" cxnId="{D07194BF-C0CC-4204-A009-31E0C5A1CEBE}">
      <dgm:prSet/>
      <dgm:spPr/>
      <dgm:t>
        <a:bodyPr/>
        <a:lstStyle/>
        <a:p>
          <a:endParaRPr lang="ru-RU"/>
        </a:p>
      </dgm:t>
    </dgm:pt>
    <dgm:pt modelId="{0AFAE556-FB4D-4D8A-93D4-8DE9AC9A11F3}" type="sibTrans" cxnId="{D07194BF-C0CC-4204-A009-31E0C5A1CEBE}">
      <dgm:prSet/>
      <dgm:spPr/>
      <dgm:t>
        <a:bodyPr/>
        <a:lstStyle/>
        <a:p>
          <a:endParaRPr lang="ru-RU"/>
        </a:p>
      </dgm:t>
    </dgm:pt>
    <dgm:pt modelId="{A03EC651-1A03-47D7-88D7-8BF5411CCCC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Удовлетворить культурные и духовные запросы ПСУ, способствовать расширению их кругозора, сферы общения, повысить творческую активность, привлечь их к  активному участию в культурно-досуговых мероприятиях</a:t>
          </a:r>
          <a:endParaRPr lang="ru-RU" dirty="0"/>
        </a:p>
      </dgm:t>
    </dgm:pt>
    <dgm:pt modelId="{8B537427-F80D-4EEB-A84B-30201C42FEF0}" type="parTrans" cxnId="{2A129F67-6392-4B1C-B13A-093C9F48F621}">
      <dgm:prSet/>
      <dgm:spPr/>
      <dgm:t>
        <a:bodyPr/>
        <a:lstStyle/>
        <a:p>
          <a:endParaRPr lang="ru-RU"/>
        </a:p>
      </dgm:t>
    </dgm:pt>
    <dgm:pt modelId="{871093E8-1D2A-49A4-A885-9B97FE7C784E}" type="sibTrans" cxnId="{2A129F67-6392-4B1C-B13A-093C9F48F621}">
      <dgm:prSet/>
      <dgm:spPr/>
      <dgm:t>
        <a:bodyPr/>
        <a:lstStyle/>
        <a:p>
          <a:endParaRPr lang="ru-RU"/>
        </a:p>
      </dgm:t>
    </dgm:pt>
    <dgm:pt modelId="{37ADC88B-8A3B-4E8E-8F1B-DDDFAC122983}">
      <dgm:prSet phldrT="[Текст]"/>
      <dgm:spPr/>
      <dgm:t>
        <a:bodyPr/>
        <a:lstStyle/>
        <a:p>
          <a:r>
            <a:rPr lang="ru-RU" dirty="0" smtClean="0"/>
            <a:t>Задача 4</a:t>
          </a:r>
          <a:endParaRPr lang="ru-RU" dirty="0"/>
        </a:p>
      </dgm:t>
    </dgm:pt>
    <dgm:pt modelId="{21101BAD-BB4A-40DA-AD40-F494E1C86539}" type="parTrans" cxnId="{076963BA-07CE-41FA-AAEE-C5F09F44612F}">
      <dgm:prSet/>
      <dgm:spPr/>
      <dgm:t>
        <a:bodyPr/>
        <a:lstStyle/>
        <a:p>
          <a:endParaRPr lang="ru-RU"/>
        </a:p>
      </dgm:t>
    </dgm:pt>
    <dgm:pt modelId="{AF924BF2-1F7F-443D-B660-9D45475E0E7A}" type="sibTrans" cxnId="{076963BA-07CE-41FA-AAEE-C5F09F44612F}">
      <dgm:prSet/>
      <dgm:spPr/>
      <dgm:t>
        <a:bodyPr/>
        <a:lstStyle/>
        <a:p>
          <a:endParaRPr lang="ru-RU"/>
        </a:p>
      </dgm:t>
    </dgm:pt>
    <dgm:pt modelId="{F95D4F86-6592-46C6-AF45-10B0B9EB6D7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Снять социальную нагрузку и психоэмоциональную напряженность с членов семьи, в которой проживает пожилой человек или инвалид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3F20CB01-53B8-4503-8F5C-DF0518840215}" type="parTrans" cxnId="{E3FF3765-D2D8-4F28-8B06-4E614733DC66}">
      <dgm:prSet/>
      <dgm:spPr/>
      <dgm:t>
        <a:bodyPr/>
        <a:lstStyle/>
        <a:p>
          <a:endParaRPr lang="ru-RU"/>
        </a:p>
      </dgm:t>
    </dgm:pt>
    <dgm:pt modelId="{1B210670-F5A7-4A1F-A5EF-F348A4325377}" type="sibTrans" cxnId="{E3FF3765-D2D8-4F28-8B06-4E614733DC66}">
      <dgm:prSet/>
      <dgm:spPr/>
      <dgm:t>
        <a:bodyPr/>
        <a:lstStyle/>
        <a:p>
          <a:endParaRPr lang="ru-RU"/>
        </a:p>
      </dgm:t>
    </dgm:pt>
    <dgm:pt modelId="{6FB360F4-7D4A-4F90-BD3A-E50BBE8315F4}">
      <dgm:prSet/>
      <dgm:spPr/>
      <dgm:t>
        <a:bodyPr/>
        <a:lstStyle/>
        <a:p>
          <a:endParaRPr lang="ru-RU"/>
        </a:p>
      </dgm:t>
    </dgm:pt>
    <dgm:pt modelId="{7F6015CB-D3CD-4B2F-BD0D-5E758834D168}" type="parTrans" cxnId="{35541923-984E-4179-81EB-4D9F07653A06}">
      <dgm:prSet/>
      <dgm:spPr/>
      <dgm:t>
        <a:bodyPr/>
        <a:lstStyle/>
        <a:p>
          <a:endParaRPr lang="ru-RU"/>
        </a:p>
      </dgm:t>
    </dgm:pt>
    <dgm:pt modelId="{80A086E2-3132-4AB2-9389-C9C244B0FBB8}" type="sibTrans" cxnId="{35541923-984E-4179-81EB-4D9F07653A06}">
      <dgm:prSet/>
      <dgm:spPr/>
      <dgm:t>
        <a:bodyPr/>
        <a:lstStyle/>
        <a:p>
          <a:endParaRPr lang="ru-RU"/>
        </a:p>
      </dgm:t>
    </dgm:pt>
    <dgm:pt modelId="{B46EB027-F6E4-4686-9A68-EAA20178229F}" type="pres">
      <dgm:prSet presAssocID="{4BA8365C-FC6C-4424-92E6-EF12485197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55A91-D961-4669-A3F6-54C343B62251}" type="pres">
      <dgm:prSet presAssocID="{00B7D88A-A588-49AF-AE98-0067C5158644}" presName="composite" presStyleCnt="0"/>
      <dgm:spPr/>
    </dgm:pt>
    <dgm:pt modelId="{322AE154-696A-4E13-A9CC-6970DBD4A6B9}" type="pres">
      <dgm:prSet presAssocID="{00B7D88A-A588-49AF-AE98-0067C5158644}" presName="parentText" presStyleLbl="alignNode1" presStyleIdx="0" presStyleCnt="4" custLinFactNeighborX="-8988" custLinFactNeighborY="-1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8446F-D8A1-4B51-9B11-A365E5310593}" type="pres">
      <dgm:prSet presAssocID="{00B7D88A-A588-49AF-AE98-0067C515864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8038A-117E-4638-B183-01E4E3BE49A9}" type="pres">
      <dgm:prSet presAssocID="{BDA46D39-A0D6-46A3-B388-3926EB319AC9}" presName="sp" presStyleCnt="0"/>
      <dgm:spPr/>
    </dgm:pt>
    <dgm:pt modelId="{923F71C9-5850-41DD-A567-BFAAB66FF6B3}" type="pres">
      <dgm:prSet presAssocID="{677C370E-2E60-42EB-ADB0-BD67E2C0CCD4}" presName="composite" presStyleCnt="0"/>
      <dgm:spPr/>
    </dgm:pt>
    <dgm:pt modelId="{02FC710E-AA73-4507-A1DB-61B727DF1B1B}" type="pres">
      <dgm:prSet presAssocID="{677C370E-2E60-42EB-ADB0-BD67E2C0CCD4}" presName="parentText" presStyleLbl="alignNode1" presStyleIdx="1" presStyleCnt="4" custLinFactNeighborX="1488" custLinFactNeighborY="-17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6BABD-527B-45B9-8745-73A1B9319274}" type="pres">
      <dgm:prSet presAssocID="{677C370E-2E60-42EB-ADB0-BD67E2C0CCD4}" presName="descendantText" presStyleLbl="alignAcc1" presStyleIdx="1" presStyleCnt="4" custLinFactNeighborX="1296" custLinFactNeighborY="-28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DFEEC-0012-429B-8AC1-1FC6BB014DA9}" type="pres">
      <dgm:prSet presAssocID="{D151A19D-A4C1-4FB0-95FC-57410A9D18BC}" presName="sp" presStyleCnt="0"/>
      <dgm:spPr/>
    </dgm:pt>
    <dgm:pt modelId="{8D68AA76-B64F-4358-86D1-F8089A9E8BFD}" type="pres">
      <dgm:prSet presAssocID="{191CB586-25F8-4913-A533-E44764334E7F}" presName="composite" presStyleCnt="0"/>
      <dgm:spPr/>
    </dgm:pt>
    <dgm:pt modelId="{D27DFC3F-3710-4386-8CCB-FDBC2C72A90F}" type="pres">
      <dgm:prSet presAssocID="{191CB586-25F8-4913-A533-E44764334E7F}" presName="parentText" presStyleLbl="alignNode1" presStyleIdx="2" presStyleCnt="4" custLinFactNeighborX="1488" custLinFactNeighborY="-33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06F65-DA3D-405A-A3C5-922C7B97DCFE}" type="pres">
      <dgm:prSet presAssocID="{191CB586-25F8-4913-A533-E44764334E7F}" presName="descendantText" presStyleLbl="alignAcc1" presStyleIdx="2" presStyleCnt="4" custLinFactNeighborX="1257" custLinFactNeighborY="-56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8863-EC99-4A3E-ABB4-74444B2D4335}" type="pres">
      <dgm:prSet presAssocID="{0AFAE556-FB4D-4D8A-93D4-8DE9AC9A11F3}" presName="sp" presStyleCnt="0"/>
      <dgm:spPr/>
    </dgm:pt>
    <dgm:pt modelId="{9C2F3D83-8C0B-4C15-99E8-8484663AA14F}" type="pres">
      <dgm:prSet presAssocID="{37ADC88B-8A3B-4E8E-8F1B-DDDFAC122983}" presName="composite" presStyleCnt="0"/>
      <dgm:spPr/>
    </dgm:pt>
    <dgm:pt modelId="{11E9512F-4980-4FA5-B43E-29ADE4545EAC}" type="pres">
      <dgm:prSet presAssocID="{37ADC88B-8A3B-4E8E-8F1B-DDDFAC122983}" presName="parentText" presStyleLbl="alignNode1" presStyleIdx="3" presStyleCnt="4" custLinFactNeighborX="1488" custLinFactNeighborY="-49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39A4F-3DB5-4BE8-9901-30E80FD44908}" type="pres">
      <dgm:prSet presAssocID="{37ADC88B-8A3B-4E8E-8F1B-DDDFAC122983}" presName="descendantText" presStyleLbl="alignAcc1" presStyleIdx="3" presStyleCnt="4" custLinFactNeighborX="1257" custLinFactNeighborY="-8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963BA-07CE-41FA-AAEE-C5F09F44612F}" srcId="{4BA8365C-FC6C-4424-92E6-EF1248519705}" destId="{37ADC88B-8A3B-4E8E-8F1B-DDDFAC122983}" srcOrd="3" destOrd="0" parTransId="{21101BAD-BB4A-40DA-AD40-F494E1C86539}" sibTransId="{AF924BF2-1F7F-443D-B660-9D45475E0E7A}"/>
    <dgm:cxn modelId="{20CA4646-7F3A-4284-BF9B-8601539B9128}" type="presOf" srcId="{00B7D88A-A588-49AF-AE98-0067C5158644}" destId="{322AE154-696A-4E13-A9CC-6970DBD4A6B9}" srcOrd="0" destOrd="0" presId="urn:microsoft.com/office/officeart/2005/8/layout/chevron2"/>
    <dgm:cxn modelId="{5AE2D8D7-4B9E-43C6-B0C6-A0D0DA38DB96}" type="presOf" srcId="{A03EC651-1A03-47D7-88D7-8BF5411CCCCE}" destId="{B0D06F65-DA3D-405A-A3C5-922C7B97DCFE}" srcOrd="0" destOrd="0" presId="urn:microsoft.com/office/officeart/2005/8/layout/chevron2"/>
    <dgm:cxn modelId="{E3FF3765-D2D8-4F28-8B06-4E614733DC66}" srcId="{37ADC88B-8A3B-4E8E-8F1B-DDDFAC122983}" destId="{F95D4F86-6592-46C6-AF45-10B0B9EB6D78}" srcOrd="0" destOrd="0" parTransId="{3F20CB01-53B8-4503-8F5C-DF0518840215}" sibTransId="{1B210670-F5A7-4A1F-A5EF-F348A4325377}"/>
    <dgm:cxn modelId="{336C82A3-FF6A-4783-943E-93CB23476635}" srcId="{677C370E-2E60-42EB-ADB0-BD67E2C0CCD4}" destId="{5DA2B873-6CCA-4652-B756-94119174A564}" srcOrd="0" destOrd="0" parTransId="{E0902D54-A227-4EE7-9A24-E1A74754FBE0}" sibTransId="{5FAD14B3-4A1C-48D7-8DF4-F446A3E835ED}"/>
    <dgm:cxn modelId="{44325892-68E4-4371-B7CC-4A79ECC6B1CA}" srcId="{00B7D88A-A588-49AF-AE98-0067C5158644}" destId="{082CF703-0F2E-4840-8391-471DEB6DEA91}" srcOrd="0" destOrd="0" parTransId="{9660F775-17B3-4A37-9C42-5FD2D693BE8E}" sibTransId="{5F4D5EC0-A2BB-4C9F-A647-620728F37807}"/>
    <dgm:cxn modelId="{D07194BF-C0CC-4204-A009-31E0C5A1CEBE}" srcId="{4BA8365C-FC6C-4424-92E6-EF1248519705}" destId="{191CB586-25F8-4913-A533-E44764334E7F}" srcOrd="2" destOrd="0" parTransId="{ED5B0726-B7DA-4A1B-803C-5510422A6665}" sibTransId="{0AFAE556-FB4D-4D8A-93D4-8DE9AC9A11F3}"/>
    <dgm:cxn modelId="{1E92C0ED-C28A-4638-8C1A-B3277FBF4A3E}" type="presOf" srcId="{5DA2B873-6CCA-4652-B756-94119174A564}" destId="{D926BABD-527B-45B9-8745-73A1B9319274}" srcOrd="0" destOrd="0" presId="urn:microsoft.com/office/officeart/2005/8/layout/chevron2"/>
    <dgm:cxn modelId="{6056B44F-D947-4259-B134-9F94DF83B49E}" type="presOf" srcId="{191CB586-25F8-4913-A533-E44764334E7F}" destId="{D27DFC3F-3710-4386-8CCB-FDBC2C72A90F}" srcOrd="0" destOrd="0" presId="urn:microsoft.com/office/officeart/2005/8/layout/chevron2"/>
    <dgm:cxn modelId="{35541923-984E-4179-81EB-4D9F07653A06}" srcId="{37ADC88B-8A3B-4E8E-8F1B-DDDFAC122983}" destId="{6FB360F4-7D4A-4F90-BD3A-E50BBE8315F4}" srcOrd="1" destOrd="0" parTransId="{7F6015CB-D3CD-4B2F-BD0D-5E758834D168}" sibTransId="{80A086E2-3132-4AB2-9389-C9C244B0FBB8}"/>
    <dgm:cxn modelId="{9F7B559F-4D3F-49A2-8076-E6F7EA8D81CC}" type="presOf" srcId="{677C370E-2E60-42EB-ADB0-BD67E2C0CCD4}" destId="{02FC710E-AA73-4507-A1DB-61B727DF1B1B}" srcOrd="0" destOrd="0" presId="urn:microsoft.com/office/officeart/2005/8/layout/chevron2"/>
    <dgm:cxn modelId="{5C99E78F-4952-470B-883B-BC5C2AD589F4}" srcId="{4BA8365C-FC6C-4424-92E6-EF1248519705}" destId="{677C370E-2E60-42EB-ADB0-BD67E2C0CCD4}" srcOrd="1" destOrd="0" parTransId="{B03786B3-3B45-4470-A03F-B2CD2785C2AF}" sibTransId="{D151A19D-A4C1-4FB0-95FC-57410A9D18BC}"/>
    <dgm:cxn modelId="{E3F81F8F-6B97-4CF1-B3FF-D3D5B43670E7}" type="presOf" srcId="{6FB360F4-7D4A-4F90-BD3A-E50BBE8315F4}" destId="{DAA39A4F-3DB5-4BE8-9901-30E80FD44908}" srcOrd="0" destOrd="1" presId="urn:microsoft.com/office/officeart/2005/8/layout/chevron2"/>
    <dgm:cxn modelId="{6E6B1F49-CBF2-4B5A-925B-0BD1E77C688B}" srcId="{4BA8365C-FC6C-4424-92E6-EF1248519705}" destId="{00B7D88A-A588-49AF-AE98-0067C5158644}" srcOrd="0" destOrd="0" parTransId="{7EA3476A-2F48-48C4-B916-1E44EF821F9A}" sibTransId="{BDA46D39-A0D6-46A3-B388-3926EB319AC9}"/>
    <dgm:cxn modelId="{343835F4-792C-4D70-97D8-B994A24B716E}" type="presOf" srcId="{F95D4F86-6592-46C6-AF45-10B0B9EB6D78}" destId="{DAA39A4F-3DB5-4BE8-9901-30E80FD44908}" srcOrd="0" destOrd="0" presId="urn:microsoft.com/office/officeart/2005/8/layout/chevron2"/>
    <dgm:cxn modelId="{E2C3A612-DA69-465E-A756-82373FA72B65}" type="presOf" srcId="{4BA8365C-FC6C-4424-92E6-EF1248519705}" destId="{B46EB027-F6E4-4686-9A68-EAA20178229F}" srcOrd="0" destOrd="0" presId="urn:microsoft.com/office/officeart/2005/8/layout/chevron2"/>
    <dgm:cxn modelId="{4624B1CB-1CE9-4554-8BE2-8F3CE69AC686}" type="presOf" srcId="{082CF703-0F2E-4840-8391-471DEB6DEA91}" destId="{AD38446F-D8A1-4B51-9B11-A365E5310593}" srcOrd="0" destOrd="0" presId="urn:microsoft.com/office/officeart/2005/8/layout/chevron2"/>
    <dgm:cxn modelId="{2A129F67-6392-4B1C-B13A-093C9F48F621}" srcId="{191CB586-25F8-4913-A533-E44764334E7F}" destId="{A03EC651-1A03-47D7-88D7-8BF5411CCCCE}" srcOrd="0" destOrd="0" parTransId="{8B537427-F80D-4EEB-A84B-30201C42FEF0}" sibTransId="{871093E8-1D2A-49A4-A885-9B97FE7C784E}"/>
    <dgm:cxn modelId="{B1ADE0B1-7785-45D8-A1E0-73091C58862E}" type="presOf" srcId="{37ADC88B-8A3B-4E8E-8F1B-DDDFAC122983}" destId="{11E9512F-4980-4FA5-B43E-29ADE4545EAC}" srcOrd="0" destOrd="0" presId="urn:microsoft.com/office/officeart/2005/8/layout/chevron2"/>
    <dgm:cxn modelId="{6B64FA0F-E82F-45A6-B776-D648FCF6EEF8}" type="presParOf" srcId="{B46EB027-F6E4-4686-9A68-EAA20178229F}" destId="{7AD55A91-D961-4669-A3F6-54C343B62251}" srcOrd="0" destOrd="0" presId="urn:microsoft.com/office/officeart/2005/8/layout/chevron2"/>
    <dgm:cxn modelId="{53C2FDBF-3498-40AC-82F7-584F3C1AEE5E}" type="presParOf" srcId="{7AD55A91-D961-4669-A3F6-54C343B62251}" destId="{322AE154-696A-4E13-A9CC-6970DBD4A6B9}" srcOrd="0" destOrd="0" presId="urn:microsoft.com/office/officeart/2005/8/layout/chevron2"/>
    <dgm:cxn modelId="{BE2ED733-BCC2-46D5-ABB7-E6F783C8D01D}" type="presParOf" srcId="{7AD55A91-D961-4669-A3F6-54C343B62251}" destId="{AD38446F-D8A1-4B51-9B11-A365E5310593}" srcOrd="1" destOrd="0" presId="urn:microsoft.com/office/officeart/2005/8/layout/chevron2"/>
    <dgm:cxn modelId="{C85C05E4-C847-4641-81AD-740BE4BFA889}" type="presParOf" srcId="{B46EB027-F6E4-4686-9A68-EAA20178229F}" destId="{11A8038A-117E-4638-B183-01E4E3BE49A9}" srcOrd="1" destOrd="0" presId="urn:microsoft.com/office/officeart/2005/8/layout/chevron2"/>
    <dgm:cxn modelId="{B9084D65-2F82-4FDB-A589-4EB2D6609DEE}" type="presParOf" srcId="{B46EB027-F6E4-4686-9A68-EAA20178229F}" destId="{923F71C9-5850-41DD-A567-BFAAB66FF6B3}" srcOrd="2" destOrd="0" presId="urn:microsoft.com/office/officeart/2005/8/layout/chevron2"/>
    <dgm:cxn modelId="{34CC10AB-EF90-4CBC-99D4-243F614A860D}" type="presParOf" srcId="{923F71C9-5850-41DD-A567-BFAAB66FF6B3}" destId="{02FC710E-AA73-4507-A1DB-61B727DF1B1B}" srcOrd="0" destOrd="0" presId="urn:microsoft.com/office/officeart/2005/8/layout/chevron2"/>
    <dgm:cxn modelId="{F3BD6B9E-5CAA-491D-846C-C8AF46C93826}" type="presParOf" srcId="{923F71C9-5850-41DD-A567-BFAAB66FF6B3}" destId="{D926BABD-527B-45B9-8745-73A1B9319274}" srcOrd="1" destOrd="0" presId="urn:microsoft.com/office/officeart/2005/8/layout/chevron2"/>
    <dgm:cxn modelId="{D9024D95-AADF-4F48-A800-35A6448CFCA4}" type="presParOf" srcId="{B46EB027-F6E4-4686-9A68-EAA20178229F}" destId="{BBADFEEC-0012-429B-8AC1-1FC6BB014DA9}" srcOrd="3" destOrd="0" presId="urn:microsoft.com/office/officeart/2005/8/layout/chevron2"/>
    <dgm:cxn modelId="{847589DC-B032-4248-A1EB-7A8FC3E27B8D}" type="presParOf" srcId="{B46EB027-F6E4-4686-9A68-EAA20178229F}" destId="{8D68AA76-B64F-4358-86D1-F8089A9E8BFD}" srcOrd="4" destOrd="0" presId="urn:microsoft.com/office/officeart/2005/8/layout/chevron2"/>
    <dgm:cxn modelId="{C578D764-A11D-4C03-8430-96E351A9D342}" type="presParOf" srcId="{8D68AA76-B64F-4358-86D1-F8089A9E8BFD}" destId="{D27DFC3F-3710-4386-8CCB-FDBC2C72A90F}" srcOrd="0" destOrd="0" presId="urn:microsoft.com/office/officeart/2005/8/layout/chevron2"/>
    <dgm:cxn modelId="{492ECAD2-8F94-498F-8AB6-36A95C691D14}" type="presParOf" srcId="{8D68AA76-B64F-4358-86D1-F8089A9E8BFD}" destId="{B0D06F65-DA3D-405A-A3C5-922C7B97DCFE}" srcOrd="1" destOrd="0" presId="urn:microsoft.com/office/officeart/2005/8/layout/chevron2"/>
    <dgm:cxn modelId="{79DBFC49-4D4D-48FE-ABF1-4F0716851FA3}" type="presParOf" srcId="{B46EB027-F6E4-4686-9A68-EAA20178229F}" destId="{AC608863-EC99-4A3E-ABB4-74444B2D4335}" srcOrd="5" destOrd="0" presId="urn:microsoft.com/office/officeart/2005/8/layout/chevron2"/>
    <dgm:cxn modelId="{A704EB57-E609-490A-A5B8-6BED2008CA43}" type="presParOf" srcId="{B46EB027-F6E4-4686-9A68-EAA20178229F}" destId="{9C2F3D83-8C0B-4C15-99E8-8484663AA14F}" srcOrd="6" destOrd="0" presId="urn:microsoft.com/office/officeart/2005/8/layout/chevron2"/>
    <dgm:cxn modelId="{75D2961E-2A32-4CCB-B8E3-21E977CE40B2}" type="presParOf" srcId="{9C2F3D83-8C0B-4C15-99E8-8484663AA14F}" destId="{11E9512F-4980-4FA5-B43E-29ADE4545EAC}" srcOrd="0" destOrd="0" presId="urn:microsoft.com/office/officeart/2005/8/layout/chevron2"/>
    <dgm:cxn modelId="{8BD68DC1-3941-498E-BAA6-86EEADB56E20}" type="presParOf" srcId="{9C2F3D83-8C0B-4C15-99E8-8484663AA14F}" destId="{DAA39A4F-3DB5-4BE8-9901-30E80FD449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C434C6B3-2A97-408E-8AF4-6E8FB89BA9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«Жить здорово» 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8DE5B-CC6F-4776-9FB8-CB533140615B}" type="parTrans" cxnId="{6D2B4DD0-715E-49DD-9933-876428904BDD}">
      <dgm:prSet/>
      <dgm:spPr/>
      <dgm:t>
        <a:bodyPr/>
        <a:lstStyle/>
        <a:p>
          <a:endParaRPr lang="ru-RU"/>
        </a:p>
      </dgm:t>
    </dgm:pt>
    <dgm:pt modelId="{FC3E47F4-EA83-49FA-8C23-F0BC04399252}" type="sibTrans" cxnId="{6D2B4DD0-715E-49DD-9933-876428904BDD}">
      <dgm:prSet/>
      <dgm:spPr/>
      <dgm:t>
        <a:bodyPr/>
        <a:lstStyle/>
        <a:p>
          <a:endParaRPr lang="ru-RU"/>
        </a:p>
      </dgm:t>
    </dgm:pt>
    <dgm:pt modelId="{F8C1E666-98B2-484B-8681-D2B1C96C2B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 «Чудеса на песке»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4E224-29A5-4ECB-ABF7-90B85BF2D44F}" type="parTrans" cxnId="{374CF16B-95B3-4452-A746-ECEE20F7214F}">
      <dgm:prSet/>
      <dgm:spPr/>
      <dgm:t>
        <a:bodyPr/>
        <a:lstStyle/>
        <a:p>
          <a:endParaRPr lang="ru-RU"/>
        </a:p>
      </dgm:t>
    </dgm:pt>
    <dgm:pt modelId="{7984265C-A17E-4AA6-8BF3-2DB9FEDE06B8}" type="sibTrans" cxnId="{374CF16B-95B3-4452-A746-ECEE20F7214F}">
      <dgm:prSet/>
      <dgm:spPr/>
      <dgm:t>
        <a:bodyPr/>
        <a:lstStyle/>
        <a:p>
          <a:endParaRPr lang="ru-RU"/>
        </a:p>
      </dgm:t>
    </dgm:pt>
    <dgm:pt modelId="{8F7A8420-DED8-40A2-934C-226D9F0DDF0B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«Поверь в себя»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CFF05-A520-4161-900F-63EB073AB1DD}" type="parTrans" cxnId="{E6D80C7D-B811-4A86-9BE9-2AB93E289EA6}">
      <dgm:prSet/>
      <dgm:spPr/>
      <dgm:t>
        <a:bodyPr/>
        <a:lstStyle/>
        <a:p>
          <a:endParaRPr lang="ru-RU"/>
        </a:p>
      </dgm:t>
    </dgm:pt>
    <dgm:pt modelId="{2783F3E9-2F9D-4E5C-87F1-0978DD48A2D9}" type="sibTrans" cxnId="{E6D80C7D-B811-4A86-9BE9-2AB93E289EA6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150021" custScaleY="130181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  <dgm:pt modelId="{BDB2FEC7-D680-48FB-B499-D498F57EA7FA}" type="pres">
      <dgm:prSet presAssocID="{5EF8DE5B-CC6F-4776-9FB8-CB533140615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E07D3C6-EF06-44E9-BD31-F5D42F762380}" type="pres">
      <dgm:prSet presAssocID="{C434C6B3-2A97-408E-8AF4-6E8FB89BA93E}" presName="childText" presStyleLbl="bgAcc1" presStyleIdx="0" presStyleCnt="3" custScaleX="15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E9C4D-6B3B-4214-B324-9E96BB0ACEBC}" type="pres">
      <dgm:prSet presAssocID="{9734E224-29A5-4ECB-ABF7-90B85BF2D44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B539CC3-B7CF-4B27-933E-F01A77CF609C}" type="pres">
      <dgm:prSet presAssocID="{F8C1E666-98B2-484B-8681-D2B1C96C2B00}" presName="childText" presStyleLbl="bgAcc1" presStyleIdx="1" presStyleCnt="3" custScaleX="15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11517-F9D3-4CE6-B9A4-2302047CB235}" type="pres">
      <dgm:prSet presAssocID="{D08CFF05-A520-4161-900F-63EB073AB1D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1040540-AFEC-4EEB-ACD7-DBE87CE731B3}" type="pres">
      <dgm:prSet presAssocID="{8F7A8420-DED8-40A2-934C-226D9F0DDF0B}" presName="childText" presStyleLbl="bgAcc1" presStyleIdx="2" presStyleCnt="3" custScaleX="15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CF16B-95B3-4452-A746-ECEE20F7214F}" srcId="{2096314F-1547-4295-86C7-AB2EA80ABBFB}" destId="{F8C1E666-98B2-484B-8681-D2B1C96C2B00}" srcOrd="1" destOrd="0" parTransId="{9734E224-29A5-4ECB-ABF7-90B85BF2D44F}" sibTransId="{7984265C-A17E-4AA6-8BF3-2DB9FEDE06B8}"/>
    <dgm:cxn modelId="{51CA2866-1269-4A41-AD4C-121F6E893324}" type="presOf" srcId="{5EF8DE5B-CC6F-4776-9FB8-CB533140615B}" destId="{BDB2FEC7-D680-48FB-B499-D498F57EA7FA}" srcOrd="0" destOrd="0" presId="urn:microsoft.com/office/officeart/2005/8/layout/hierarchy3"/>
    <dgm:cxn modelId="{3C5BC127-0F78-4991-BBD5-05402657B351}" type="presOf" srcId="{F8C1E666-98B2-484B-8681-D2B1C96C2B00}" destId="{1B539CC3-B7CF-4B27-933E-F01A77CF609C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5E752A04-256F-4583-B068-1260740B3479}" type="presOf" srcId="{D08CFF05-A520-4161-900F-63EB073AB1DD}" destId="{38F11517-F9D3-4CE6-B9A4-2302047CB235}" srcOrd="0" destOrd="0" presId="urn:microsoft.com/office/officeart/2005/8/layout/hierarchy3"/>
    <dgm:cxn modelId="{CBAC4FAC-BEA9-4EDD-A1A7-9AB31112B93D}" type="presOf" srcId="{9734E224-29A5-4ECB-ABF7-90B85BF2D44F}" destId="{4C0E9C4D-6B3B-4214-B324-9E96BB0ACEBC}" srcOrd="0" destOrd="0" presId="urn:microsoft.com/office/officeart/2005/8/layout/hierarchy3"/>
    <dgm:cxn modelId="{E6D80C7D-B811-4A86-9BE9-2AB93E289EA6}" srcId="{2096314F-1547-4295-86C7-AB2EA80ABBFB}" destId="{8F7A8420-DED8-40A2-934C-226D9F0DDF0B}" srcOrd="2" destOrd="0" parTransId="{D08CFF05-A520-4161-900F-63EB073AB1DD}" sibTransId="{2783F3E9-2F9D-4E5C-87F1-0978DD48A2D9}"/>
    <dgm:cxn modelId="{DF63E0BB-BF33-40E3-9C52-A3EBA9091798}" type="presOf" srcId="{8F7A8420-DED8-40A2-934C-226D9F0DDF0B}" destId="{31040540-AFEC-4EEB-ACD7-DBE87CE731B3}" srcOrd="0" destOrd="0" presId="urn:microsoft.com/office/officeart/2005/8/layout/hierarchy3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2FDC2C2D-7B15-406F-8E8F-FEE91CD7A2EB}" type="presOf" srcId="{C434C6B3-2A97-408E-8AF4-6E8FB89BA93E}" destId="{8E07D3C6-EF06-44E9-BD31-F5D42F762380}" srcOrd="0" destOrd="0" presId="urn:microsoft.com/office/officeart/2005/8/layout/hierarchy3"/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6D2B4DD0-715E-49DD-9933-876428904BDD}" srcId="{2096314F-1547-4295-86C7-AB2EA80ABBFB}" destId="{C434C6B3-2A97-408E-8AF4-6E8FB89BA93E}" srcOrd="0" destOrd="0" parTransId="{5EF8DE5B-CC6F-4776-9FB8-CB533140615B}" sibTransId="{FC3E47F4-EA83-49FA-8C23-F0BC04399252}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  <dgm:cxn modelId="{1A2115FC-DF62-471B-BD59-17DFDB57B2EF}" type="presParOf" srcId="{1127B534-B9EE-4994-9603-D90E2F73F098}" destId="{BDB2FEC7-D680-48FB-B499-D498F57EA7FA}" srcOrd="0" destOrd="0" presId="urn:microsoft.com/office/officeart/2005/8/layout/hierarchy3"/>
    <dgm:cxn modelId="{C8F8AB45-1B49-4F07-88E8-91EA7AF31C66}" type="presParOf" srcId="{1127B534-B9EE-4994-9603-D90E2F73F098}" destId="{8E07D3C6-EF06-44E9-BD31-F5D42F762380}" srcOrd="1" destOrd="0" presId="urn:microsoft.com/office/officeart/2005/8/layout/hierarchy3"/>
    <dgm:cxn modelId="{F35B3FB5-4345-4056-8A3F-50F2F64E195E}" type="presParOf" srcId="{1127B534-B9EE-4994-9603-D90E2F73F098}" destId="{4C0E9C4D-6B3B-4214-B324-9E96BB0ACEBC}" srcOrd="2" destOrd="0" presId="urn:microsoft.com/office/officeart/2005/8/layout/hierarchy3"/>
    <dgm:cxn modelId="{EC3EEAC7-494E-4838-BCE4-13C58F518403}" type="presParOf" srcId="{1127B534-B9EE-4994-9603-D90E2F73F098}" destId="{1B539CC3-B7CF-4B27-933E-F01A77CF609C}" srcOrd="3" destOrd="0" presId="urn:microsoft.com/office/officeart/2005/8/layout/hierarchy3"/>
    <dgm:cxn modelId="{5269B1A2-990D-4B73-9841-9358F9B7BB24}" type="presParOf" srcId="{1127B534-B9EE-4994-9603-D90E2F73F098}" destId="{38F11517-F9D3-4CE6-B9A4-2302047CB235}" srcOrd="4" destOrd="0" presId="urn:microsoft.com/office/officeart/2005/8/layout/hierarchy3"/>
    <dgm:cxn modelId="{3A476562-E21A-4B6C-85B9-7A2A9861FA52}" type="presParOf" srcId="{1127B534-B9EE-4994-9603-D90E2F73F098}" destId="{31040540-AFEC-4EEB-ACD7-DBE87CE731B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4831F-C7AB-4478-B6DB-4E14F88664E0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B12E2-537D-49F8-B362-B36430B21FC5}" type="parTrans" cxnId="{8CB645DB-31F2-40A1-8787-077545B06E40}">
      <dgm:prSet/>
      <dgm:spPr/>
      <dgm:t>
        <a:bodyPr/>
        <a:lstStyle/>
        <a:p>
          <a:endParaRPr lang="ru-RU"/>
        </a:p>
      </dgm:t>
    </dgm:pt>
    <dgm:pt modelId="{317DD4AF-9248-4523-AB4B-A4AD0B3FE0CD}" type="sibTrans" cxnId="{8CB645DB-31F2-40A1-8787-077545B06E40}">
      <dgm:prSet/>
      <dgm:spPr/>
      <dgm:t>
        <a:bodyPr/>
        <a:lstStyle/>
        <a:p>
          <a:endParaRPr lang="ru-RU"/>
        </a:p>
      </dgm:t>
    </dgm:pt>
    <dgm:pt modelId="{86184BFD-C1E9-4783-80DE-90605FE6B40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«Замедлим бег времени»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7B82D-BC7A-4DFD-B74C-90684F10159B}" type="parTrans" cxnId="{D719A13C-F0D1-4E30-983E-C50513C75502}">
      <dgm:prSet/>
      <dgm:spPr/>
      <dgm:t>
        <a:bodyPr/>
        <a:lstStyle/>
        <a:p>
          <a:endParaRPr lang="ru-RU"/>
        </a:p>
      </dgm:t>
    </dgm:pt>
    <dgm:pt modelId="{D84B3867-64FF-425B-837A-3EC2EDDF7B06}" type="sibTrans" cxnId="{D719A13C-F0D1-4E30-983E-C50513C7550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4123F6-7CC4-4E9F-9B10-1322B92AE076}" type="pres">
      <dgm:prSet presAssocID="{4584831F-C7AB-4478-B6DB-4E14F88664E0}" presName="root" presStyleCnt="0"/>
      <dgm:spPr/>
    </dgm:pt>
    <dgm:pt modelId="{BD68D327-7EC5-43F3-9F58-1453D786ED00}" type="pres">
      <dgm:prSet presAssocID="{4584831F-C7AB-4478-B6DB-4E14F88664E0}" presName="rootComposite" presStyleCnt="0"/>
      <dgm:spPr/>
    </dgm:pt>
    <dgm:pt modelId="{3E3469A8-94D8-493E-9464-C7616D251DDD}" type="pres">
      <dgm:prSet presAssocID="{4584831F-C7AB-4478-B6DB-4E14F88664E0}" presName="rootText" presStyleLbl="node1" presStyleIdx="0" presStyleCnt="1" custScaleX="135365"/>
      <dgm:spPr/>
      <dgm:t>
        <a:bodyPr/>
        <a:lstStyle/>
        <a:p>
          <a:endParaRPr lang="ru-RU"/>
        </a:p>
      </dgm:t>
    </dgm:pt>
    <dgm:pt modelId="{16932E20-302A-42E6-9002-1002B5BF275D}" type="pres">
      <dgm:prSet presAssocID="{4584831F-C7AB-4478-B6DB-4E14F88664E0}" presName="rootConnector" presStyleLbl="node1" presStyleIdx="0" presStyleCnt="1"/>
      <dgm:spPr/>
      <dgm:t>
        <a:bodyPr/>
        <a:lstStyle/>
        <a:p>
          <a:endParaRPr lang="ru-RU"/>
        </a:p>
      </dgm:t>
    </dgm:pt>
    <dgm:pt modelId="{7A71A40B-81A0-4D1D-839A-5FB11CE260B4}" type="pres">
      <dgm:prSet presAssocID="{4584831F-C7AB-4478-B6DB-4E14F88664E0}" presName="childShape" presStyleCnt="0"/>
      <dgm:spPr/>
    </dgm:pt>
    <dgm:pt modelId="{3543B2EE-B9B7-406F-87B8-731E546E67D1}" type="pres">
      <dgm:prSet presAssocID="{AE77B82D-BC7A-4DFD-B74C-90684F10159B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2C531E0-BB6C-48BB-97D8-0D024DD0D4DE}" type="pres">
      <dgm:prSet presAssocID="{86184BFD-C1E9-4783-80DE-90605FE6B406}" presName="childText" presStyleLbl="bgAcc1" presStyleIdx="0" presStyleCnt="1" custLinFactNeighborX="2019" custLinFactNeighborY="-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645DB-31F2-40A1-8787-077545B06E40}" srcId="{C5AF5E18-F1BD-4936-BE0F-2FCFAEB72713}" destId="{4584831F-C7AB-4478-B6DB-4E14F88664E0}" srcOrd="0" destOrd="0" parTransId="{1A5B12E2-537D-49F8-B362-B36430B21FC5}" sibTransId="{317DD4AF-9248-4523-AB4B-A4AD0B3FE0CD}"/>
    <dgm:cxn modelId="{D719A13C-F0D1-4E30-983E-C50513C75502}" srcId="{4584831F-C7AB-4478-B6DB-4E14F88664E0}" destId="{86184BFD-C1E9-4783-80DE-90605FE6B406}" srcOrd="0" destOrd="0" parTransId="{AE77B82D-BC7A-4DFD-B74C-90684F10159B}" sibTransId="{D84B3867-64FF-425B-837A-3EC2EDDF7B06}"/>
    <dgm:cxn modelId="{A9B58299-556A-489A-9575-199EA95489AB}" type="presOf" srcId="{4584831F-C7AB-4478-B6DB-4E14F88664E0}" destId="{16932E20-302A-42E6-9002-1002B5BF275D}" srcOrd="1" destOrd="0" presId="urn:microsoft.com/office/officeart/2005/8/layout/hierarchy3"/>
    <dgm:cxn modelId="{810F193A-E9B1-4E50-9562-3154824E19BF}" type="presOf" srcId="{AE77B82D-BC7A-4DFD-B74C-90684F10159B}" destId="{3543B2EE-B9B7-406F-87B8-731E546E67D1}" srcOrd="0" destOrd="0" presId="urn:microsoft.com/office/officeart/2005/8/layout/hierarchy3"/>
    <dgm:cxn modelId="{33EB53B3-0EFB-4D1A-9EA5-77126F331F65}" type="presOf" srcId="{C5AF5E18-F1BD-4936-BE0F-2FCFAEB72713}" destId="{5B8A2827-10D6-4278-BE50-BB8B5344056B}" srcOrd="0" destOrd="0" presId="urn:microsoft.com/office/officeart/2005/8/layout/hierarchy3"/>
    <dgm:cxn modelId="{AA1F47B1-7552-49A8-AA30-00B328FF056D}" type="presOf" srcId="{4584831F-C7AB-4478-B6DB-4E14F88664E0}" destId="{3E3469A8-94D8-493E-9464-C7616D251DDD}" srcOrd="0" destOrd="0" presId="urn:microsoft.com/office/officeart/2005/8/layout/hierarchy3"/>
    <dgm:cxn modelId="{B6960489-591B-496C-91D1-502A714B4A2D}" type="presOf" srcId="{86184BFD-C1E9-4783-80DE-90605FE6B406}" destId="{12C531E0-BB6C-48BB-97D8-0D024DD0D4DE}" srcOrd="0" destOrd="0" presId="urn:microsoft.com/office/officeart/2005/8/layout/hierarchy3"/>
    <dgm:cxn modelId="{F209F413-4376-440B-8F9E-783ABA928826}" type="presParOf" srcId="{5B8A2827-10D6-4278-BE50-BB8B5344056B}" destId="{B84123F6-7CC4-4E9F-9B10-1322B92AE076}" srcOrd="0" destOrd="0" presId="urn:microsoft.com/office/officeart/2005/8/layout/hierarchy3"/>
    <dgm:cxn modelId="{87C27727-3AFA-47D7-8310-D6A6A26AEE89}" type="presParOf" srcId="{B84123F6-7CC4-4E9F-9B10-1322B92AE076}" destId="{BD68D327-7EC5-43F3-9F58-1453D786ED00}" srcOrd="0" destOrd="0" presId="urn:microsoft.com/office/officeart/2005/8/layout/hierarchy3"/>
    <dgm:cxn modelId="{928355B1-D4F5-4ECF-86B8-778D06ACCAF1}" type="presParOf" srcId="{BD68D327-7EC5-43F3-9F58-1453D786ED00}" destId="{3E3469A8-94D8-493E-9464-C7616D251DDD}" srcOrd="0" destOrd="0" presId="urn:microsoft.com/office/officeart/2005/8/layout/hierarchy3"/>
    <dgm:cxn modelId="{60669F9E-8A3D-49B8-8319-314BF2B346BC}" type="presParOf" srcId="{BD68D327-7EC5-43F3-9F58-1453D786ED00}" destId="{16932E20-302A-42E6-9002-1002B5BF275D}" srcOrd="1" destOrd="0" presId="urn:microsoft.com/office/officeart/2005/8/layout/hierarchy3"/>
    <dgm:cxn modelId="{E654456E-2625-483B-BA09-6D57200F7846}" type="presParOf" srcId="{B84123F6-7CC4-4E9F-9B10-1322B92AE076}" destId="{7A71A40B-81A0-4D1D-839A-5FB11CE260B4}" srcOrd="1" destOrd="0" presId="urn:microsoft.com/office/officeart/2005/8/layout/hierarchy3"/>
    <dgm:cxn modelId="{39E27F34-A9C4-47AD-B308-482E5866E5DE}" type="presParOf" srcId="{7A71A40B-81A0-4D1D-839A-5FB11CE260B4}" destId="{3543B2EE-B9B7-406F-87B8-731E546E67D1}" srcOrd="0" destOrd="0" presId="urn:microsoft.com/office/officeart/2005/8/layout/hierarchy3"/>
    <dgm:cxn modelId="{E119ACA0-9A5D-42FE-B85E-9BF1C0F7B457}" type="presParOf" srcId="{7A71A40B-81A0-4D1D-839A-5FB11CE260B4}" destId="{12C531E0-BB6C-48BB-97D8-0D024DD0D4D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4831F-C7AB-4478-B6DB-4E14F88664E0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</a:t>
          </a:r>
          <a:b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B12E2-537D-49F8-B362-B36430B21FC5}" type="parTrans" cxnId="{8CB645DB-31F2-40A1-8787-077545B06E40}">
      <dgm:prSet/>
      <dgm:spPr/>
      <dgm:t>
        <a:bodyPr/>
        <a:lstStyle/>
        <a:p>
          <a:endParaRPr lang="ru-RU"/>
        </a:p>
      </dgm:t>
    </dgm:pt>
    <dgm:pt modelId="{317DD4AF-9248-4523-AB4B-A4AD0B3FE0CD}" type="sibTrans" cxnId="{8CB645DB-31F2-40A1-8787-077545B06E40}">
      <dgm:prSet/>
      <dgm:spPr/>
      <dgm:t>
        <a:bodyPr/>
        <a:lstStyle/>
        <a:p>
          <a:endParaRPr lang="ru-RU"/>
        </a:p>
      </dgm:t>
    </dgm:pt>
    <dgm:pt modelId="{A4C93D4F-C415-4D05-8689-4DBD306B1A5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Оккупациональная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терапия»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FFCB0-4AEB-415E-BB56-337D93A0FB21}" type="parTrans" cxnId="{39E84A2B-8BCB-4918-BCB8-1300617806E0}">
      <dgm:prSet/>
      <dgm:spPr/>
      <dgm:t>
        <a:bodyPr/>
        <a:lstStyle/>
        <a:p>
          <a:endParaRPr lang="ru-RU"/>
        </a:p>
      </dgm:t>
    </dgm:pt>
    <dgm:pt modelId="{1CB9A2B0-79C4-4854-8696-67AC9FC9A37F}" type="sibTrans" cxnId="{39E84A2B-8BCB-4918-BCB8-1300617806E0}">
      <dgm:prSet/>
      <dgm:spPr/>
      <dgm:t>
        <a:bodyPr/>
        <a:lstStyle/>
        <a:p>
          <a:endParaRPr lang="ru-RU"/>
        </a:p>
      </dgm:t>
    </dgm:pt>
    <dgm:pt modelId="{409A0ADB-4B24-449A-B511-A9C35CC5DCD1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«Здоровье на контроле»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5607B-D371-4D6F-AA0E-B3FA1FC96E52}" type="parTrans" cxnId="{0B203056-279C-4306-BDDF-4717F6436B12}">
      <dgm:prSet/>
      <dgm:spPr/>
      <dgm:t>
        <a:bodyPr/>
        <a:lstStyle/>
        <a:p>
          <a:endParaRPr lang="ru-RU"/>
        </a:p>
      </dgm:t>
    </dgm:pt>
    <dgm:pt modelId="{AA8E99A4-FBA6-4033-B913-DA6C6BC483FD}" type="sibTrans" cxnId="{0B203056-279C-4306-BDDF-4717F6436B1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4123F6-7CC4-4E9F-9B10-1322B92AE076}" type="pres">
      <dgm:prSet presAssocID="{4584831F-C7AB-4478-B6DB-4E14F88664E0}" presName="root" presStyleCnt="0"/>
      <dgm:spPr/>
    </dgm:pt>
    <dgm:pt modelId="{BD68D327-7EC5-43F3-9F58-1453D786ED00}" type="pres">
      <dgm:prSet presAssocID="{4584831F-C7AB-4478-B6DB-4E14F88664E0}" presName="rootComposite" presStyleCnt="0"/>
      <dgm:spPr/>
    </dgm:pt>
    <dgm:pt modelId="{3E3469A8-94D8-493E-9464-C7616D251DDD}" type="pres">
      <dgm:prSet presAssocID="{4584831F-C7AB-4478-B6DB-4E14F88664E0}" presName="rootText" presStyleLbl="node1" presStyleIdx="0" presStyleCnt="1" custScaleX="68422" custScaleY="35102" custLinFactNeighborX="-13128" custLinFactNeighborY="-13981"/>
      <dgm:spPr/>
      <dgm:t>
        <a:bodyPr/>
        <a:lstStyle/>
        <a:p>
          <a:endParaRPr lang="ru-RU"/>
        </a:p>
      </dgm:t>
    </dgm:pt>
    <dgm:pt modelId="{16932E20-302A-42E6-9002-1002B5BF275D}" type="pres">
      <dgm:prSet presAssocID="{4584831F-C7AB-4478-B6DB-4E14F88664E0}" presName="rootConnector" presStyleLbl="node1" presStyleIdx="0" presStyleCnt="1"/>
      <dgm:spPr/>
      <dgm:t>
        <a:bodyPr/>
        <a:lstStyle/>
        <a:p>
          <a:endParaRPr lang="ru-RU"/>
        </a:p>
      </dgm:t>
    </dgm:pt>
    <dgm:pt modelId="{7A71A40B-81A0-4D1D-839A-5FB11CE260B4}" type="pres">
      <dgm:prSet presAssocID="{4584831F-C7AB-4478-B6DB-4E14F88664E0}" presName="childShape" presStyleCnt="0"/>
      <dgm:spPr/>
    </dgm:pt>
    <dgm:pt modelId="{5B0A2805-5514-43D1-9AC8-3CAB7623823A}" type="pres">
      <dgm:prSet presAssocID="{C8E5607B-D371-4D6F-AA0E-B3FA1FC96E5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BFE7690-0031-47AB-B7CF-F820F5B43783}" type="pres">
      <dgm:prSet presAssocID="{409A0ADB-4B24-449A-B511-A9C35CC5DCD1}" presName="childText" presStyleLbl="bgAcc1" presStyleIdx="0" presStyleCnt="2" custScaleX="63312" custScaleY="26581" custLinFactNeighborX="-17631" custLinFactNeighborY="-18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67D5-2BC5-4185-8E68-1B2DD04CA244}" type="pres">
      <dgm:prSet presAssocID="{AA0FFCB0-4AEB-415E-BB56-337D93A0FB2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6965750-6D0A-47B0-862F-2B6F729E189D}" type="pres">
      <dgm:prSet presAssocID="{A4C93D4F-C415-4D05-8689-4DBD306B1A59}" presName="childText" presStyleLbl="bgAcc1" presStyleIdx="1" presStyleCnt="2" custScaleX="62877" custScaleY="27510" custLinFactNeighborX="-18106" custLinFactNeighborY="-3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4172B-9392-4226-9662-1F44AD7954FB}" type="presOf" srcId="{A4C93D4F-C415-4D05-8689-4DBD306B1A59}" destId="{F6965750-6D0A-47B0-862F-2B6F729E189D}" srcOrd="0" destOrd="0" presId="urn:microsoft.com/office/officeart/2005/8/layout/hierarchy3"/>
    <dgm:cxn modelId="{7D29B802-45E3-413C-9E59-A417BE8B9757}" type="presOf" srcId="{AA0FFCB0-4AEB-415E-BB56-337D93A0FB21}" destId="{970567D5-2BC5-4185-8E68-1B2DD04CA244}" srcOrd="0" destOrd="0" presId="urn:microsoft.com/office/officeart/2005/8/layout/hierarchy3"/>
    <dgm:cxn modelId="{81EE9C8D-13DE-4309-845D-A26626AB76B8}" type="presOf" srcId="{C8E5607B-D371-4D6F-AA0E-B3FA1FC96E52}" destId="{5B0A2805-5514-43D1-9AC8-3CAB7623823A}" srcOrd="0" destOrd="0" presId="urn:microsoft.com/office/officeart/2005/8/layout/hierarchy3"/>
    <dgm:cxn modelId="{5AF41AA1-44E1-448B-8C01-4A830EAB3EDD}" type="presOf" srcId="{4584831F-C7AB-4478-B6DB-4E14F88664E0}" destId="{3E3469A8-94D8-493E-9464-C7616D251DDD}" srcOrd="0" destOrd="0" presId="urn:microsoft.com/office/officeart/2005/8/layout/hierarchy3"/>
    <dgm:cxn modelId="{39E84A2B-8BCB-4918-BCB8-1300617806E0}" srcId="{4584831F-C7AB-4478-B6DB-4E14F88664E0}" destId="{A4C93D4F-C415-4D05-8689-4DBD306B1A59}" srcOrd="1" destOrd="0" parTransId="{AA0FFCB0-4AEB-415E-BB56-337D93A0FB21}" sibTransId="{1CB9A2B0-79C4-4854-8696-67AC9FC9A37F}"/>
    <dgm:cxn modelId="{B312F56E-F1C8-418B-811F-FB838A8533D3}" type="presOf" srcId="{4584831F-C7AB-4478-B6DB-4E14F88664E0}" destId="{16932E20-302A-42E6-9002-1002B5BF275D}" srcOrd="1" destOrd="0" presId="urn:microsoft.com/office/officeart/2005/8/layout/hierarchy3"/>
    <dgm:cxn modelId="{A592BAC0-F2B0-4E33-A734-873C9914569E}" type="presOf" srcId="{C5AF5E18-F1BD-4936-BE0F-2FCFAEB72713}" destId="{5B8A2827-10D6-4278-BE50-BB8B5344056B}" srcOrd="0" destOrd="0" presId="urn:microsoft.com/office/officeart/2005/8/layout/hierarchy3"/>
    <dgm:cxn modelId="{0B203056-279C-4306-BDDF-4717F6436B12}" srcId="{4584831F-C7AB-4478-B6DB-4E14F88664E0}" destId="{409A0ADB-4B24-449A-B511-A9C35CC5DCD1}" srcOrd="0" destOrd="0" parTransId="{C8E5607B-D371-4D6F-AA0E-B3FA1FC96E52}" sibTransId="{AA8E99A4-FBA6-4033-B913-DA6C6BC483FD}"/>
    <dgm:cxn modelId="{8CB645DB-31F2-40A1-8787-077545B06E40}" srcId="{C5AF5E18-F1BD-4936-BE0F-2FCFAEB72713}" destId="{4584831F-C7AB-4478-B6DB-4E14F88664E0}" srcOrd="0" destOrd="0" parTransId="{1A5B12E2-537D-49F8-B362-B36430B21FC5}" sibTransId="{317DD4AF-9248-4523-AB4B-A4AD0B3FE0CD}"/>
    <dgm:cxn modelId="{06D004FD-199F-403F-8455-A5F254E7EFAB}" type="presOf" srcId="{409A0ADB-4B24-449A-B511-A9C35CC5DCD1}" destId="{ABFE7690-0031-47AB-B7CF-F820F5B43783}" srcOrd="0" destOrd="0" presId="urn:microsoft.com/office/officeart/2005/8/layout/hierarchy3"/>
    <dgm:cxn modelId="{EC43D596-9A8A-4E23-B3DF-548FF9676233}" type="presParOf" srcId="{5B8A2827-10D6-4278-BE50-BB8B5344056B}" destId="{B84123F6-7CC4-4E9F-9B10-1322B92AE076}" srcOrd="0" destOrd="0" presId="urn:microsoft.com/office/officeart/2005/8/layout/hierarchy3"/>
    <dgm:cxn modelId="{7BC4D23D-CA87-4B0B-826B-BA2E0138E15D}" type="presParOf" srcId="{B84123F6-7CC4-4E9F-9B10-1322B92AE076}" destId="{BD68D327-7EC5-43F3-9F58-1453D786ED00}" srcOrd="0" destOrd="0" presId="urn:microsoft.com/office/officeart/2005/8/layout/hierarchy3"/>
    <dgm:cxn modelId="{6E4B1889-0AC9-4656-9E87-A2B6BCCEF39B}" type="presParOf" srcId="{BD68D327-7EC5-43F3-9F58-1453D786ED00}" destId="{3E3469A8-94D8-493E-9464-C7616D251DDD}" srcOrd="0" destOrd="0" presId="urn:microsoft.com/office/officeart/2005/8/layout/hierarchy3"/>
    <dgm:cxn modelId="{84FAC50C-9604-4922-9D81-3A0BAFB32291}" type="presParOf" srcId="{BD68D327-7EC5-43F3-9F58-1453D786ED00}" destId="{16932E20-302A-42E6-9002-1002B5BF275D}" srcOrd="1" destOrd="0" presId="urn:microsoft.com/office/officeart/2005/8/layout/hierarchy3"/>
    <dgm:cxn modelId="{A11AB3A3-5CCD-415D-83B8-27B7DF6DC2A4}" type="presParOf" srcId="{B84123F6-7CC4-4E9F-9B10-1322B92AE076}" destId="{7A71A40B-81A0-4D1D-839A-5FB11CE260B4}" srcOrd="1" destOrd="0" presId="urn:microsoft.com/office/officeart/2005/8/layout/hierarchy3"/>
    <dgm:cxn modelId="{18813742-6255-4B06-94B2-FF192EDD9F0D}" type="presParOf" srcId="{7A71A40B-81A0-4D1D-839A-5FB11CE260B4}" destId="{5B0A2805-5514-43D1-9AC8-3CAB7623823A}" srcOrd="0" destOrd="0" presId="urn:microsoft.com/office/officeart/2005/8/layout/hierarchy3"/>
    <dgm:cxn modelId="{A48793DF-7B48-48B5-B62F-29EB9AA517B4}" type="presParOf" srcId="{7A71A40B-81A0-4D1D-839A-5FB11CE260B4}" destId="{ABFE7690-0031-47AB-B7CF-F820F5B43783}" srcOrd="1" destOrd="0" presId="urn:microsoft.com/office/officeart/2005/8/layout/hierarchy3"/>
    <dgm:cxn modelId="{102E3D0C-D6CB-405F-94ED-E253FCE6B464}" type="presParOf" srcId="{7A71A40B-81A0-4D1D-839A-5FB11CE260B4}" destId="{970567D5-2BC5-4185-8E68-1B2DD04CA244}" srcOrd="2" destOrd="0" presId="urn:microsoft.com/office/officeart/2005/8/layout/hierarchy3"/>
    <dgm:cxn modelId="{E7BAFCC6-821D-402C-8F5A-B6820ABAFC7C}" type="presParOf" srcId="{7A71A40B-81A0-4D1D-839A-5FB11CE260B4}" destId="{F6965750-6D0A-47B0-862F-2B6F729E189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94821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мероприятий,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т. ч. 24 городских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95 % ПСУ – непосредственные участники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641572" custLinFactNeighborX="95" custLinFactNeighborY="4193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94821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AF5E18-F1BD-4936-BE0F-2FCFAEB727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6314F-1547-4295-86C7-AB2EA80ABBFB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64626-8FC6-45E2-8C6E-23B371725E3A}" type="parTrans" cxnId="{645DAE7D-5609-4BD3-9CC2-E9D16B13FCF2}">
      <dgm:prSet/>
      <dgm:spPr/>
      <dgm:t>
        <a:bodyPr/>
        <a:lstStyle/>
        <a:p>
          <a:endParaRPr lang="ru-RU"/>
        </a:p>
      </dgm:t>
    </dgm:pt>
    <dgm:pt modelId="{643D59B4-B4FF-496C-BB59-1520BB2B53EC}" type="sibTrans" cxnId="{645DAE7D-5609-4BD3-9CC2-E9D16B13FCF2}">
      <dgm:prSet/>
      <dgm:spPr/>
      <dgm:t>
        <a:bodyPr/>
        <a:lstStyle/>
        <a:p>
          <a:endParaRPr lang="ru-RU"/>
        </a:p>
      </dgm:t>
    </dgm:pt>
    <dgm:pt modelId="{5B8A2827-10D6-4278-BE50-BB8B5344056B}" type="pres">
      <dgm:prSet presAssocID="{C5AF5E18-F1BD-4936-BE0F-2FCFAEB72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34E9F2-5197-4992-8C86-828BF403BBAD}" type="pres">
      <dgm:prSet presAssocID="{2096314F-1547-4295-86C7-AB2EA80ABBFB}" presName="root" presStyleCnt="0"/>
      <dgm:spPr/>
    </dgm:pt>
    <dgm:pt modelId="{A24B48F7-4148-4153-B187-080CEFDDA769}" type="pres">
      <dgm:prSet presAssocID="{2096314F-1547-4295-86C7-AB2EA80ABBFB}" presName="rootComposite" presStyleCnt="0"/>
      <dgm:spPr/>
    </dgm:pt>
    <dgm:pt modelId="{06202C80-F7B5-4401-8AB5-06AC88FD6BBE}" type="pres">
      <dgm:prSet presAssocID="{2096314F-1547-4295-86C7-AB2EA80ABBFB}" presName="rootText" presStyleLbl="node1" presStyleIdx="0" presStyleCnt="1" custScaleX="503004" custScaleY="130181" custLinFactX="18776" custLinFactNeighborX="100000" custLinFactNeighborY="-94821"/>
      <dgm:spPr/>
      <dgm:t>
        <a:bodyPr/>
        <a:lstStyle/>
        <a:p>
          <a:endParaRPr lang="ru-RU"/>
        </a:p>
      </dgm:t>
    </dgm:pt>
    <dgm:pt modelId="{2FDFD537-DEBA-4F22-85AA-F9B781827AED}" type="pres">
      <dgm:prSet presAssocID="{2096314F-1547-4295-86C7-AB2EA80ABBFB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27B534-B9EE-4994-9603-D90E2F73F098}" type="pres">
      <dgm:prSet presAssocID="{2096314F-1547-4295-86C7-AB2EA80ABBFB}" presName="childShape" presStyleCnt="0"/>
      <dgm:spPr/>
    </dgm:pt>
  </dgm:ptLst>
  <dgm:cxnLst>
    <dgm:cxn modelId="{645DAE7D-5609-4BD3-9CC2-E9D16B13FCF2}" srcId="{C5AF5E18-F1BD-4936-BE0F-2FCFAEB72713}" destId="{2096314F-1547-4295-86C7-AB2EA80ABBFB}" srcOrd="0" destOrd="0" parTransId="{E2464626-8FC6-45E2-8C6E-23B371725E3A}" sibTransId="{643D59B4-B4FF-496C-BB59-1520BB2B53EC}"/>
    <dgm:cxn modelId="{0E3C7709-2336-4B0D-AE82-A706CFF09210}" type="presOf" srcId="{C5AF5E18-F1BD-4936-BE0F-2FCFAEB72713}" destId="{5B8A2827-10D6-4278-BE50-BB8B5344056B}" srcOrd="0" destOrd="0" presId="urn:microsoft.com/office/officeart/2005/8/layout/hierarchy3"/>
    <dgm:cxn modelId="{23254D32-FC73-4DA0-A602-6F4F1CC7F61D}" type="presOf" srcId="{2096314F-1547-4295-86C7-AB2EA80ABBFB}" destId="{2FDFD537-DEBA-4F22-85AA-F9B781827AED}" srcOrd="1" destOrd="0" presId="urn:microsoft.com/office/officeart/2005/8/layout/hierarchy3"/>
    <dgm:cxn modelId="{A93FDE6F-DB3A-4D41-84A1-4F527B7D9DAB}" type="presOf" srcId="{2096314F-1547-4295-86C7-AB2EA80ABBFB}" destId="{06202C80-F7B5-4401-8AB5-06AC88FD6BBE}" srcOrd="0" destOrd="0" presId="urn:microsoft.com/office/officeart/2005/8/layout/hierarchy3"/>
    <dgm:cxn modelId="{0055C94C-4A5F-4F6E-BB56-07033E2D6123}" type="presParOf" srcId="{5B8A2827-10D6-4278-BE50-BB8B5344056B}" destId="{B034E9F2-5197-4992-8C86-828BF403BBAD}" srcOrd="0" destOrd="0" presId="urn:microsoft.com/office/officeart/2005/8/layout/hierarchy3"/>
    <dgm:cxn modelId="{EEF9A808-9F83-4E40-AE78-01F7A46ECAEC}" type="presParOf" srcId="{B034E9F2-5197-4992-8C86-828BF403BBAD}" destId="{A24B48F7-4148-4153-B187-080CEFDDA769}" srcOrd="0" destOrd="0" presId="urn:microsoft.com/office/officeart/2005/8/layout/hierarchy3"/>
    <dgm:cxn modelId="{7355374D-C5A3-44FC-A6FD-2F2B2773B59C}" type="presParOf" srcId="{A24B48F7-4148-4153-B187-080CEFDDA769}" destId="{06202C80-F7B5-4401-8AB5-06AC88FD6BBE}" srcOrd="0" destOrd="0" presId="urn:microsoft.com/office/officeart/2005/8/layout/hierarchy3"/>
    <dgm:cxn modelId="{62830BB6-21C9-4218-A39F-1402C9AA5D68}" type="presParOf" srcId="{A24B48F7-4148-4153-B187-080CEFDDA769}" destId="{2FDFD537-DEBA-4F22-85AA-F9B781827AED}" srcOrd="1" destOrd="0" presId="urn:microsoft.com/office/officeart/2005/8/layout/hierarchy3"/>
    <dgm:cxn modelId="{0DDC95CA-9573-4E14-9443-661F339C251F}" type="presParOf" srcId="{B034E9F2-5197-4992-8C86-828BF403BBAD}" destId="{1127B534-B9EE-4994-9603-D90E2F73F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3164-8987-42F7-AC55-7A7F4224800F}">
      <dsp:nvSpPr>
        <dsp:cNvPr id="0" name=""/>
        <dsp:cNvSpPr/>
      </dsp:nvSpPr>
      <dsp:spPr>
        <a:xfrm>
          <a:off x="0" y="207770"/>
          <a:ext cx="8933511" cy="109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Цель: повышение качества жизни и социальной активности   </a:t>
          </a:r>
          <a:b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           людей пенсионного возраста и инвалидов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2079" y="239849"/>
        <a:ext cx="8869353" cy="1031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CDECF-862B-4B8B-8AEF-FA5105D46D32}">
      <dsp:nvSpPr>
        <dsp:cNvPr id="0" name=""/>
        <dsp:cNvSpPr/>
      </dsp:nvSpPr>
      <dsp:spPr>
        <a:xfrm>
          <a:off x="2412512" y="113788"/>
          <a:ext cx="2652377" cy="94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Лангепасский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комплексный центр социального обслуживания населения»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8796" y="160072"/>
        <a:ext cx="2559809" cy="855563"/>
      </dsp:txXfrm>
    </dsp:sp>
    <dsp:sp modelId="{7B43F665-8C33-491D-89A9-55DF65C76730}">
      <dsp:nvSpPr>
        <dsp:cNvPr id="0" name=""/>
        <dsp:cNvSpPr/>
      </dsp:nvSpPr>
      <dsp:spPr>
        <a:xfrm>
          <a:off x="1684713" y="831813"/>
          <a:ext cx="3791922" cy="3791922"/>
        </a:xfrm>
        <a:custGeom>
          <a:avLst/>
          <a:gdLst/>
          <a:ahLst/>
          <a:cxnLst/>
          <a:rect l="0" t="0" r="0" b="0"/>
          <a:pathLst>
            <a:path>
              <a:moveTo>
                <a:pt x="2803525" y="231330"/>
              </a:moveTo>
              <a:arcTo wR="1895961" hR="1895961" stAng="17915965" swAng="45489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9C4FF-32CE-4E52-98BD-C6B22FADAF28}">
      <dsp:nvSpPr>
        <dsp:cNvPr id="0" name=""/>
        <dsp:cNvSpPr/>
      </dsp:nvSpPr>
      <dsp:spPr>
        <a:xfrm>
          <a:off x="4334976" y="1198948"/>
          <a:ext cx="2228620" cy="94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учреждения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1260" y="1245232"/>
        <a:ext cx="2136052" cy="855563"/>
      </dsp:txXfrm>
    </dsp:sp>
    <dsp:sp modelId="{B4B06231-DF1C-4DA6-9B73-C0ECC599F1ED}">
      <dsp:nvSpPr>
        <dsp:cNvPr id="0" name=""/>
        <dsp:cNvSpPr/>
      </dsp:nvSpPr>
      <dsp:spPr>
        <a:xfrm>
          <a:off x="1789562" y="407254"/>
          <a:ext cx="3791922" cy="3791922"/>
        </a:xfrm>
        <a:custGeom>
          <a:avLst/>
          <a:gdLst/>
          <a:ahLst/>
          <a:cxnLst/>
          <a:rect l="0" t="0" r="0" b="0"/>
          <a:pathLst>
            <a:path>
              <a:moveTo>
                <a:pt x="3786148" y="1748106"/>
              </a:moveTo>
              <a:arcTo wR="1895961" hR="1895961" stAng="21331638" swAng="148850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B8131-2BBC-4B3D-9600-C4321EE97742}">
      <dsp:nvSpPr>
        <dsp:cNvPr id="0" name=""/>
        <dsp:cNvSpPr/>
      </dsp:nvSpPr>
      <dsp:spPr>
        <a:xfrm>
          <a:off x="3998324" y="2969882"/>
          <a:ext cx="2416306" cy="94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Коммерческие организации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4608" y="3016166"/>
        <a:ext cx="2323738" cy="855563"/>
      </dsp:txXfrm>
    </dsp:sp>
    <dsp:sp modelId="{4C2601CD-9498-49A2-92C1-71ABF9555EBC}">
      <dsp:nvSpPr>
        <dsp:cNvPr id="0" name=""/>
        <dsp:cNvSpPr/>
      </dsp:nvSpPr>
      <dsp:spPr>
        <a:xfrm>
          <a:off x="1923903" y="329623"/>
          <a:ext cx="3791922" cy="3791922"/>
        </a:xfrm>
        <a:custGeom>
          <a:avLst/>
          <a:gdLst/>
          <a:ahLst/>
          <a:cxnLst/>
          <a:rect l="0" t="0" r="0" b="0"/>
          <a:pathLst>
            <a:path>
              <a:moveTo>
                <a:pt x="2735524" y="3595902"/>
              </a:moveTo>
              <a:arcTo wR="1895961" hR="1895961" stAng="3822975" swAng="309752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76819-FE49-4DBF-86B5-B58E5F55F610}">
      <dsp:nvSpPr>
        <dsp:cNvPr id="0" name=""/>
        <dsp:cNvSpPr/>
      </dsp:nvSpPr>
      <dsp:spPr>
        <a:xfrm>
          <a:off x="1158974" y="2983703"/>
          <a:ext cx="2498619" cy="94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258" y="3029987"/>
        <a:ext cx="2406051" cy="855563"/>
      </dsp:txXfrm>
    </dsp:sp>
    <dsp:sp modelId="{AB2A79E2-2EF6-4A84-BDA8-5362A1B4B7E0}">
      <dsp:nvSpPr>
        <dsp:cNvPr id="0" name=""/>
        <dsp:cNvSpPr/>
      </dsp:nvSpPr>
      <dsp:spPr>
        <a:xfrm>
          <a:off x="2081948" y="623279"/>
          <a:ext cx="3791922" cy="3791922"/>
        </a:xfrm>
        <a:custGeom>
          <a:avLst/>
          <a:gdLst/>
          <a:ahLst/>
          <a:cxnLst/>
          <a:rect l="0" t="0" r="0" b="0"/>
          <a:pathLst>
            <a:path>
              <a:moveTo>
                <a:pt x="55798" y="2352548"/>
              </a:moveTo>
              <a:arcTo wR="1895961" hR="1895961" stAng="9963900" swAng="145423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1096B-8369-4829-AB90-934E9FC10F55}">
      <dsp:nvSpPr>
        <dsp:cNvPr id="0" name=""/>
        <dsp:cNvSpPr/>
      </dsp:nvSpPr>
      <dsp:spPr>
        <a:xfrm>
          <a:off x="1126280" y="1224049"/>
          <a:ext cx="2234732" cy="948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564" y="1270333"/>
        <a:ext cx="2142164" cy="855563"/>
      </dsp:txXfrm>
    </dsp:sp>
    <dsp:sp modelId="{71876172-0947-4C76-9227-FE9059AD079F}">
      <dsp:nvSpPr>
        <dsp:cNvPr id="0" name=""/>
        <dsp:cNvSpPr/>
      </dsp:nvSpPr>
      <dsp:spPr>
        <a:xfrm>
          <a:off x="2222679" y="765246"/>
          <a:ext cx="3791922" cy="3791922"/>
        </a:xfrm>
        <a:custGeom>
          <a:avLst/>
          <a:gdLst/>
          <a:ahLst/>
          <a:cxnLst/>
          <a:rect l="0" t="0" r="0" b="0"/>
          <a:pathLst>
            <a:path>
              <a:moveTo>
                <a:pt x="661397" y="457030"/>
              </a:moveTo>
              <a:arcTo wR="1895961" hR="1895961" stAng="13762278" swAng="48363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1479293" y="0"/>
          <a:ext cx="8877722" cy="88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Результативность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5219" y="25926"/>
        <a:ext cx="8825870" cy="8333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опыта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E154-696A-4E13-A9CC-6970DBD4A6B9}">
      <dsp:nvSpPr>
        <dsp:cNvPr id="0" name=""/>
        <dsp:cNvSpPr/>
      </dsp:nvSpPr>
      <dsp:spPr>
        <a:xfrm rot="5400000">
          <a:off x="-219471" y="21947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Задача 1</a:t>
          </a:r>
          <a:endParaRPr lang="ru-RU" sz="1700" kern="1200" dirty="0"/>
        </a:p>
      </dsp:txBody>
      <dsp:txXfrm rot="-5400000">
        <a:off x="1" y="512100"/>
        <a:ext cx="1024202" cy="438943"/>
      </dsp:txXfrm>
    </dsp:sp>
    <dsp:sp modelId="{AD38446F-D8A1-4B51-9B11-A365E5310593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Предоставить качественные социально-бытовые, социально-психологические, социально-педагогические, социально-медицинские услуги, услуги в целях повышения коммуникативного потенциала в условиях дневного пребывания</a:t>
          </a:r>
          <a:endParaRPr lang="ru-RU" sz="1500" kern="1200" dirty="0"/>
        </a:p>
      </dsp:txBody>
      <dsp:txXfrm rot="-5400000">
        <a:off x="1024202" y="46434"/>
        <a:ext cx="7057371" cy="858192"/>
      </dsp:txXfrm>
    </dsp:sp>
    <dsp:sp modelId="{02FC710E-AA73-4507-A1DB-61B727DF1B1B}">
      <dsp:nvSpPr>
        <dsp:cNvPr id="0" name=""/>
        <dsp:cNvSpPr/>
      </dsp:nvSpPr>
      <dsp:spPr>
        <a:xfrm rot="5400000">
          <a:off x="-204231" y="1280277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Задача 2</a:t>
          </a:r>
          <a:endParaRPr lang="ru-RU" sz="1700" kern="1200" dirty="0"/>
        </a:p>
      </dsp:txBody>
      <dsp:txXfrm rot="-5400000">
        <a:off x="15241" y="1572906"/>
        <a:ext cx="1024202" cy="438943"/>
      </dsp:txXfrm>
    </dsp:sp>
    <dsp:sp modelId="{D926BABD-527B-45B9-8745-73A1B9319274}">
      <dsp:nvSpPr>
        <dsp:cNvPr id="0" name=""/>
        <dsp:cNvSpPr/>
      </dsp:nvSpPr>
      <dsp:spPr>
        <a:xfrm rot="5400000">
          <a:off x="4100578" y="-203218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Укрепить здоровье ПСУ, улучшить физическое состояния их организма, сохранить у них двигательную активность</a:t>
          </a:r>
          <a:endParaRPr lang="ru-RU" sz="1500" kern="1200" dirty="0"/>
        </a:p>
      </dsp:txBody>
      <dsp:txXfrm rot="-5400000">
        <a:off x="1024202" y="1090616"/>
        <a:ext cx="7057371" cy="858192"/>
      </dsp:txXfrm>
    </dsp:sp>
    <dsp:sp modelId="{D27DFC3F-3710-4386-8CCB-FDBC2C72A90F}">
      <dsp:nvSpPr>
        <dsp:cNvPr id="0" name=""/>
        <dsp:cNvSpPr/>
      </dsp:nvSpPr>
      <dsp:spPr>
        <a:xfrm rot="5400000">
          <a:off x="-204231" y="2368802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Задача 3</a:t>
          </a:r>
          <a:endParaRPr lang="ru-RU" sz="1700" kern="1200" dirty="0"/>
        </a:p>
      </dsp:txBody>
      <dsp:txXfrm rot="-5400000">
        <a:off x="15241" y="2661431"/>
        <a:ext cx="1024202" cy="438943"/>
      </dsp:txXfrm>
    </dsp:sp>
    <dsp:sp modelId="{B0D06F65-DA3D-405A-A3C5-922C7B97DCFE}">
      <dsp:nvSpPr>
        <dsp:cNvPr id="0" name=""/>
        <dsp:cNvSpPr/>
      </dsp:nvSpPr>
      <dsp:spPr>
        <a:xfrm rot="5400000">
          <a:off x="4100578" y="-980404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Удовлетворить культурные и духовные запросы ПСУ, способствовать расширению их кругозора, сферы общения, повысить творческую активность, привлечь их к  активному участию в культурно-досуговых мероприятиях</a:t>
          </a:r>
          <a:endParaRPr lang="ru-RU" sz="1500" kern="1200" dirty="0"/>
        </a:p>
      </dsp:txBody>
      <dsp:txXfrm rot="-5400000">
        <a:off x="1024202" y="2142398"/>
        <a:ext cx="7057371" cy="858192"/>
      </dsp:txXfrm>
    </dsp:sp>
    <dsp:sp modelId="{11E9512F-4980-4FA5-B43E-29ADE4545EAC}">
      <dsp:nvSpPr>
        <dsp:cNvPr id="0" name=""/>
        <dsp:cNvSpPr/>
      </dsp:nvSpPr>
      <dsp:spPr>
        <a:xfrm rot="5400000">
          <a:off x="-204231" y="3443470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Задача 4</a:t>
          </a:r>
          <a:endParaRPr lang="ru-RU" sz="1700" kern="1200" dirty="0"/>
        </a:p>
      </dsp:txBody>
      <dsp:txXfrm rot="-5400000">
        <a:off x="15241" y="3736099"/>
        <a:ext cx="1024202" cy="438943"/>
      </dsp:txXfrm>
    </dsp:sp>
    <dsp:sp modelId="{DAA39A4F-3DB5-4BE8-9901-30E80FD44908}">
      <dsp:nvSpPr>
        <dsp:cNvPr id="0" name=""/>
        <dsp:cNvSpPr/>
      </dsp:nvSpPr>
      <dsp:spPr>
        <a:xfrm rot="5400000">
          <a:off x="4100578" y="71414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Снять социальную нагрузку и психоэмоциональную напряженность с членов семьи, в которой проживает пожилой человек или инвалид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ea typeface="+mj-ea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-5400000">
        <a:off x="1024202" y="3194216"/>
        <a:ext cx="7057371" cy="85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1174814" y="1701"/>
          <a:ext cx="2478505" cy="107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6310" y="33197"/>
        <a:ext cx="2415513" cy="1012371"/>
      </dsp:txXfrm>
    </dsp:sp>
    <dsp:sp modelId="{BDB2FEC7-D680-48FB-B499-D498F57EA7FA}">
      <dsp:nvSpPr>
        <dsp:cNvPr id="0" name=""/>
        <dsp:cNvSpPr/>
      </dsp:nvSpPr>
      <dsp:spPr>
        <a:xfrm>
          <a:off x="1422664" y="1077065"/>
          <a:ext cx="247850" cy="619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39"/>
              </a:lnTo>
              <a:lnTo>
                <a:pt x="247850" y="6195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7D3C6-EF06-44E9-BD31-F5D42F762380}">
      <dsp:nvSpPr>
        <dsp:cNvPr id="0" name=""/>
        <dsp:cNvSpPr/>
      </dsp:nvSpPr>
      <dsp:spPr>
        <a:xfrm>
          <a:off x="1670515" y="1283578"/>
          <a:ext cx="2003461" cy="82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«Жить здорово» 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709" y="1307772"/>
        <a:ext cx="1955073" cy="777664"/>
      </dsp:txXfrm>
    </dsp:sp>
    <dsp:sp modelId="{4C0E9C4D-6B3B-4214-B324-9E96BB0ACEBC}">
      <dsp:nvSpPr>
        <dsp:cNvPr id="0" name=""/>
        <dsp:cNvSpPr/>
      </dsp:nvSpPr>
      <dsp:spPr>
        <a:xfrm>
          <a:off x="1422664" y="1077065"/>
          <a:ext cx="247850" cy="1652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105"/>
              </a:lnTo>
              <a:lnTo>
                <a:pt x="247850" y="16521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39CC3-B7CF-4B27-933E-F01A77CF609C}">
      <dsp:nvSpPr>
        <dsp:cNvPr id="0" name=""/>
        <dsp:cNvSpPr/>
      </dsp:nvSpPr>
      <dsp:spPr>
        <a:xfrm>
          <a:off x="1670515" y="2316144"/>
          <a:ext cx="2051214" cy="82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 «Чудеса на песке»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709" y="2340338"/>
        <a:ext cx="2002826" cy="777664"/>
      </dsp:txXfrm>
    </dsp:sp>
    <dsp:sp modelId="{38F11517-F9D3-4CE6-B9A4-2302047CB235}">
      <dsp:nvSpPr>
        <dsp:cNvPr id="0" name=""/>
        <dsp:cNvSpPr/>
      </dsp:nvSpPr>
      <dsp:spPr>
        <a:xfrm>
          <a:off x="1422664" y="1077065"/>
          <a:ext cx="247850" cy="268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671"/>
              </a:lnTo>
              <a:lnTo>
                <a:pt x="247850" y="26846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40540-AFEC-4EEB-ACD7-DBE87CE731B3}">
      <dsp:nvSpPr>
        <dsp:cNvPr id="0" name=""/>
        <dsp:cNvSpPr/>
      </dsp:nvSpPr>
      <dsp:spPr>
        <a:xfrm>
          <a:off x="1670515" y="3348709"/>
          <a:ext cx="2016599" cy="82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«Поверь в себя»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709" y="3372903"/>
        <a:ext cx="1968211" cy="777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69A8-94D8-493E-9464-C7616D251DDD}">
      <dsp:nvSpPr>
        <dsp:cNvPr id="0" name=""/>
        <dsp:cNvSpPr/>
      </dsp:nvSpPr>
      <dsp:spPr>
        <a:xfrm>
          <a:off x="281720" y="1902"/>
          <a:ext cx="3516336" cy="1298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762" y="39944"/>
        <a:ext cx="3440252" cy="1222751"/>
      </dsp:txXfrm>
    </dsp:sp>
    <dsp:sp modelId="{3543B2EE-B9B7-406F-87B8-731E546E67D1}">
      <dsp:nvSpPr>
        <dsp:cNvPr id="0" name=""/>
        <dsp:cNvSpPr/>
      </dsp:nvSpPr>
      <dsp:spPr>
        <a:xfrm>
          <a:off x="633353" y="1300737"/>
          <a:ext cx="393591" cy="96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008"/>
              </a:lnTo>
              <a:lnTo>
                <a:pt x="393591" y="9660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31E0-BB6C-48BB-97D8-0D024DD0D4DE}">
      <dsp:nvSpPr>
        <dsp:cNvPr id="0" name=""/>
        <dsp:cNvSpPr/>
      </dsp:nvSpPr>
      <dsp:spPr>
        <a:xfrm>
          <a:off x="1026945" y="1617328"/>
          <a:ext cx="2078136" cy="1298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«Замедлим бег времени»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987" y="1655370"/>
        <a:ext cx="2002052" cy="1222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69A8-94D8-493E-9464-C7616D251DDD}">
      <dsp:nvSpPr>
        <dsp:cNvPr id="0" name=""/>
        <dsp:cNvSpPr/>
      </dsp:nvSpPr>
      <dsp:spPr>
        <a:xfrm>
          <a:off x="167457" y="0"/>
          <a:ext cx="4305826" cy="1104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Физкультурно-оздоровительная </a:t>
          </a:r>
          <a:b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806" y="32349"/>
        <a:ext cx="4241128" cy="1039794"/>
      </dsp:txXfrm>
    </dsp:sp>
    <dsp:sp modelId="{5B0A2805-5514-43D1-9AC8-3CAB7623823A}">
      <dsp:nvSpPr>
        <dsp:cNvPr id="0" name=""/>
        <dsp:cNvSpPr/>
      </dsp:nvSpPr>
      <dsp:spPr>
        <a:xfrm>
          <a:off x="598040" y="1104492"/>
          <a:ext cx="369112" cy="98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117"/>
              </a:lnTo>
              <a:lnTo>
                <a:pt x="369112" y="9831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E7690-0031-47AB-B7CF-F820F5B43783}">
      <dsp:nvSpPr>
        <dsp:cNvPr id="0" name=""/>
        <dsp:cNvSpPr/>
      </dsp:nvSpPr>
      <dsp:spPr>
        <a:xfrm>
          <a:off x="967152" y="1669421"/>
          <a:ext cx="3187401" cy="836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«Здоровье на контроле»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1649" y="1693918"/>
        <a:ext cx="3138407" cy="787383"/>
      </dsp:txXfrm>
    </dsp:sp>
    <dsp:sp modelId="{970567D5-2BC5-4185-8E68-1B2DD04CA244}">
      <dsp:nvSpPr>
        <dsp:cNvPr id="0" name=""/>
        <dsp:cNvSpPr/>
      </dsp:nvSpPr>
      <dsp:spPr>
        <a:xfrm>
          <a:off x="598040" y="1104492"/>
          <a:ext cx="345198" cy="203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802"/>
              </a:lnTo>
              <a:lnTo>
                <a:pt x="345198" y="203580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65750-6D0A-47B0-862F-2B6F729E189D}">
      <dsp:nvSpPr>
        <dsp:cNvPr id="0" name=""/>
        <dsp:cNvSpPr/>
      </dsp:nvSpPr>
      <dsp:spPr>
        <a:xfrm>
          <a:off x="943239" y="2707490"/>
          <a:ext cx="3165501" cy="865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Оккупациональная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терапия»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592" y="2732843"/>
        <a:ext cx="3114795" cy="814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1151" y="0"/>
          <a:ext cx="3046848" cy="194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мероприятий,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т. ч. 24 городских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95 % ПСУ – непосредственные участники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62" y="56911"/>
        <a:ext cx="2933026" cy="1829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C80-F7B5-4401-8AB5-06AC88FD6BBE}">
      <dsp:nvSpPr>
        <dsp:cNvPr id="0" name=""/>
        <dsp:cNvSpPr/>
      </dsp:nvSpPr>
      <dsp:spPr>
        <a:xfrm>
          <a:off x="3372943" y="0"/>
          <a:ext cx="6842714" cy="88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Социокультурная и досуговая реабилитация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878" y="25935"/>
        <a:ext cx="6790844" cy="83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5698-86E9-4330-80FD-505F66872D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B178-4302-4D94-9B9A-604267C13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0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B178-4302-4D94-9B9A-604267C13C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8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3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8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67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8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00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2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1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6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3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4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3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1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9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8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tx2">
                <a:lumMod val="60000"/>
                <a:lumOff val="40000"/>
                <a:alpha val="3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6F8928-E6D8-4868-8C5C-C052DC716A7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8A6887-A78C-47AB-B589-8090FC5D2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0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12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15" Type="http://schemas.microsoft.com/office/2007/relationships/diagramDrawing" Target="../diagrams/drawing7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Relationship Id="rId14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8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728878" y="-799894"/>
            <a:ext cx="1276028" cy="353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907444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ДеДсад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пожилых людей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«Старость в радость»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3300" y="4481036"/>
            <a:ext cx="10947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пенсионного возраста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инвалиды, нуждающиеся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постоянной или временной посторонней помощи в связи с частичной или полной утратой возможности самостоятельно удовлетворять свои основные жизненные потребности вследствие ограничения способности к самообслуживанию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и/или передвижению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57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1907952"/>
              </p:ext>
            </p:extLst>
          </p:nvPr>
        </p:nvGraphicFramePr>
        <p:xfrm>
          <a:off x="2437275" y="2271685"/>
          <a:ext cx="7543800" cy="444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49134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0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04221"/>
              </p:ext>
            </p:extLst>
          </p:nvPr>
        </p:nvGraphicFramePr>
        <p:xfrm>
          <a:off x="279400" y="13255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5294140"/>
              </p:ext>
            </p:extLst>
          </p:nvPr>
        </p:nvGraphicFramePr>
        <p:xfrm>
          <a:off x="2019300" y="2387600"/>
          <a:ext cx="8128000" cy="425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18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05655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9451" t="14698" r="32927" b="27793"/>
          <a:stretch/>
        </p:blipFill>
        <p:spPr>
          <a:xfrm>
            <a:off x="2482887" y="4024457"/>
            <a:ext cx="5067300" cy="284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53" y="2222498"/>
            <a:ext cx="2725927" cy="311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024" y="2222498"/>
            <a:ext cx="4564363" cy="2507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5807" t="11133" r="22599" b="3963"/>
          <a:stretch/>
        </p:blipFill>
        <p:spPr>
          <a:xfrm>
            <a:off x="8997912" y="3124200"/>
            <a:ext cx="3041687" cy="34925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0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728878" y="-799894"/>
            <a:ext cx="1276028" cy="353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5200" y="5247544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ДедСад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пожилых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36" y="1086114"/>
            <a:ext cx="7720571" cy="387958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54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18886"/>
              </p:ext>
            </p:extLst>
          </p:nvPr>
        </p:nvGraphicFramePr>
        <p:xfrm>
          <a:off x="1395358" y="853281"/>
          <a:ext cx="8933511" cy="438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0416819"/>
              </p:ext>
            </p:extLst>
          </p:nvPr>
        </p:nvGraphicFramePr>
        <p:xfrm>
          <a:off x="1432560" y="21744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55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10668"/>
              </p:ext>
            </p:extLst>
          </p:nvPr>
        </p:nvGraphicFramePr>
        <p:xfrm>
          <a:off x="-336715" y="2581424"/>
          <a:ext cx="48965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1416477" y="1267898"/>
            <a:ext cx="9793088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/>
          <a:lstStyle/>
          <a:p>
            <a:pPr algn="ctr" defTabSz="1096645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kumimoji="0" lang="ru-RU" sz="36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74751"/>
              </p:ext>
            </p:extLst>
          </p:nvPr>
        </p:nvGraphicFramePr>
        <p:xfrm>
          <a:off x="8112223" y="2612504"/>
          <a:ext cx="4079777" cy="292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800588"/>
              </p:ext>
            </p:extLst>
          </p:nvPr>
        </p:nvGraphicFramePr>
        <p:xfrm>
          <a:off x="3765356" y="2606824"/>
          <a:ext cx="62930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2313484" y="2182056"/>
            <a:ext cx="10616" cy="33254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00374" y="2179960"/>
            <a:ext cx="5126" cy="3600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045700" y="2230004"/>
            <a:ext cx="12700" cy="3226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82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17863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0"/>
          <a:stretch/>
        </p:blipFill>
        <p:spPr>
          <a:xfrm>
            <a:off x="279400" y="2280862"/>
            <a:ext cx="4376693" cy="2170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3"/>
          <a:stretch/>
        </p:blipFill>
        <p:spPr>
          <a:xfrm>
            <a:off x="7191444" y="2237642"/>
            <a:ext cx="4238556" cy="2167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4599841"/>
            <a:ext cx="4077447" cy="2164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4"/>
          <a:stretch/>
        </p:blipFill>
        <p:spPr>
          <a:xfrm>
            <a:off x="7264399" y="4552413"/>
            <a:ext cx="4165601" cy="2200489"/>
          </a:xfrm>
          <a:prstGeom prst="rect">
            <a:avLst/>
          </a:prstGeom>
        </p:spPr>
      </p:pic>
      <p:graphicFrame>
        <p:nvGraphicFramePr>
          <p:cNvPr id="1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88540"/>
              </p:ext>
            </p:extLst>
          </p:nvPr>
        </p:nvGraphicFramePr>
        <p:xfrm>
          <a:off x="4399769" y="3479573"/>
          <a:ext cx="3048000" cy="19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61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0402"/>
              </p:ext>
            </p:extLst>
          </p:nvPr>
        </p:nvGraphicFramePr>
        <p:xfrm>
          <a:off x="-601756" y="13255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1" y="2529704"/>
            <a:ext cx="2857854" cy="3868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9" y="2475947"/>
            <a:ext cx="4132501" cy="2779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66" y="2545528"/>
            <a:ext cx="2870200" cy="396316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839249" y="5486400"/>
            <a:ext cx="4542751" cy="1168400"/>
            <a:chOff x="1151" y="0"/>
            <a:chExt cx="3149025" cy="19430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151" y="0"/>
              <a:ext cx="3046848" cy="1943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8062" y="56911"/>
              <a:ext cx="3092114" cy="152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Положительная динамика уровня сформированности умений и навыков  </a:t>
              </a:r>
              <a:b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78 % ПСУ </a:t>
              </a: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6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582166"/>
              </p:ext>
            </p:extLst>
          </p:nvPr>
        </p:nvGraphicFramePr>
        <p:xfrm>
          <a:off x="-601756" y="11731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45" y="2259268"/>
            <a:ext cx="3284272" cy="3776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581843"/>
            <a:ext cx="3987800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99" y="2203778"/>
            <a:ext cx="2874302" cy="383240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771774" y="6086678"/>
            <a:ext cx="4390351" cy="706682"/>
            <a:chOff x="1151" y="0"/>
            <a:chExt cx="3149025" cy="194309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151" y="0"/>
              <a:ext cx="3046848" cy="1943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58062" y="56911"/>
              <a:ext cx="3092114" cy="152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выставки, в т.ч. 6 персональных</a:t>
              </a: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9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79112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544" y="2216467"/>
            <a:ext cx="3999323" cy="2548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53" y="2216467"/>
            <a:ext cx="2624231" cy="3017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581" y="3792077"/>
            <a:ext cx="2523963" cy="2883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8306" y="4515596"/>
            <a:ext cx="4487602" cy="221500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41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79112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271" y="2954367"/>
            <a:ext cx="4072481" cy="2231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40" y="2780982"/>
            <a:ext cx="3612253" cy="257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2" t="8046" r="37538" b="8029"/>
          <a:stretch/>
        </p:blipFill>
        <p:spPr>
          <a:xfrm>
            <a:off x="5077219" y="2322016"/>
            <a:ext cx="2554554" cy="323850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150796" y="5772894"/>
            <a:ext cx="8788399" cy="856506"/>
            <a:chOff x="1151" y="0"/>
            <a:chExt cx="3149025" cy="19430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151" y="0"/>
              <a:ext cx="3046848" cy="1943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8062" y="56911"/>
              <a:ext cx="3092114" cy="152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Эффективность использования реабилитационного оборудования   - 95 %</a:t>
              </a: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0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70723"/>
              </p:ext>
            </p:extLst>
          </p:nvPr>
        </p:nvGraphicFramePr>
        <p:xfrm>
          <a:off x="-601756" y="1223963"/>
          <a:ext cx="10357016" cy="88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0" y="2518810"/>
            <a:ext cx="3007360" cy="4009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6"/>
          <a:stretch/>
        </p:blipFill>
        <p:spPr>
          <a:xfrm>
            <a:off x="374760" y="3458493"/>
            <a:ext cx="3755226" cy="2130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7923685" y="3568701"/>
            <a:ext cx="3963515" cy="202023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150796" y="5772894"/>
            <a:ext cx="9273621" cy="856506"/>
            <a:chOff x="1151" y="0"/>
            <a:chExt cx="3092114" cy="19430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151" y="0"/>
              <a:ext cx="3046848" cy="1943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151" y="190234"/>
              <a:ext cx="3092114" cy="152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психоэмоционального состояния   у 97 % получателей социальных услуг</a:t>
              </a: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469900" y="203200"/>
            <a:ext cx="11506200" cy="1035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«Лангепасский комплексный центр социального обслуживания населения»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5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771</TotalTime>
  <Words>438</Words>
  <Application>Microsoft Office PowerPoint</Application>
  <PresentationFormat>Произвольный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Ханты-Мансийского автономного округа – Югры «Лангепасский комплексный центр социального обслуживания населения»</dc:title>
  <dc:creator>Пользователь</dc:creator>
  <cp:lastModifiedBy>CHCHERINA</cp:lastModifiedBy>
  <cp:revision>60</cp:revision>
  <dcterms:created xsi:type="dcterms:W3CDTF">2023-03-15T09:14:47Z</dcterms:created>
  <dcterms:modified xsi:type="dcterms:W3CDTF">2023-10-16T12:00:49Z</dcterms:modified>
</cp:coreProperties>
</file>