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1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1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4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2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7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7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4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6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84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1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7DF5-A6DA-49CF-8854-C1FF90193D7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0062-FEB0-4DC2-A2F9-B522DF0A6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2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2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6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6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2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5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Фаюстов</dc:creator>
  <cp:lastModifiedBy>Владимир Фаюстов</cp:lastModifiedBy>
  <cp:revision>6</cp:revision>
  <dcterms:created xsi:type="dcterms:W3CDTF">2022-04-14T10:04:51Z</dcterms:created>
  <dcterms:modified xsi:type="dcterms:W3CDTF">2022-05-04T11:29:08Z</dcterms:modified>
</cp:coreProperties>
</file>