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63" r:id="rId3"/>
    <p:sldId id="257" r:id="rId4"/>
    <p:sldId id="268" r:id="rId5"/>
    <p:sldId id="259" r:id="rId6"/>
    <p:sldId id="260" r:id="rId7"/>
    <p:sldId id="264" r:id="rId8"/>
    <p:sldId id="265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FF7C80"/>
    <a:srgbClr val="FF66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113" d="100"/>
          <a:sy n="113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26304-4115-49BD-80E4-8ECBE7DEFB96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52C2F7-7A3B-4E79-A6A8-C16D3C143D07}">
      <dgm:prSet/>
      <dgm:spPr/>
      <dgm:t>
        <a:bodyPr/>
        <a:lstStyle/>
        <a:p>
          <a:pPr rtl="0"/>
          <a:r>
            <a:rPr lang="ru-RU" b="1" dirty="0" smtClean="0">
              <a:solidFill>
                <a:srgbClr val="FF6600"/>
              </a:solidFill>
            </a:rPr>
            <a:t>Задача</a:t>
          </a:r>
          <a:r>
            <a:rPr lang="ru-RU" b="1" dirty="0" smtClean="0"/>
            <a:t>: </a:t>
          </a:r>
          <a:endParaRPr lang="ru-RU" dirty="0"/>
        </a:p>
      </dgm:t>
    </dgm:pt>
    <dgm:pt modelId="{B1C5B6A6-0AC9-46F5-8384-7E12EC857738}" type="parTrans" cxnId="{7812D94B-CF8E-426F-A039-B82B5C7DCBC2}">
      <dgm:prSet/>
      <dgm:spPr/>
      <dgm:t>
        <a:bodyPr/>
        <a:lstStyle/>
        <a:p>
          <a:endParaRPr lang="ru-RU"/>
        </a:p>
      </dgm:t>
    </dgm:pt>
    <dgm:pt modelId="{D02E2483-4D91-4D2D-87D8-562894E1BCAE}" type="sibTrans" cxnId="{7812D94B-CF8E-426F-A039-B82B5C7DCBC2}">
      <dgm:prSet/>
      <dgm:spPr/>
      <dgm:t>
        <a:bodyPr/>
        <a:lstStyle/>
        <a:p>
          <a:endParaRPr lang="ru-RU"/>
        </a:p>
      </dgm:t>
    </dgm:pt>
    <dgm:pt modelId="{C220E73D-3BD3-469D-97CC-BCA26683538C}">
      <dgm:prSet/>
      <dgm:spPr/>
      <dgm:t>
        <a:bodyPr/>
        <a:lstStyle/>
        <a:p>
          <a:pPr rtl="0"/>
          <a:r>
            <a:rPr lang="ru-RU" dirty="0" smtClean="0">
              <a:solidFill>
                <a:srgbClr val="FF6600"/>
              </a:solidFill>
            </a:rPr>
            <a:t>Задача</a:t>
          </a:r>
          <a:r>
            <a:rPr lang="ru-RU" dirty="0" smtClean="0"/>
            <a:t>:</a:t>
          </a:r>
          <a:endParaRPr lang="ru-RU" dirty="0"/>
        </a:p>
      </dgm:t>
    </dgm:pt>
    <dgm:pt modelId="{E7E43E1C-3EB5-4AD5-9B2E-5635A6A391C0}" type="parTrans" cxnId="{C7C5B590-CFDF-4165-A3E6-EDBBCAA61BEC}">
      <dgm:prSet/>
      <dgm:spPr/>
      <dgm:t>
        <a:bodyPr/>
        <a:lstStyle/>
        <a:p>
          <a:endParaRPr lang="ru-RU"/>
        </a:p>
      </dgm:t>
    </dgm:pt>
    <dgm:pt modelId="{025D3EDA-5DEC-446D-A936-4AE75AED3CD1}" type="sibTrans" cxnId="{C7C5B590-CFDF-4165-A3E6-EDBBCAA61BEC}">
      <dgm:prSet/>
      <dgm:spPr/>
      <dgm:t>
        <a:bodyPr/>
        <a:lstStyle/>
        <a:p>
          <a:endParaRPr lang="ru-RU"/>
        </a:p>
      </dgm:t>
    </dgm:pt>
    <dgm:pt modelId="{84730FAF-6CD6-4753-AB93-9040B8B6C5AB}">
      <dgm:prSet/>
      <dgm:spPr/>
      <dgm:t>
        <a:bodyPr/>
        <a:lstStyle/>
        <a:p>
          <a:pPr rtl="0"/>
          <a:r>
            <a:rPr lang="ru-RU" dirty="0" smtClean="0">
              <a:solidFill>
                <a:srgbClr val="FF6600"/>
              </a:solidFill>
            </a:rPr>
            <a:t>Задача:</a:t>
          </a:r>
          <a:endParaRPr lang="ru-RU" dirty="0">
            <a:solidFill>
              <a:srgbClr val="FF6600"/>
            </a:solidFill>
          </a:endParaRPr>
        </a:p>
      </dgm:t>
    </dgm:pt>
    <dgm:pt modelId="{4067E1AE-7859-4028-9FF3-DBDBBB65A388}" type="parTrans" cxnId="{1EF84A42-F16F-44AD-A5A8-8A5DA2098620}">
      <dgm:prSet/>
      <dgm:spPr/>
      <dgm:t>
        <a:bodyPr/>
        <a:lstStyle/>
        <a:p>
          <a:endParaRPr lang="ru-RU"/>
        </a:p>
      </dgm:t>
    </dgm:pt>
    <dgm:pt modelId="{D9BD7D9A-D001-4166-BF70-2F23BCDD0B6E}" type="sibTrans" cxnId="{1EF84A42-F16F-44AD-A5A8-8A5DA2098620}">
      <dgm:prSet/>
      <dgm:spPr/>
      <dgm:t>
        <a:bodyPr/>
        <a:lstStyle/>
        <a:p>
          <a:endParaRPr lang="ru-RU"/>
        </a:p>
      </dgm:t>
    </dgm:pt>
    <dgm:pt modelId="{523F1624-1563-4ECA-B272-01F524ED061A}">
      <dgm:prSet/>
      <dgm:spPr/>
      <dgm:t>
        <a:bodyPr/>
        <a:lstStyle/>
        <a:p>
          <a:pPr rtl="0"/>
          <a:r>
            <a:rPr lang="ru-RU" dirty="0" smtClean="0">
              <a:solidFill>
                <a:srgbClr val="FF6600"/>
              </a:solidFill>
            </a:rPr>
            <a:t>Задача</a:t>
          </a:r>
          <a:r>
            <a:rPr lang="ru-RU" dirty="0" smtClean="0"/>
            <a:t>:</a:t>
          </a:r>
          <a:endParaRPr lang="ru-RU" dirty="0"/>
        </a:p>
      </dgm:t>
    </dgm:pt>
    <dgm:pt modelId="{96E27C8E-D667-4D26-903E-C84A78449666}" type="parTrans" cxnId="{43B16718-8D5E-4E18-8F03-6499E7DE80A2}">
      <dgm:prSet/>
      <dgm:spPr/>
      <dgm:t>
        <a:bodyPr/>
        <a:lstStyle/>
        <a:p>
          <a:endParaRPr lang="ru-RU"/>
        </a:p>
      </dgm:t>
    </dgm:pt>
    <dgm:pt modelId="{1882683F-5346-491B-842F-14DC3F5B56DB}" type="sibTrans" cxnId="{43B16718-8D5E-4E18-8F03-6499E7DE80A2}">
      <dgm:prSet/>
      <dgm:spPr/>
      <dgm:t>
        <a:bodyPr/>
        <a:lstStyle/>
        <a:p>
          <a:endParaRPr lang="ru-RU"/>
        </a:p>
      </dgm:t>
    </dgm:pt>
    <dgm:pt modelId="{E94C1997-80EF-4508-A0B7-0E5B3FA084AE}">
      <dgm:prSet/>
      <dgm:spPr/>
      <dgm:t>
        <a:bodyPr/>
        <a:lstStyle/>
        <a:p>
          <a:pPr algn="l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Организовать регулярные занятия в тренажерном зале для детей-инвалидов и детей с ограниченными возможностями.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2EA3DA-C53F-4651-8E43-EA60D74C7BB2}" type="sibTrans" cxnId="{448B7B2C-570A-410A-BE3A-C985A0078A03}">
      <dgm:prSet/>
      <dgm:spPr/>
      <dgm:t>
        <a:bodyPr/>
        <a:lstStyle/>
        <a:p>
          <a:endParaRPr lang="ru-RU"/>
        </a:p>
      </dgm:t>
    </dgm:pt>
    <dgm:pt modelId="{F7CDA927-5A9D-4BEB-8A58-EC16A02AB4AB}" type="parTrans" cxnId="{448B7B2C-570A-410A-BE3A-C985A0078A03}">
      <dgm:prSet/>
      <dgm:spPr/>
      <dgm:t>
        <a:bodyPr/>
        <a:lstStyle/>
        <a:p>
          <a:endParaRPr lang="ru-RU"/>
        </a:p>
      </dgm:t>
    </dgm:pt>
    <dgm:pt modelId="{CFB7C33E-4A14-4115-9120-52F481B68DB1}">
      <dgm:prSet/>
      <dgm:spPr/>
      <dgm:t>
        <a:bodyPr/>
        <a:lstStyle/>
        <a:p>
          <a:pPr rtl="0"/>
          <a:r>
            <a:rPr lang="ru-RU" dirty="0" smtClean="0">
              <a:solidFill>
                <a:srgbClr val="FF6600"/>
              </a:solidFill>
            </a:rPr>
            <a:t>Задача:</a:t>
          </a:r>
          <a:endParaRPr lang="ru-RU" dirty="0">
            <a:solidFill>
              <a:srgbClr val="FF6600"/>
            </a:solidFill>
          </a:endParaRPr>
        </a:p>
      </dgm:t>
    </dgm:pt>
    <dgm:pt modelId="{64931A8A-F08E-4CF9-AA21-67FCD802801F}" type="sibTrans" cxnId="{EC439E53-1BCB-41CE-9451-28A9045A7612}">
      <dgm:prSet/>
      <dgm:spPr/>
      <dgm:t>
        <a:bodyPr/>
        <a:lstStyle/>
        <a:p>
          <a:endParaRPr lang="ru-RU"/>
        </a:p>
      </dgm:t>
    </dgm:pt>
    <dgm:pt modelId="{066C46A3-50EE-4C40-9EB8-B8BD1E5CF317}" type="parTrans" cxnId="{EC439E53-1BCB-41CE-9451-28A9045A7612}">
      <dgm:prSet/>
      <dgm:spPr/>
      <dgm:t>
        <a:bodyPr/>
        <a:lstStyle/>
        <a:p>
          <a:endParaRPr lang="ru-RU"/>
        </a:p>
      </dgm:t>
    </dgm:pt>
    <dgm:pt modelId="{5543097B-DC1E-4C01-A0AB-19E186735BCD}">
      <dgm:prSet/>
      <dgm:spPr/>
      <dgm:t>
        <a:bodyPr/>
        <a:lstStyle/>
        <a:p>
          <a:pPr rtl="0"/>
          <a:r>
            <a:rPr lang="ru-RU" b="1" dirty="0" smtClean="0">
              <a:solidFill>
                <a:srgbClr val="FF6600"/>
              </a:solidFill>
            </a:rPr>
            <a:t>Задача: </a:t>
          </a:r>
          <a:endParaRPr lang="ru-RU" dirty="0">
            <a:solidFill>
              <a:srgbClr val="FF6600"/>
            </a:solidFill>
          </a:endParaRPr>
        </a:p>
      </dgm:t>
    </dgm:pt>
    <dgm:pt modelId="{539F98E7-C7A7-41BF-96BC-309BB6EBAD34}" type="sibTrans" cxnId="{44B958AD-ABE0-42D3-914B-990A3D278E0D}">
      <dgm:prSet/>
      <dgm:spPr/>
      <dgm:t>
        <a:bodyPr/>
        <a:lstStyle/>
        <a:p>
          <a:endParaRPr lang="ru-RU"/>
        </a:p>
      </dgm:t>
    </dgm:pt>
    <dgm:pt modelId="{039859D3-4384-4EFB-B21C-204552B52547}" type="parTrans" cxnId="{44B958AD-ABE0-42D3-914B-990A3D278E0D}">
      <dgm:prSet/>
      <dgm:spPr/>
      <dgm:t>
        <a:bodyPr/>
        <a:lstStyle/>
        <a:p>
          <a:endParaRPr lang="ru-RU"/>
        </a:p>
      </dgm:t>
    </dgm:pt>
    <dgm:pt modelId="{182A5936-5CA2-40A0-9A27-A0A293B5C3B8}">
      <dgm:prSet/>
      <dgm:spPr/>
      <dgm:t>
        <a:bodyPr/>
        <a:lstStyle/>
        <a:p>
          <a:pPr algn="l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Организовать условия для проведения занятий для семей с детьми-инвалидами.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17E5F2-04B4-4ED2-9AAD-D23D6599521F}" type="parTrans" cxnId="{9B8CB98E-0DE5-4CFA-9CC8-E5A26B63906F}">
      <dgm:prSet/>
      <dgm:spPr/>
      <dgm:t>
        <a:bodyPr/>
        <a:lstStyle/>
        <a:p>
          <a:endParaRPr lang="ru-RU"/>
        </a:p>
      </dgm:t>
    </dgm:pt>
    <dgm:pt modelId="{C2FA8885-C515-4AB6-9BC4-651AEF8FB29D}" type="sibTrans" cxnId="{9B8CB98E-0DE5-4CFA-9CC8-E5A26B63906F}">
      <dgm:prSet/>
      <dgm:spPr/>
      <dgm:t>
        <a:bodyPr/>
        <a:lstStyle/>
        <a:p>
          <a:endParaRPr lang="ru-RU"/>
        </a:p>
      </dgm:t>
    </dgm:pt>
    <dgm:pt modelId="{AA2A9EF3-CD2D-429C-870A-2928406EC970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Организовать спортивные мероприятия для детей-инвалидов.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723FE5-AD23-41FC-AE50-CF57CEF01F66}" type="parTrans" cxnId="{0FAEA59B-46EE-46E9-9ADC-2BE7E1AE5103}">
      <dgm:prSet/>
      <dgm:spPr/>
      <dgm:t>
        <a:bodyPr/>
        <a:lstStyle/>
        <a:p>
          <a:endParaRPr lang="ru-RU"/>
        </a:p>
      </dgm:t>
    </dgm:pt>
    <dgm:pt modelId="{CE1104A3-4224-45F9-830A-8C3D7B206ABE}" type="sibTrans" cxnId="{0FAEA59B-46EE-46E9-9ADC-2BE7E1AE5103}">
      <dgm:prSet/>
      <dgm:spPr/>
      <dgm:t>
        <a:bodyPr/>
        <a:lstStyle/>
        <a:p>
          <a:endParaRPr lang="ru-RU"/>
        </a:p>
      </dgm:t>
    </dgm:pt>
    <dgm:pt modelId="{88F47888-BF7D-44BC-9001-630A24F3660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Воспитать потребность и умение самостоятельно заниматься физическими упражнениями, сознательно применять их в целях отдыха, тренировки и укрепления здоровья.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179F43-7F29-43AC-9103-669CE79E557B}" type="parTrans" cxnId="{6338D0A9-C571-4732-B006-DB370D7DE458}">
      <dgm:prSet/>
      <dgm:spPr/>
      <dgm:t>
        <a:bodyPr/>
        <a:lstStyle/>
        <a:p>
          <a:endParaRPr lang="ru-RU"/>
        </a:p>
      </dgm:t>
    </dgm:pt>
    <dgm:pt modelId="{437F0FAC-AD51-4935-9AEC-612B27617C69}" type="sibTrans" cxnId="{6338D0A9-C571-4732-B006-DB370D7DE458}">
      <dgm:prSet/>
      <dgm:spPr/>
      <dgm:t>
        <a:bodyPr/>
        <a:lstStyle/>
        <a:p>
          <a:endParaRPr lang="ru-RU"/>
        </a:p>
      </dgm:t>
    </dgm:pt>
    <dgm:pt modelId="{DF6C4514-BED6-4809-A44E-39C26570F34C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Улучшить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психоэмоциональный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климат в семьях детей-инвалидов</a:t>
          </a:r>
          <a:r>
            <a:rPr lang="ru-RU" dirty="0" smtClean="0"/>
            <a:t>.</a:t>
          </a:r>
          <a:endParaRPr lang="ru-RU" dirty="0"/>
        </a:p>
      </dgm:t>
    </dgm:pt>
    <dgm:pt modelId="{B1C65792-DFB5-40DD-8973-557FD5617983}" type="parTrans" cxnId="{FDBB56A7-86E7-47F4-A401-70A0667E4D30}">
      <dgm:prSet/>
      <dgm:spPr/>
      <dgm:t>
        <a:bodyPr/>
        <a:lstStyle/>
        <a:p>
          <a:endParaRPr lang="ru-RU"/>
        </a:p>
      </dgm:t>
    </dgm:pt>
    <dgm:pt modelId="{7CA89076-9111-4A7E-A889-3F3DF8C88423}" type="sibTrans" cxnId="{FDBB56A7-86E7-47F4-A401-70A0667E4D30}">
      <dgm:prSet/>
      <dgm:spPr/>
      <dgm:t>
        <a:bodyPr/>
        <a:lstStyle/>
        <a:p>
          <a:endParaRPr lang="ru-RU"/>
        </a:p>
      </dgm:t>
    </dgm:pt>
    <dgm:pt modelId="{4053077A-B94B-4478-8CB5-C279600D8AA5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Формировать адекватное отношение к детям-инвалидам и детям с ОВЗ со стороны социального окружения путем донесения информации до общества о проводимых мероприятиях.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2FA44B0-9B6F-430C-BA8C-60AB50729A2B}" type="parTrans" cxnId="{72CCBD9F-6B35-4FDC-923E-F9FE25FCB920}">
      <dgm:prSet/>
      <dgm:spPr/>
      <dgm:t>
        <a:bodyPr/>
        <a:lstStyle/>
        <a:p>
          <a:endParaRPr lang="ru-RU"/>
        </a:p>
      </dgm:t>
    </dgm:pt>
    <dgm:pt modelId="{56B20D45-AAC3-44A9-8297-98645842A657}" type="sibTrans" cxnId="{72CCBD9F-6B35-4FDC-923E-F9FE25FCB920}">
      <dgm:prSet/>
      <dgm:spPr/>
      <dgm:t>
        <a:bodyPr/>
        <a:lstStyle/>
        <a:p>
          <a:endParaRPr lang="ru-RU"/>
        </a:p>
      </dgm:t>
    </dgm:pt>
    <dgm:pt modelId="{D43F5D04-E269-46EC-8CCB-28BD3B11A65C}" type="pres">
      <dgm:prSet presAssocID="{29D26304-4115-49BD-80E4-8ECBE7DEFB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3B30B-5CF1-42A3-A3D4-903871FD1961}" type="pres">
      <dgm:prSet presAssocID="{1852C2F7-7A3B-4E79-A6A8-C16D3C143D07}" presName="composite" presStyleCnt="0"/>
      <dgm:spPr/>
    </dgm:pt>
    <dgm:pt modelId="{FE90290F-109D-4221-BE98-D23D388C753D}" type="pres">
      <dgm:prSet presAssocID="{1852C2F7-7A3B-4E79-A6A8-C16D3C143D0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49861-669E-417E-BAC0-DC5F784E281E}" type="pres">
      <dgm:prSet presAssocID="{1852C2F7-7A3B-4E79-A6A8-C16D3C143D0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E92BC-82F6-44D4-BE49-39807DA28201}" type="pres">
      <dgm:prSet presAssocID="{D02E2483-4D91-4D2D-87D8-562894E1BCAE}" presName="sp" presStyleCnt="0"/>
      <dgm:spPr/>
    </dgm:pt>
    <dgm:pt modelId="{A70782C4-F38E-4965-BDA0-AEBD1DB54A2C}" type="pres">
      <dgm:prSet presAssocID="{5543097B-DC1E-4C01-A0AB-19E186735BCD}" presName="composite" presStyleCnt="0"/>
      <dgm:spPr/>
    </dgm:pt>
    <dgm:pt modelId="{31D455CC-BAE1-470D-90AE-EC481B6F7C3C}" type="pres">
      <dgm:prSet presAssocID="{5543097B-DC1E-4C01-A0AB-19E186735BC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62372-FE96-4B6B-ADFB-FBA8FE338B49}" type="pres">
      <dgm:prSet presAssocID="{5543097B-DC1E-4C01-A0AB-19E186735BC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36763-6CFB-4FBB-8387-4579B5E5F884}" type="pres">
      <dgm:prSet presAssocID="{539F98E7-C7A7-41BF-96BC-309BB6EBAD34}" presName="sp" presStyleCnt="0"/>
      <dgm:spPr/>
    </dgm:pt>
    <dgm:pt modelId="{8AC1FCCC-F7BE-4B34-B321-C492D265F00B}" type="pres">
      <dgm:prSet presAssocID="{CFB7C33E-4A14-4115-9120-52F481B68DB1}" presName="composite" presStyleCnt="0"/>
      <dgm:spPr/>
    </dgm:pt>
    <dgm:pt modelId="{AA6DE926-7622-4CC0-80AD-44A798B70AB1}" type="pres">
      <dgm:prSet presAssocID="{CFB7C33E-4A14-4115-9120-52F481B68DB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3A0E-D9C3-4D28-9CE1-E83AEA16DE0B}" type="pres">
      <dgm:prSet presAssocID="{CFB7C33E-4A14-4115-9120-52F481B68DB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8E6E6-FC30-4B0E-9159-2CB6A0BC6D3E}" type="pres">
      <dgm:prSet presAssocID="{64931A8A-F08E-4CF9-AA21-67FCD802801F}" presName="sp" presStyleCnt="0"/>
      <dgm:spPr/>
    </dgm:pt>
    <dgm:pt modelId="{FDEC0AD1-12CA-43E4-B563-6BFC597FFACA}" type="pres">
      <dgm:prSet presAssocID="{C220E73D-3BD3-469D-97CC-BCA26683538C}" presName="composite" presStyleCnt="0"/>
      <dgm:spPr/>
    </dgm:pt>
    <dgm:pt modelId="{36978D05-74F2-4D98-89E8-747ACBD0243D}" type="pres">
      <dgm:prSet presAssocID="{C220E73D-3BD3-469D-97CC-BCA26683538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2AC1A-10CE-47F0-AFC7-3427C2016F14}" type="pres">
      <dgm:prSet presAssocID="{C220E73D-3BD3-469D-97CC-BCA26683538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6C22F-67C7-48E7-8C30-E2CE3B58355F}" type="pres">
      <dgm:prSet presAssocID="{025D3EDA-5DEC-446D-A936-4AE75AED3CD1}" presName="sp" presStyleCnt="0"/>
      <dgm:spPr/>
    </dgm:pt>
    <dgm:pt modelId="{2F481415-44B4-42DC-B5AB-A7A5FD940AA8}" type="pres">
      <dgm:prSet presAssocID="{84730FAF-6CD6-4753-AB93-9040B8B6C5AB}" presName="composite" presStyleCnt="0"/>
      <dgm:spPr/>
    </dgm:pt>
    <dgm:pt modelId="{58A09127-479C-48B5-A2DF-42F056534CE3}" type="pres">
      <dgm:prSet presAssocID="{84730FAF-6CD6-4753-AB93-9040B8B6C5A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1D2F9-CB75-403F-83EE-918EB15872A4}" type="pres">
      <dgm:prSet presAssocID="{84730FAF-6CD6-4753-AB93-9040B8B6C5A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6DAA6-8CFD-4D74-B524-0116D5B9A813}" type="pres">
      <dgm:prSet presAssocID="{D9BD7D9A-D001-4166-BF70-2F23BCDD0B6E}" presName="sp" presStyleCnt="0"/>
      <dgm:spPr/>
    </dgm:pt>
    <dgm:pt modelId="{CEC48EB6-E88F-45F0-A99A-44D20C16F73C}" type="pres">
      <dgm:prSet presAssocID="{523F1624-1563-4ECA-B272-01F524ED061A}" presName="composite" presStyleCnt="0"/>
      <dgm:spPr/>
    </dgm:pt>
    <dgm:pt modelId="{4BCEFDEA-F1F6-405C-8550-CDA6A3D43DC5}" type="pres">
      <dgm:prSet presAssocID="{523F1624-1563-4ECA-B272-01F524ED061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A1C8C-FC38-4637-96E8-857D0485A5AF}" type="pres">
      <dgm:prSet presAssocID="{523F1624-1563-4ECA-B272-01F524ED061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2D94B-CF8E-426F-A039-B82B5C7DCBC2}" srcId="{29D26304-4115-49BD-80E4-8ECBE7DEFB96}" destId="{1852C2F7-7A3B-4E79-A6A8-C16D3C143D07}" srcOrd="0" destOrd="0" parTransId="{B1C5B6A6-0AC9-46F5-8384-7E12EC857738}" sibTransId="{D02E2483-4D91-4D2D-87D8-562894E1BCAE}"/>
    <dgm:cxn modelId="{43B16718-8D5E-4E18-8F03-6499E7DE80A2}" srcId="{29D26304-4115-49BD-80E4-8ECBE7DEFB96}" destId="{523F1624-1563-4ECA-B272-01F524ED061A}" srcOrd="5" destOrd="0" parTransId="{96E27C8E-D667-4D26-903E-C84A78449666}" sibTransId="{1882683F-5346-491B-842F-14DC3F5B56DB}"/>
    <dgm:cxn modelId="{0FAEA59B-46EE-46E9-9ADC-2BE7E1AE5103}" srcId="{CFB7C33E-4A14-4115-9120-52F481B68DB1}" destId="{AA2A9EF3-CD2D-429C-870A-2928406EC970}" srcOrd="0" destOrd="0" parTransId="{9D723FE5-AD23-41FC-AE50-CF57CEF01F66}" sibTransId="{CE1104A3-4224-45F9-830A-8C3D7B206ABE}"/>
    <dgm:cxn modelId="{448B7B2C-570A-410A-BE3A-C985A0078A03}" srcId="{1852C2F7-7A3B-4E79-A6A8-C16D3C143D07}" destId="{E94C1997-80EF-4508-A0B7-0E5B3FA084AE}" srcOrd="0" destOrd="0" parTransId="{F7CDA927-5A9D-4BEB-8A58-EC16A02AB4AB}" sibTransId="{4B2EA3DA-C53F-4651-8E43-EA60D74C7BB2}"/>
    <dgm:cxn modelId="{EC439E53-1BCB-41CE-9451-28A9045A7612}" srcId="{29D26304-4115-49BD-80E4-8ECBE7DEFB96}" destId="{CFB7C33E-4A14-4115-9120-52F481B68DB1}" srcOrd="2" destOrd="0" parTransId="{066C46A3-50EE-4C40-9EB8-B8BD1E5CF317}" sibTransId="{64931A8A-F08E-4CF9-AA21-67FCD802801F}"/>
    <dgm:cxn modelId="{9B8CB98E-0DE5-4CFA-9CC8-E5A26B63906F}" srcId="{5543097B-DC1E-4C01-A0AB-19E186735BCD}" destId="{182A5936-5CA2-40A0-9A27-A0A293B5C3B8}" srcOrd="0" destOrd="0" parTransId="{E617E5F2-04B4-4ED2-9AAD-D23D6599521F}" sibTransId="{C2FA8885-C515-4AB6-9BC4-651AEF8FB29D}"/>
    <dgm:cxn modelId="{E4AF9964-E786-4C07-AE97-2C86714735FA}" type="presOf" srcId="{5543097B-DC1E-4C01-A0AB-19E186735BCD}" destId="{31D455CC-BAE1-470D-90AE-EC481B6F7C3C}" srcOrd="0" destOrd="0" presId="urn:microsoft.com/office/officeart/2005/8/layout/chevron2"/>
    <dgm:cxn modelId="{E70A0DED-F6B2-4D2B-A196-DA7ADF478E37}" type="presOf" srcId="{C220E73D-3BD3-469D-97CC-BCA26683538C}" destId="{36978D05-74F2-4D98-89E8-747ACBD0243D}" srcOrd="0" destOrd="0" presId="urn:microsoft.com/office/officeart/2005/8/layout/chevron2"/>
    <dgm:cxn modelId="{2CF07EC4-D75B-419C-B382-F7C6C3A421ED}" type="presOf" srcId="{4053077A-B94B-4478-8CB5-C279600D8AA5}" destId="{A7CA1C8C-FC38-4637-96E8-857D0485A5AF}" srcOrd="0" destOrd="0" presId="urn:microsoft.com/office/officeart/2005/8/layout/chevron2"/>
    <dgm:cxn modelId="{44B958AD-ABE0-42D3-914B-990A3D278E0D}" srcId="{29D26304-4115-49BD-80E4-8ECBE7DEFB96}" destId="{5543097B-DC1E-4C01-A0AB-19E186735BCD}" srcOrd="1" destOrd="0" parTransId="{039859D3-4384-4EFB-B21C-204552B52547}" sibTransId="{539F98E7-C7A7-41BF-96BC-309BB6EBAD34}"/>
    <dgm:cxn modelId="{1EF84A42-F16F-44AD-A5A8-8A5DA2098620}" srcId="{29D26304-4115-49BD-80E4-8ECBE7DEFB96}" destId="{84730FAF-6CD6-4753-AB93-9040B8B6C5AB}" srcOrd="4" destOrd="0" parTransId="{4067E1AE-7859-4028-9FF3-DBDBBB65A388}" sibTransId="{D9BD7D9A-D001-4166-BF70-2F23BCDD0B6E}"/>
    <dgm:cxn modelId="{29F45329-4791-44BF-B2C9-05C87D6392DA}" type="presOf" srcId="{DF6C4514-BED6-4809-A44E-39C26570F34C}" destId="{2BC1D2F9-CB75-403F-83EE-918EB15872A4}" srcOrd="0" destOrd="0" presId="urn:microsoft.com/office/officeart/2005/8/layout/chevron2"/>
    <dgm:cxn modelId="{7E6F2E95-19F5-4016-AD2B-6B2345A1A721}" type="presOf" srcId="{84730FAF-6CD6-4753-AB93-9040B8B6C5AB}" destId="{58A09127-479C-48B5-A2DF-42F056534CE3}" srcOrd="0" destOrd="0" presId="urn:microsoft.com/office/officeart/2005/8/layout/chevron2"/>
    <dgm:cxn modelId="{F7BD44CF-44D1-43D3-B3CA-8F97E3DD54C8}" type="presOf" srcId="{88F47888-BF7D-44BC-9001-630A24F36609}" destId="{AC52AC1A-10CE-47F0-AFC7-3427C2016F14}" srcOrd="0" destOrd="0" presId="urn:microsoft.com/office/officeart/2005/8/layout/chevron2"/>
    <dgm:cxn modelId="{C7C5B590-CFDF-4165-A3E6-EDBBCAA61BEC}" srcId="{29D26304-4115-49BD-80E4-8ECBE7DEFB96}" destId="{C220E73D-3BD3-469D-97CC-BCA26683538C}" srcOrd="3" destOrd="0" parTransId="{E7E43E1C-3EB5-4AD5-9B2E-5635A6A391C0}" sibTransId="{025D3EDA-5DEC-446D-A936-4AE75AED3CD1}"/>
    <dgm:cxn modelId="{72CCBD9F-6B35-4FDC-923E-F9FE25FCB920}" srcId="{523F1624-1563-4ECA-B272-01F524ED061A}" destId="{4053077A-B94B-4478-8CB5-C279600D8AA5}" srcOrd="0" destOrd="0" parTransId="{F2FA44B0-9B6F-430C-BA8C-60AB50729A2B}" sibTransId="{56B20D45-AAC3-44A9-8297-98645842A657}"/>
    <dgm:cxn modelId="{25861F5B-4F67-4D0A-B630-4AF0D2EA5070}" type="presOf" srcId="{E94C1997-80EF-4508-A0B7-0E5B3FA084AE}" destId="{B5149861-669E-417E-BAC0-DC5F784E281E}" srcOrd="0" destOrd="0" presId="urn:microsoft.com/office/officeart/2005/8/layout/chevron2"/>
    <dgm:cxn modelId="{7AD86C0B-D1DF-48D8-99F1-1388AB5BF2E0}" type="presOf" srcId="{AA2A9EF3-CD2D-429C-870A-2928406EC970}" destId="{95453A0E-D9C3-4D28-9CE1-E83AEA16DE0B}" srcOrd="0" destOrd="0" presId="urn:microsoft.com/office/officeart/2005/8/layout/chevron2"/>
    <dgm:cxn modelId="{14D75C71-78D0-428D-A851-8E95A791A57F}" type="presOf" srcId="{182A5936-5CA2-40A0-9A27-A0A293B5C3B8}" destId="{EDD62372-FE96-4B6B-ADFB-FBA8FE338B49}" srcOrd="0" destOrd="0" presId="urn:microsoft.com/office/officeart/2005/8/layout/chevron2"/>
    <dgm:cxn modelId="{DC72EF49-21F1-417A-AF8C-8E3D8E38B695}" type="presOf" srcId="{1852C2F7-7A3B-4E79-A6A8-C16D3C143D07}" destId="{FE90290F-109D-4221-BE98-D23D388C753D}" srcOrd="0" destOrd="0" presId="urn:microsoft.com/office/officeart/2005/8/layout/chevron2"/>
    <dgm:cxn modelId="{7E90BE84-8120-47CB-88A2-F59ABEDEADEC}" type="presOf" srcId="{523F1624-1563-4ECA-B272-01F524ED061A}" destId="{4BCEFDEA-F1F6-405C-8550-CDA6A3D43DC5}" srcOrd="0" destOrd="0" presId="urn:microsoft.com/office/officeart/2005/8/layout/chevron2"/>
    <dgm:cxn modelId="{6338D0A9-C571-4732-B006-DB370D7DE458}" srcId="{C220E73D-3BD3-469D-97CC-BCA26683538C}" destId="{88F47888-BF7D-44BC-9001-630A24F36609}" srcOrd="0" destOrd="0" parTransId="{3D179F43-7F29-43AC-9103-669CE79E557B}" sibTransId="{437F0FAC-AD51-4935-9AEC-612B27617C69}"/>
    <dgm:cxn modelId="{02197C07-5E8C-4446-936C-1906F921C9AC}" type="presOf" srcId="{29D26304-4115-49BD-80E4-8ECBE7DEFB96}" destId="{D43F5D04-E269-46EC-8CCB-28BD3B11A65C}" srcOrd="0" destOrd="0" presId="urn:microsoft.com/office/officeart/2005/8/layout/chevron2"/>
    <dgm:cxn modelId="{FDBB56A7-86E7-47F4-A401-70A0667E4D30}" srcId="{84730FAF-6CD6-4753-AB93-9040B8B6C5AB}" destId="{DF6C4514-BED6-4809-A44E-39C26570F34C}" srcOrd="0" destOrd="0" parTransId="{B1C65792-DFB5-40DD-8973-557FD5617983}" sibTransId="{7CA89076-9111-4A7E-A889-3F3DF8C88423}"/>
    <dgm:cxn modelId="{5D49BFEF-651E-4E96-B474-24436E9B2FB6}" type="presOf" srcId="{CFB7C33E-4A14-4115-9120-52F481B68DB1}" destId="{AA6DE926-7622-4CC0-80AD-44A798B70AB1}" srcOrd="0" destOrd="0" presId="urn:microsoft.com/office/officeart/2005/8/layout/chevron2"/>
    <dgm:cxn modelId="{7A8BB4A5-7F76-4204-988E-0D689501A56B}" type="presParOf" srcId="{D43F5D04-E269-46EC-8CCB-28BD3B11A65C}" destId="{01C3B30B-5CF1-42A3-A3D4-903871FD1961}" srcOrd="0" destOrd="0" presId="urn:microsoft.com/office/officeart/2005/8/layout/chevron2"/>
    <dgm:cxn modelId="{AE9441E0-88F1-464C-8E0C-A9DB785E6015}" type="presParOf" srcId="{01C3B30B-5CF1-42A3-A3D4-903871FD1961}" destId="{FE90290F-109D-4221-BE98-D23D388C753D}" srcOrd="0" destOrd="0" presId="urn:microsoft.com/office/officeart/2005/8/layout/chevron2"/>
    <dgm:cxn modelId="{71DBE267-4802-4B42-ADDB-CAFD273C6F39}" type="presParOf" srcId="{01C3B30B-5CF1-42A3-A3D4-903871FD1961}" destId="{B5149861-669E-417E-BAC0-DC5F784E281E}" srcOrd="1" destOrd="0" presId="urn:microsoft.com/office/officeart/2005/8/layout/chevron2"/>
    <dgm:cxn modelId="{8BB3BABA-04E3-4299-B5E9-8A8DF0689356}" type="presParOf" srcId="{D43F5D04-E269-46EC-8CCB-28BD3B11A65C}" destId="{3F5E92BC-82F6-44D4-BE49-39807DA28201}" srcOrd="1" destOrd="0" presId="urn:microsoft.com/office/officeart/2005/8/layout/chevron2"/>
    <dgm:cxn modelId="{1E73549D-69C8-4C7A-B252-65CA66125342}" type="presParOf" srcId="{D43F5D04-E269-46EC-8CCB-28BD3B11A65C}" destId="{A70782C4-F38E-4965-BDA0-AEBD1DB54A2C}" srcOrd="2" destOrd="0" presId="urn:microsoft.com/office/officeart/2005/8/layout/chevron2"/>
    <dgm:cxn modelId="{792A621D-08BC-44EC-BEAE-55D4FA1B4B89}" type="presParOf" srcId="{A70782C4-F38E-4965-BDA0-AEBD1DB54A2C}" destId="{31D455CC-BAE1-470D-90AE-EC481B6F7C3C}" srcOrd="0" destOrd="0" presId="urn:microsoft.com/office/officeart/2005/8/layout/chevron2"/>
    <dgm:cxn modelId="{04191730-CFDF-4DB2-B281-8DDA24C6DF60}" type="presParOf" srcId="{A70782C4-F38E-4965-BDA0-AEBD1DB54A2C}" destId="{EDD62372-FE96-4B6B-ADFB-FBA8FE338B49}" srcOrd="1" destOrd="0" presId="urn:microsoft.com/office/officeart/2005/8/layout/chevron2"/>
    <dgm:cxn modelId="{F5CC3B3C-36C9-436C-8EB7-09E95DFAA31A}" type="presParOf" srcId="{D43F5D04-E269-46EC-8CCB-28BD3B11A65C}" destId="{FF336763-6CFB-4FBB-8387-4579B5E5F884}" srcOrd="3" destOrd="0" presId="urn:microsoft.com/office/officeart/2005/8/layout/chevron2"/>
    <dgm:cxn modelId="{BCA12803-DA98-4448-A9E6-050947A4CEBD}" type="presParOf" srcId="{D43F5D04-E269-46EC-8CCB-28BD3B11A65C}" destId="{8AC1FCCC-F7BE-4B34-B321-C492D265F00B}" srcOrd="4" destOrd="0" presId="urn:microsoft.com/office/officeart/2005/8/layout/chevron2"/>
    <dgm:cxn modelId="{77BCEE53-F490-4EF2-9FC4-B72F9C021143}" type="presParOf" srcId="{8AC1FCCC-F7BE-4B34-B321-C492D265F00B}" destId="{AA6DE926-7622-4CC0-80AD-44A798B70AB1}" srcOrd="0" destOrd="0" presId="urn:microsoft.com/office/officeart/2005/8/layout/chevron2"/>
    <dgm:cxn modelId="{7CEF4707-E745-4256-947B-C6B824622F78}" type="presParOf" srcId="{8AC1FCCC-F7BE-4B34-B321-C492D265F00B}" destId="{95453A0E-D9C3-4D28-9CE1-E83AEA16DE0B}" srcOrd="1" destOrd="0" presId="urn:microsoft.com/office/officeart/2005/8/layout/chevron2"/>
    <dgm:cxn modelId="{45017093-3B46-4F49-AF3A-83DF05AF05B0}" type="presParOf" srcId="{D43F5D04-E269-46EC-8CCB-28BD3B11A65C}" destId="{B7C8E6E6-FC30-4B0E-9159-2CB6A0BC6D3E}" srcOrd="5" destOrd="0" presId="urn:microsoft.com/office/officeart/2005/8/layout/chevron2"/>
    <dgm:cxn modelId="{39AA2C30-08F0-497A-B8F8-92CF6BAB4C65}" type="presParOf" srcId="{D43F5D04-E269-46EC-8CCB-28BD3B11A65C}" destId="{FDEC0AD1-12CA-43E4-B563-6BFC597FFACA}" srcOrd="6" destOrd="0" presId="urn:microsoft.com/office/officeart/2005/8/layout/chevron2"/>
    <dgm:cxn modelId="{82DE9249-62B3-42C9-B8BC-4AAAABB1EC02}" type="presParOf" srcId="{FDEC0AD1-12CA-43E4-B563-6BFC597FFACA}" destId="{36978D05-74F2-4D98-89E8-747ACBD0243D}" srcOrd="0" destOrd="0" presId="urn:microsoft.com/office/officeart/2005/8/layout/chevron2"/>
    <dgm:cxn modelId="{72F9EB9E-0D36-488D-A465-F996E35AA2C8}" type="presParOf" srcId="{FDEC0AD1-12CA-43E4-B563-6BFC597FFACA}" destId="{AC52AC1A-10CE-47F0-AFC7-3427C2016F14}" srcOrd="1" destOrd="0" presId="urn:microsoft.com/office/officeart/2005/8/layout/chevron2"/>
    <dgm:cxn modelId="{24CAF3F8-4CCC-4B82-AFDF-E2FBE840ED3E}" type="presParOf" srcId="{D43F5D04-E269-46EC-8CCB-28BD3B11A65C}" destId="{3C76C22F-67C7-48E7-8C30-E2CE3B58355F}" srcOrd="7" destOrd="0" presId="urn:microsoft.com/office/officeart/2005/8/layout/chevron2"/>
    <dgm:cxn modelId="{3A284FD5-7E86-41E9-83EB-CCA65C2DB2E2}" type="presParOf" srcId="{D43F5D04-E269-46EC-8CCB-28BD3B11A65C}" destId="{2F481415-44B4-42DC-B5AB-A7A5FD940AA8}" srcOrd="8" destOrd="0" presId="urn:microsoft.com/office/officeart/2005/8/layout/chevron2"/>
    <dgm:cxn modelId="{AC05F2D6-4F43-4A1B-A5AC-7D42922AD051}" type="presParOf" srcId="{2F481415-44B4-42DC-B5AB-A7A5FD940AA8}" destId="{58A09127-479C-48B5-A2DF-42F056534CE3}" srcOrd="0" destOrd="0" presId="urn:microsoft.com/office/officeart/2005/8/layout/chevron2"/>
    <dgm:cxn modelId="{F42D587A-4521-437F-97BC-C509FBED35E6}" type="presParOf" srcId="{2F481415-44B4-42DC-B5AB-A7A5FD940AA8}" destId="{2BC1D2F9-CB75-403F-83EE-918EB15872A4}" srcOrd="1" destOrd="0" presId="urn:microsoft.com/office/officeart/2005/8/layout/chevron2"/>
    <dgm:cxn modelId="{AB36BDD2-CD40-4AD2-84E4-D7ABFCF0001F}" type="presParOf" srcId="{D43F5D04-E269-46EC-8CCB-28BD3B11A65C}" destId="{A206DAA6-8CFD-4D74-B524-0116D5B9A813}" srcOrd="9" destOrd="0" presId="urn:microsoft.com/office/officeart/2005/8/layout/chevron2"/>
    <dgm:cxn modelId="{0ADCF7B8-E739-4935-AE36-9EE90475DFA1}" type="presParOf" srcId="{D43F5D04-E269-46EC-8CCB-28BD3B11A65C}" destId="{CEC48EB6-E88F-45F0-A99A-44D20C16F73C}" srcOrd="10" destOrd="0" presId="urn:microsoft.com/office/officeart/2005/8/layout/chevron2"/>
    <dgm:cxn modelId="{4D1AD0A2-910C-4E9E-90DB-B8EBF25BF7DE}" type="presParOf" srcId="{CEC48EB6-E88F-45F0-A99A-44D20C16F73C}" destId="{4BCEFDEA-F1F6-405C-8550-CDA6A3D43DC5}" srcOrd="0" destOrd="0" presId="urn:microsoft.com/office/officeart/2005/8/layout/chevron2"/>
    <dgm:cxn modelId="{3220C06C-F99A-4277-A2FE-A488268A4416}" type="presParOf" srcId="{CEC48EB6-E88F-45F0-A99A-44D20C16F73C}" destId="{A7CA1C8C-FC38-4637-96E8-857D0485A5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68B18-2E45-4A8D-B6A5-59574A64C7A8}" type="doc">
      <dgm:prSet loTypeId="urn:microsoft.com/office/officeart/2005/8/layout/default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8E772E-DD19-4516-8D7A-0E1BC4F82E9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Число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благополучателей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проекту – не менее 20 семей.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934951-7664-4331-978B-FB4AF3624514}" type="parTrans" cxnId="{3F517B0E-5BF0-414A-82B0-54E24566D99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5784B-8208-4E62-A5AD-5B69A6B7A7CE}" type="sibTrans" cxnId="{3F517B0E-5BF0-414A-82B0-54E24566D99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CFF549-A5B4-4A56-8C43-8571E055A7A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число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благополучателей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Проекта – не менее 40 человек.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FE789-2ED2-4E83-B728-1AD385BCB84D}" type="parTrans" cxnId="{F9CB532C-2043-411A-AF03-8E5CB1AC674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EFC0FB-2B19-4C51-B30F-2A8940B2F48B}" type="sibTrans" cxnId="{F9CB532C-2043-411A-AF03-8E5CB1AC674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AD8438-403E-4992-8808-BE561947D6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Еженедельные занятия групп детей-инвалидов различных возрастных категорий по реабилитации и социальной адаптации посредством занятий в тренажерном зале.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50C6F9-0E9B-4236-BB0F-CE69567CB151}" type="parTrans" cxnId="{6736B69C-C7EA-467C-AA11-CE3C13EB52E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00C409-22E9-4552-B12C-55D201817004}" type="sibTrans" cxnId="{6736B69C-C7EA-467C-AA11-CE3C13EB52E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85D29F-A77A-4EE7-A152-9F886B4F83C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менее 20 детей с ограниченными возможностями, получают психологическую помощь и ежемесячные консультации в области реабилитации и улучшения физического развития.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60185A-EB45-4B65-9165-DD2D26337CA6}" type="parTrans" cxnId="{FB011F1E-9E20-4DAE-BFB9-8B0DDB5EF19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1EB7A1-1F08-4D93-801F-BD4FF70634ED}" type="sibTrans" cxnId="{FB011F1E-9E20-4DAE-BFB9-8B0DDB5EF19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003035-32A7-45BB-975C-0B0C801142A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Количественные показатели оценки ожидаемых результатов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50932F-6BE9-4798-A501-A09DD9148613}" type="parTrans" cxnId="{BED3C05F-1982-4566-9BD4-43A9453BFE2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3C49A2-43AD-48AC-8277-8298B519365D}" type="sibTrans" cxnId="{BED3C05F-1982-4566-9BD4-43A9453BFE2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6AD3F-4973-4F75-A736-BD4EC3B55C35}" type="pres">
      <dgm:prSet presAssocID="{DFC68B18-2E45-4A8D-B6A5-59574A64C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8CC0B8-6E3C-4788-A2D3-D988D5AB6BC1}" type="pres">
      <dgm:prSet presAssocID="{C78E772E-DD19-4516-8D7A-0E1BC4F82E95}" presName="node" presStyleLbl="node1" presStyleIdx="0" presStyleCnt="5" custLinFactNeighborX="-41746" custLinFactNeighborY="8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096FA-E17F-48F3-B379-39282291CAEF}" type="pres">
      <dgm:prSet presAssocID="{7395784B-8208-4E62-A5AD-5B69A6B7A7CE}" presName="sibTrans" presStyleCnt="0"/>
      <dgm:spPr/>
    </dgm:pt>
    <dgm:pt modelId="{904ADEEE-8E72-4AC7-849A-4F7A93D3AC6A}" type="pres">
      <dgm:prSet presAssocID="{A5CFF549-A5B4-4A56-8C43-8571E055A7A9}" presName="node" presStyleLbl="node1" presStyleIdx="1" presStyleCnt="5" custLinFactNeighborX="40258" custLinFactNeighborY="8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B0CC4-0442-4647-B45E-6F946A1D565A}" type="pres">
      <dgm:prSet presAssocID="{46EFC0FB-2B19-4C51-B30F-2A8940B2F48B}" presName="sibTrans" presStyleCnt="0"/>
      <dgm:spPr/>
    </dgm:pt>
    <dgm:pt modelId="{AE162953-27AB-474D-AD6A-45C7BF6782DC}" type="pres">
      <dgm:prSet presAssocID="{2EAD8438-403E-4992-8808-BE561947D61F}" presName="node" presStyleLbl="node1" presStyleIdx="2" presStyleCnt="5" custLinFactNeighborX="-6088" custLinFactNeighborY="79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EF7DA-5635-403B-988D-C75F549D85A2}" type="pres">
      <dgm:prSet presAssocID="{6700C409-22E9-4552-B12C-55D201817004}" presName="sibTrans" presStyleCnt="0"/>
      <dgm:spPr/>
    </dgm:pt>
    <dgm:pt modelId="{F6C8BD2D-60D9-4438-A7B0-95D9E2F8045B}" type="pres">
      <dgm:prSet presAssocID="{A385D29F-A77A-4EE7-A152-9F886B4F83C2}" presName="node" presStyleLbl="node1" presStyleIdx="3" presStyleCnt="5" custLinFactNeighborX="12829" custLinFactNeighborY="79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F2BAA-DFEB-40F2-88FF-D77948F8E8C2}" type="pres">
      <dgm:prSet presAssocID="{FC1EB7A1-1F08-4D93-801F-BD4FF70634ED}" presName="sibTrans" presStyleCnt="0"/>
      <dgm:spPr/>
    </dgm:pt>
    <dgm:pt modelId="{3580035E-6E28-45CE-ACA4-E7180FEBAC57}" type="pres">
      <dgm:prSet presAssocID="{2C003035-32A7-45BB-975C-0B0C801142A5}" presName="node" presStyleLbl="node1" presStyleIdx="4" presStyleCnt="5" custLinFactY="-100000" custLinFactNeighborX="-744" custLinFactNeighborY="-12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517B0E-5BF0-414A-82B0-54E24566D993}" srcId="{DFC68B18-2E45-4A8D-B6A5-59574A64C7A8}" destId="{C78E772E-DD19-4516-8D7A-0E1BC4F82E95}" srcOrd="0" destOrd="0" parTransId="{98934951-7664-4331-978B-FB4AF3624514}" sibTransId="{7395784B-8208-4E62-A5AD-5B69A6B7A7CE}"/>
    <dgm:cxn modelId="{5B960463-0962-4869-82C6-495A4C801F2A}" type="presOf" srcId="{DFC68B18-2E45-4A8D-B6A5-59574A64C7A8}" destId="{CF56AD3F-4973-4F75-A736-BD4EC3B55C35}" srcOrd="0" destOrd="0" presId="urn:microsoft.com/office/officeart/2005/8/layout/default#1"/>
    <dgm:cxn modelId="{FB011F1E-9E20-4DAE-BFB9-8B0DDB5EF199}" srcId="{DFC68B18-2E45-4A8D-B6A5-59574A64C7A8}" destId="{A385D29F-A77A-4EE7-A152-9F886B4F83C2}" srcOrd="3" destOrd="0" parTransId="{4760185A-EB45-4B65-9165-DD2D26337CA6}" sibTransId="{FC1EB7A1-1F08-4D93-801F-BD4FF70634ED}"/>
    <dgm:cxn modelId="{9CEB8757-9EFF-480E-9E54-AF2D7F6D233F}" type="presOf" srcId="{A385D29F-A77A-4EE7-A152-9F886B4F83C2}" destId="{F6C8BD2D-60D9-4438-A7B0-95D9E2F8045B}" srcOrd="0" destOrd="0" presId="urn:microsoft.com/office/officeart/2005/8/layout/default#1"/>
    <dgm:cxn modelId="{F9CB532C-2043-411A-AF03-8E5CB1AC674B}" srcId="{DFC68B18-2E45-4A8D-B6A5-59574A64C7A8}" destId="{A5CFF549-A5B4-4A56-8C43-8571E055A7A9}" srcOrd="1" destOrd="0" parTransId="{406FE789-2ED2-4E83-B728-1AD385BCB84D}" sibTransId="{46EFC0FB-2B19-4C51-B30F-2A8940B2F48B}"/>
    <dgm:cxn modelId="{76984620-564A-4078-842D-64F07C7429BD}" type="presOf" srcId="{2C003035-32A7-45BB-975C-0B0C801142A5}" destId="{3580035E-6E28-45CE-ACA4-E7180FEBAC57}" srcOrd="0" destOrd="0" presId="urn:microsoft.com/office/officeart/2005/8/layout/default#1"/>
    <dgm:cxn modelId="{6736B69C-C7EA-467C-AA11-CE3C13EB52E6}" srcId="{DFC68B18-2E45-4A8D-B6A5-59574A64C7A8}" destId="{2EAD8438-403E-4992-8808-BE561947D61F}" srcOrd="2" destOrd="0" parTransId="{4850C6F9-0E9B-4236-BB0F-CE69567CB151}" sibTransId="{6700C409-22E9-4552-B12C-55D201817004}"/>
    <dgm:cxn modelId="{AE898C95-7012-42AC-A327-287AF44FD426}" type="presOf" srcId="{C78E772E-DD19-4516-8D7A-0E1BC4F82E95}" destId="{038CC0B8-6E3C-4788-A2D3-D988D5AB6BC1}" srcOrd="0" destOrd="0" presId="urn:microsoft.com/office/officeart/2005/8/layout/default#1"/>
    <dgm:cxn modelId="{4A76695C-A18A-4DB2-9B5A-EC243334B9C8}" type="presOf" srcId="{2EAD8438-403E-4992-8808-BE561947D61F}" destId="{AE162953-27AB-474D-AD6A-45C7BF6782DC}" srcOrd="0" destOrd="0" presId="urn:microsoft.com/office/officeart/2005/8/layout/default#1"/>
    <dgm:cxn modelId="{BED3C05F-1982-4566-9BD4-43A9453BFE25}" srcId="{DFC68B18-2E45-4A8D-B6A5-59574A64C7A8}" destId="{2C003035-32A7-45BB-975C-0B0C801142A5}" srcOrd="4" destOrd="0" parTransId="{4550932F-6BE9-4798-A501-A09DD9148613}" sibTransId="{203C49A2-43AD-48AC-8277-8298B519365D}"/>
    <dgm:cxn modelId="{E4F93BD2-0270-4667-846C-3DA141B1A0BE}" type="presOf" srcId="{A5CFF549-A5B4-4A56-8C43-8571E055A7A9}" destId="{904ADEEE-8E72-4AC7-849A-4F7A93D3AC6A}" srcOrd="0" destOrd="0" presId="urn:microsoft.com/office/officeart/2005/8/layout/default#1"/>
    <dgm:cxn modelId="{51815B5F-130D-47CE-8511-210497DEA355}" type="presParOf" srcId="{CF56AD3F-4973-4F75-A736-BD4EC3B55C35}" destId="{038CC0B8-6E3C-4788-A2D3-D988D5AB6BC1}" srcOrd="0" destOrd="0" presId="urn:microsoft.com/office/officeart/2005/8/layout/default#1"/>
    <dgm:cxn modelId="{F839AB79-1473-4EE0-BEC7-7C98404CD01D}" type="presParOf" srcId="{CF56AD3F-4973-4F75-A736-BD4EC3B55C35}" destId="{57E096FA-E17F-48F3-B379-39282291CAEF}" srcOrd="1" destOrd="0" presId="urn:microsoft.com/office/officeart/2005/8/layout/default#1"/>
    <dgm:cxn modelId="{5040E78C-8061-4543-B4AA-5126679E0A01}" type="presParOf" srcId="{CF56AD3F-4973-4F75-A736-BD4EC3B55C35}" destId="{904ADEEE-8E72-4AC7-849A-4F7A93D3AC6A}" srcOrd="2" destOrd="0" presId="urn:microsoft.com/office/officeart/2005/8/layout/default#1"/>
    <dgm:cxn modelId="{204D43BA-318F-4E68-A9BB-05FD623E44CF}" type="presParOf" srcId="{CF56AD3F-4973-4F75-A736-BD4EC3B55C35}" destId="{2C8B0CC4-0442-4647-B45E-6F946A1D565A}" srcOrd="3" destOrd="0" presId="urn:microsoft.com/office/officeart/2005/8/layout/default#1"/>
    <dgm:cxn modelId="{535FFCA0-D138-49F2-8E8E-49E07DDC996E}" type="presParOf" srcId="{CF56AD3F-4973-4F75-A736-BD4EC3B55C35}" destId="{AE162953-27AB-474D-AD6A-45C7BF6782DC}" srcOrd="4" destOrd="0" presId="urn:microsoft.com/office/officeart/2005/8/layout/default#1"/>
    <dgm:cxn modelId="{665CB324-A863-41BF-8C94-1C94B81811EC}" type="presParOf" srcId="{CF56AD3F-4973-4F75-A736-BD4EC3B55C35}" destId="{5DDEF7DA-5635-403B-988D-C75F549D85A2}" srcOrd="5" destOrd="0" presId="urn:microsoft.com/office/officeart/2005/8/layout/default#1"/>
    <dgm:cxn modelId="{920BA0E6-88CE-4709-80E8-A37843E63F41}" type="presParOf" srcId="{CF56AD3F-4973-4F75-A736-BD4EC3B55C35}" destId="{F6C8BD2D-60D9-4438-A7B0-95D9E2F8045B}" srcOrd="6" destOrd="0" presId="urn:microsoft.com/office/officeart/2005/8/layout/default#1"/>
    <dgm:cxn modelId="{FFAB96E1-A385-44B6-9819-3E51AD0D61BE}" type="presParOf" srcId="{CF56AD3F-4973-4F75-A736-BD4EC3B55C35}" destId="{354F2BAA-DFEB-40F2-88FF-D77948F8E8C2}" srcOrd="7" destOrd="0" presId="urn:microsoft.com/office/officeart/2005/8/layout/default#1"/>
    <dgm:cxn modelId="{2751288A-ADD2-45E7-A91A-95E63EE64E20}" type="presParOf" srcId="{CF56AD3F-4973-4F75-A736-BD4EC3B55C35}" destId="{3580035E-6E28-45CE-ACA4-E7180FEBAC57}" srcOrd="8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ACAA5-7F68-4E27-BBC2-4BB90B3E848E}" type="doc">
      <dgm:prSet loTypeId="urn:microsoft.com/office/officeart/2005/8/layout/default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C0092C7-87BD-459B-A80C-43FB08AB03FE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физкультурно-оздоровительной грамотности семей, воспитывающих детей-инвалидов по вопросам физического воспитания и развития детей разного возраста;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739688-4347-46A3-92C0-7CD8B215E1BA}" type="parTrans" cxnId="{47DECAFC-35DE-4A34-8841-4142D57ED43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48579B-25B5-4EDA-8310-FE3816C8455A}" type="sibTrans" cxnId="{47DECAFC-35DE-4A34-8841-4142D57ED43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471495-1202-4B66-8A46-1923DA9947BF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Улучшение психоэмоционального климата в семьях детей-инвалидов;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E3E645-AC83-46A3-9054-6CC9467621B4}" type="parTrans" cxnId="{E500DEF3-23D4-4F6D-B0C5-0C248E9DF91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86FEC9-0063-4E3E-84D3-FC8802C563DC}" type="sibTrans" cxnId="{E500DEF3-23D4-4F6D-B0C5-0C248E9DF91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9BB603-DA13-41AF-B8D5-B41564323A1B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Позитивные отзывы участников проекта.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30DFA2-517D-456C-8C8F-FA50B402E888}" type="parTrans" cxnId="{FE0DB686-F773-42B3-BE01-A5A07CEE414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33BB5C-A003-49EE-AA44-B62D498DC0FB}" type="sibTrans" cxnId="{FE0DB686-F773-42B3-BE01-A5A07CEE414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829243-922E-42FB-85FB-633DCD95F4E1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социальной ориентации детей-инвалидов и их семей;</a:t>
          </a:r>
          <a:endParaRPr lang="ru-RU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A648A2-F4D7-4540-96C2-AB1B6F06F99B}" type="parTrans" cxnId="{DFE9C36B-098A-4A76-97AF-25F0E786A9A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3F10F2-DD4B-47AE-9918-5BC3206A9AEA}" type="sibTrans" cxnId="{DFE9C36B-098A-4A76-97AF-25F0E786A9A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DFC2F4-BB23-4CA7-A7FF-8A8095972F10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условий для проведения совместного досуга для семей с детьми-инвалидами;</a:t>
          </a:r>
          <a:endParaRPr lang="ru-RU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2F3DA5-A3BE-42BA-84F5-5A7771CEDEA3}" type="parTrans" cxnId="{8AFE2027-1ED9-431E-B37C-307E4B8E8D7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88B41E-68FB-47C9-B135-563205274F6B}" type="sibTrans" cxnId="{8AFE2027-1ED9-431E-B37C-307E4B8E8D7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E07187-3202-417C-BC34-1FE5792679C4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Качественные показатели</a:t>
          </a:r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42CAAF-7403-4750-ADA0-F2E137F157FA}" type="parTrans" cxnId="{DD7EE7B9-D876-4C2B-9E5B-A39E6CEF2A1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A74EF3-2160-45F0-B899-06A7341E7D2F}" type="sibTrans" cxnId="{DD7EE7B9-D876-4C2B-9E5B-A39E6CEF2A1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13E2F7-ABAF-411C-87DB-D58009680894}" type="pres">
      <dgm:prSet presAssocID="{007ACAA5-7F68-4E27-BBC2-4BB90B3E84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16850F-A052-4AF7-ACCE-14EEBA49EFFA}" type="pres">
      <dgm:prSet presAssocID="{1C0092C7-87BD-459B-A80C-43FB08AB03FE}" presName="node" presStyleLbl="node1" presStyleIdx="0" presStyleCnt="6" custLinFactX="-45748" custLinFactNeighborX="-100000" custLinFactNeighborY="5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16CE3-5D73-4FC5-B2A8-1143E6E669C7}" type="pres">
      <dgm:prSet presAssocID="{9948579B-25B5-4EDA-8310-FE3816C8455A}" presName="sibTrans" presStyleCnt="0"/>
      <dgm:spPr/>
    </dgm:pt>
    <dgm:pt modelId="{243CBC09-509B-459C-BC23-FC09DF3FF64C}" type="pres">
      <dgm:prSet presAssocID="{C0DFC2F4-BB23-4CA7-A7FF-8A8095972F10}" presName="node" presStyleLbl="node1" presStyleIdx="1" presStyleCnt="6" custLinFactNeighborX="36977" custLinFactNeighborY="53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9317A-8962-49D5-B241-2380E3D90877}" type="pres">
      <dgm:prSet presAssocID="{6888B41E-68FB-47C9-B135-563205274F6B}" presName="sibTrans" presStyleCnt="0"/>
      <dgm:spPr/>
    </dgm:pt>
    <dgm:pt modelId="{B1926331-D425-4A2A-B175-B18E9512610A}" type="pres">
      <dgm:prSet presAssocID="{A9829243-922E-42FB-85FB-633DCD95F4E1}" presName="node" presStyleLbl="node1" presStyleIdx="2" presStyleCnt="6" custLinFactNeighborX="-11748" custLinFactNeighborY="3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F9B80-18A2-41FE-A11F-47EBBEF28B32}" type="pres">
      <dgm:prSet presAssocID="{653F10F2-DD4B-47AE-9918-5BC3206A9AEA}" presName="sibTrans" presStyleCnt="0"/>
      <dgm:spPr/>
    </dgm:pt>
    <dgm:pt modelId="{F19E3692-1547-4B34-A513-2B081764E24F}" type="pres">
      <dgm:prSet presAssocID="{7A471495-1202-4B66-8A46-1923DA9947BF}" presName="node" presStyleLbl="node1" presStyleIdx="3" presStyleCnt="6" custLinFactNeighborX="6913" custLinFactNeighborY="3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1A9AE-6DD5-4D4B-963E-1F8B24B8BD70}" type="pres">
      <dgm:prSet presAssocID="{4486FEC9-0063-4E3E-84D3-FC8802C563DC}" presName="sibTrans" presStyleCnt="0"/>
      <dgm:spPr/>
    </dgm:pt>
    <dgm:pt modelId="{D5DF6064-B8C4-45FE-9255-E02098292A01}" type="pres">
      <dgm:prSet presAssocID="{BF9BB603-DA13-41AF-B8D5-B41564323A1B}" presName="node" presStyleLbl="node1" presStyleIdx="4" presStyleCnt="6" custLinFactNeighborX="38936" custLinFactNeighborY="6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C9058-9E7A-4266-9F6E-E5244A563279}" type="pres">
      <dgm:prSet presAssocID="{EB33BB5C-A003-49EE-AA44-B62D498DC0FB}" presName="sibTrans" presStyleCnt="0"/>
      <dgm:spPr/>
    </dgm:pt>
    <dgm:pt modelId="{8C2FAF85-7B80-42D9-B787-97E40CC45EA9}" type="pres">
      <dgm:prSet presAssocID="{50E07187-3202-417C-BC34-1FE5792679C4}" presName="node" presStyleLbl="node1" presStyleIdx="5" presStyleCnt="6" custScaleX="77473" custScaleY="76391" custLinFactY="-100000" custLinFactNeighborX="-54385" custLinFactNeighborY="-14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9C36B-098A-4A76-97AF-25F0E786A9AE}" srcId="{007ACAA5-7F68-4E27-BBC2-4BB90B3E848E}" destId="{A9829243-922E-42FB-85FB-633DCD95F4E1}" srcOrd="2" destOrd="0" parTransId="{E0A648A2-F4D7-4540-96C2-AB1B6F06F99B}" sibTransId="{653F10F2-DD4B-47AE-9918-5BC3206A9AEA}"/>
    <dgm:cxn modelId="{EC13370B-E39D-4565-A586-2C0B2D2C6CA8}" type="presOf" srcId="{7A471495-1202-4B66-8A46-1923DA9947BF}" destId="{F19E3692-1547-4B34-A513-2B081764E24F}" srcOrd="0" destOrd="0" presId="urn:microsoft.com/office/officeart/2005/8/layout/default#2"/>
    <dgm:cxn modelId="{2602321C-FE40-41F1-9323-2326CAF7F601}" type="presOf" srcId="{007ACAA5-7F68-4E27-BBC2-4BB90B3E848E}" destId="{F113E2F7-ABAF-411C-87DB-D58009680894}" srcOrd="0" destOrd="0" presId="urn:microsoft.com/office/officeart/2005/8/layout/default#2"/>
    <dgm:cxn modelId="{8AFE2027-1ED9-431E-B37C-307E4B8E8D7A}" srcId="{007ACAA5-7F68-4E27-BBC2-4BB90B3E848E}" destId="{C0DFC2F4-BB23-4CA7-A7FF-8A8095972F10}" srcOrd="1" destOrd="0" parTransId="{BB2F3DA5-A3BE-42BA-84F5-5A7771CEDEA3}" sibTransId="{6888B41E-68FB-47C9-B135-563205274F6B}"/>
    <dgm:cxn modelId="{E500DEF3-23D4-4F6D-B0C5-0C248E9DF91D}" srcId="{007ACAA5-7F68-4E27-BBC2-4BB90B3E848E}" destId="{7A471495-1202-4B66-8A46-1923DA9947BF}" srcOrd="3" destOrd="0" parTransId="{31E3E645-AC83-46A3-9054-6CC9467621B4}" sibTransId="{4486FEC9-0063-4E3E-84D3-FC8802C563DC}"/>
    <dgm:cxn modelId="{951724B5-EEC0-41F6-87E0-F9E5F81513B5}" type="presOf" srcId="{50E07187-3202-417C-BC34-1FE5792679C4}" destId="{8C2FAF85-7B80-42D9-B787-97E40CC45EA9}" srcOrd="0" destOrd="0" presId="urn:microsoft.com/office/officeart/2005/8/layout/default#2"/>
    <dgm:cxn modelId="{00C2A86C-4498-4B23-AC3F-7CBC6921EB25}" type="presOf" srcId="{1C0092C7-87BD-459B-A80C-43FB08AB03FE}" destId="{F316850F-A052-4AF7-ACCE-14EEBA49EFFA}" srcOrd="0" destOrd="0" presId="urn:microsoft.com/office/officeart/2005/8/layout/default#2"/>
    <dgm:cxn modelId="{47DECAFC-35DE-4A34-8841-4142D57ED436}" srcId="{007ACAA5-7F68-4E27-BBC2-4BB90B3E848E}" destId="{1C0092C7-87BD-459B-A80C-43FB08AB03FE}" srcOrd="0" destOrd="0" parTransId="{7A739688-4347-46A3-92C0-7CD8B215E1BA}" sibTransId="{9948579B-25B5-4EDA-8310-FE3816C8455A}"/>
    <dgm:cxn modelId="{D7DF36E4-36FE-43F8-9B5C-4B2052131056}" type="presOf" srcId="{BF9BB603-DA13-41AF-B8D5-B41564323A1B}" destId="{D5DF6064-B8C4-45FE-9255-E02098292A01}" srcOrd="0" destOrd="0" presId="urn:microsoft.com/office/officeart/2005/8/layout/default#2"/>
    <dgm:cxn modelId="{DF793962-9692-4D04-BD8A-BC7F653E4190}" type="presOf" srcId="{A9829243-922E-42FB-85FB-633DCD95F4E1}" destId="{B1926331-D425-4A2A-B175-B18E9512610A}" srcOrd="0" destOrd="0" presId="urn:microsoft.com/office/officeart/2005/8/layout/default#2"/>
    <dgm:cxn modelId="{FE0DB686-F773-42B3-BE01-A5A07CEE4143}" srcId="{007ACAA5-7F68-4E27-BBC2-4BB90B3E848E}" destId="{BF9BB603-DA13-41AF-B8D5-B41564323A1B}" srcOrd="4" destOrd="0" parTransId="{F530DFA2-517D-456C-8C8F-FA50B402E888}" sibTransId="{EB33BB5C-A003-49EE-AA44-B62D498DC0FB}"/>
    <dgm:cxn modelId="{92A470B1-8861-45F2-BF89-A6FFFB63E15B}" type="presOf" srcId="{C0DFC2F4-BB23-4CA7-A7FF-8A8095972F10}" destId="{243CBC09-509B-459C-BC23-FC09DF3FF64C}" srcOrd="0" destOrd="0" presId="urn:microsoft.com/office/officeart/2005/8/layout/default#2"/>
    <dgm:cxn modelId="{DD7EE7B9-D876-4C2B-9E5B-A39E6CEF2A1B}" srcId="{007ACAA5-7F68-4E27-BBC2-4BB90B3E848E}" destId="{50E07187-3202-417C-BC34-1FE5792679C4}" srcOrd="5" destOrd="0" parTransId="{1142CAAF-7403-4750-ADA0-F2E137F157FA}" sibTransId="{11A74EF3-2160-45F0-B899-06A7341E7D2F}"/>
    <dgm:cxn modelId="{392774F4-69DB-407F-91DC-DE64601E3538}" type="presParOf" srcId="{F113E2F7-ABAF-411C-87DB-D58009680894}" destId="{F316850F-A052-4AF7-ACCE-14EEBA49EFFA}" srcOrd="0" destOrd="0" presId="urn:microsoft.com/office/officeart/2005/8/layout/default#2"/>
    <dgm:cxn modelId="{93279C42-0F9A-4F50-ABFE-93D6D5C55D96}" type="presParOf" srcId="{F113E2F7-ABAF-411C-87DB-D58009680894}" destId="{41216CE3-5D73-4FC5-B2A8-1143E6E669C7}" srcOrd="1" destOrd="0" presId="urn:microsoft.com/office/officeart/2005/8/layout/default#2"/>
    <dgm:cxn modelId="{3A7FC8A0-B650-4C28-B81F-E604BDD48A69}" type="presParOf" srcId="{F113E2F7-ABAF-411C-87DB-D58009680894}" destId="{243CBC09-509B-459C-BC23-FC09DF3FF64C}" srcOrd="2" destOrd="0" presId="urn:microsoft.com/office/officeart/2005/8/layout/default#2"/>
    <dgm:cxn modelId="{AAE415F1-676A-4A1A-A9FD-5272531B7855}" type="presParOf" srcId="{F113E2F7-ABAF-411C-87DB-D58009680894}" destId="{C729317A-8962-49D5-B241-2380E3D90877}" srcOrd="3" destOrd="0" presId="urn:microsoft.com/office/officeart/2005/8/layout/default#2"/>
    <dgm:cxn modelId="{4738D048-FF7C-49EC-85FE-E4A84861D18C}" type="presParOf" srcId="{F113E2F7-ABAF-411C-87DB-D58009680894}" destId="{B1926331-D425-4A2A-B175-B18E9512610A}" srcOrd="4" destOrd="0" presId="urn:microsoft.com/office/officeart/2005/8/layout/default#2"/>
    <dgm:cxn modelId="{76F25FFE-E20D-4779-B693-040F773C6AE5}" type="presParOf" srcId="{F113E2F7-ABAF-411C-87DB-D58009680894}" destId="{DF9F9B80-18A2-41FE-A11F-47EBBEF28B32}" srcOrd="5" destOrd="0" presId="urn:microsoft.com/office/officeart/2005/8/layout/default#2"/>
    <dgm:cxn modelId="{4F8994AC-779F-4B2A-A861-B51C0E6D9036}" type="presParOf" srcId="{F113E2F7-ABAF-411C-87DB-D58009680894}" destId="{F19E3692-1547-4B34-A513-2B081764E24F}" srcOrd="6" destOrd="0" presId="urn:microsoft.com/office/officeart/2005/8/layout/default#2"/>
    <dgm:cxn modelId="{0980E098-2B46-4C46-9A3C-2125994E4E4B}" type="presParOf" srcId="{F113E2F7-ABAF-411C-87DB-D58009680894}" destId="{C6F1A9AE-6DD5-4D4B-963E-1F8B24B8BD70}" srcOrd="7" destOrd="0" presId="urn:microsoft.com/office/officeart/2005/8/layout/default#2"/>
    <dgm:cxn modelId="{EF1B8108-7EBB-4325-9871-B0504F319F07}" type="presParOf" srcId="{F113E2F7-ABAF-411C-87DB-D58009680894}" destId="{D5DF6064-B8C4-45FE-9255-E02098292A01}" srcOrd="8" destOrd="0" presId="urn:microsoft.com/office/officeart/2005/8/layout/default#2"/>
    <dgm:cxn modelId="{05FB6A68-3080-4EFB-AC07-F3E6FB9F520B}" type="presParOf" srcId="{F113E2F7-ABAF-411C-87DB-D58009680894}" destId="{60BC9058-9E7A-4266-9F6E-E5244A563279}" srcOrd="9" destOrd="0" presId="urn:microsoft.com/office/officeart/2005/8/layout/default#2"/>
    <dgm:cxn modelId="{9EFDB9A7-23F8-40C6-A413-46689420A09B}" type="presParOf" srcId="{F113E2F7-ABAF-411C-87DB-D58009680894}" destId="{8C2FAF85-7B80-42D9-B787-97E40CC45EA9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0290F-109D-4221-BE98-D23D388C753D}">
      <dsp:nvSpPr>
        <dsp:cNvPr id="0" name=""/>
        <dsp:cNvSpPr/>
      </dsp:nvSpPr>
      <dsp:spPr>
        <a:xfrm rot="5400000">
          <a:off x="-155135" y="156690"/>
          <a:ext cx="1034237" cy="7239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6600"/>
              </a:solidFill>
            </a:rPr>
            <a:t>Задача</a:t>
          </a:r>
          <a:r>
            <a:rPr lang="ru-RU" sz="1400" b="1" kern="1200" dirty="0" smtClean="0"/>
            <a:t>: </a:t>
          </a:r>
          <a:endParaRPr lang="ru-RU" sz="1400" kern="1200" dirty="0"/>
        </a:p>
      </dsp:txBody>
      <dsp:txXfrm rot="5400000">
        <a:off x="-155135" y="156690"/>
        <a:ext cx="1034237" cy="723966"/>
      </dsp:txXfrm>
    </dsp:sp>
    <dsp:sp modelId="{B5149861-669E-417E-BAC0-DC5F784E281E}">
      <dsp:nvSpPr>
        <dsp:cNvPr id="0" name=""/>
        <dsp:cNvSpPr/>
      </dsp:nvSpPr>
      <dsp:spPr>
        <a:xfrm rot="5400000">
          <a:off x="4058303" y="-3332782"/>
          <a:ext cx="672254" cy="7340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Организовать регулярные занятия в тренажерном зале для детей-инвалидов и детей с ограниченными возможностями.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58303" y="-3332782"/>
        <a:ext cx="672254" cy="7340929"/>
      </dsp:txXfrm>
    </dsp:sp>
    <dsp:sp modelId="{31D455CC-BAE1-470D-90AE-EC481B6F7C3C}">
      <dsp:nvSpPr>
        <dsp:cNvPr id="0" name=""/>
        <dsp:cNvSpPr/>
      </dsp:nvSpPr>
      <dsp:spPr>
        <a:xfrm rot="5400000">
          <a:off x="-155135" y="1094149"/>
          <a:ext cx="1034237" cy="723966"/>
        </a:xfrm>
        <a:prstGeom prst="chevron">
          <a:avLst/>
        </a:prstGeom>
        <a:solidFill>
          <a:schemeClr val="accent5">
            <a:hueOff val="651405"/>
            <a:satOff val="2239"/>
            <a:lumOff val="-10745"/>
            <a:alphaOff val="0"/>
          </a:schemeClr>
        </a:solidFill>
        <a:ln w="25400" cap="flat" cmpd="sng" algn="ctr">
          <a:solidFill>
            <a:schemeClr val="accent5">
              <a:hueOff val="651405"/>
              <a:satOff val="2239"/>
              <a:lumOff val="-10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6600"/>
              </a:solidFill>
            </a:rPr>
            <a:t>Задача: </a:t>
          </a:r>
          <a:endParaRPr lang="ru-RU" sz="1400" kern="1200" dirty="0">
            <a:solidFill>
              <a:srgbClr val="FF6600"/>
            </a:solidFill>
          </a:endParaRPr>
        </a:p>
      </dsp:txBody>
      <dsp:txXfrm rot="5400000">
        <a:off x="-155135" y="1094149"/>
        <a:ext cx="1034237" cy="723966"/>
      </dsp:txXfrm>
    </dsp:sp>
    <dsp:sp modelId="{EDD62372-FE96-4B6B-ADFB-FBA8FE338B49}">
      <dsp:nvSpPr>
        <dsp:cNvPr id="0" name=""/>
        <dsp:cNvSpPr/>
      </dsp:nvSpPr>
      <dsp:spPr>
        <a:xfrm rot="5400000">
          <a:off x="4058303" y="-2395323"/>
          <a:ext cx="672254" cy="7340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51405"/>
              <a:satOff val="2239"/>
              <a:lumOff val="-10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Организовать условия для проведения занятий для семей с детьми-инвалидами.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58303" y="-2395323"/>
        <a:ext cx="672254" cy="7340929"/>
      </dsp:txXfrm>
    </dsp:sp>
    <dsp:sp modelId="{AA6DE926-7622-4CC0-80AD-44A798B70AB1}">
      <dsp:nvSpPr>
        <dsp:cNvPr id="0" name=""/>
        <dsp:cNvSpPr/>
      </dsp:nvSpPr>
      <dsp:spPr>
        <a:xfrm rot="5400000">
          <a:off x="-155135" y="2031609"/>
          <a:ext cx="1034237" cy="723966"/>
        </a:xfrm>
        <a:prstGeom prst="chevron">
          <a:avLst/>
        </a:prstGeom>
        <a:solidFill>
          <a:schemeClr val="accent5">
            <a:hueOff val="1302810"/>
            <a:satOff val="4478"/>
            <a:lumOff val="-21490"/>
            <a:alphaOff val="0"/>
          </a:schemeClr>
        </a:solidFill>
        <a:ln w="25400" cap="flat" cmpd="sng" algn="ctr">
          <a:solidFill>
            <a:schemeClr val="accent5">
              <a:hueOff val="1302810"/>
              <a:satOff val="4478"/>
              <a:lumOff val="-2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6600"/>
              </a:solidFill>
            </a:rPr>
            <a:t>Задача:</a:t>
          </a:r>
          <a:endParaRPr lang="ru-RU" sz="1400" kern="1200" dirty="0">
            <a:solidFill>
              <a:srgbClr val="FF6600"/>
            </a:solidFill>
          </a:endParaRPr>
        </a:p>
      </dsp:txBody>
      <dsp:txXfrm rot="5400000">
        <a:off x="-155135" y="2031609"/>
        <a:ext cx="1034237" cy="723966"/>
      </dsp:txXfrm>
    </dsp:sp>
    <dsp:sp modelId="{95453A0E-D9C3-4D28-9CE1-E83AEA16DE0B}">
      <dsp:nvSpPr>
        <dsp:cNvPr id="0" name=""/>
        <dsp:cNvSpPr/>
      </dsp:nvSpPr>
      <dsp:spPr>
        <a:xfrm rot="5400000">
          <a:off x="4058303" y="-1457864"/>
          <a:ext cx="672254" cy="7340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302810"/>
              <a:satOff val="4478"/>
              <a:lumOff val="-2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Организовать спортивные мероприятия для детей-инвалидов.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58303" y="-1457864"/>
        <a:ext cx="672254" cy="7340929"/>
      </dsp:txXfrm>
    </dsp:sp>
    <dsp:sp modelId="{36978D05-74F2-4D98-89E8-747ACBD0243D}">
      <dsp:nvSpPr>
        <dsp:cNvPr id="0" name=""/>
        <dsp:cNvSpPr/>
      </dsp:nvSpPr>
      <dsp:spPr>
        <a:xfrm rot="5400000">
          <a:off x="-155135" y="2969068"/>
          <a:ext cx="1034237" cy="723966"/>
        </a:xfrm>
        <a:prstGeom prst="chevron">
          <a:avLst/>
        </a:prstGeom>
        <a:solidFill>
          <a:schemeClr val="accent5">
            <a:hueOff val="1954215"/>
            <a:satOff val="6718"/>
            <a:lumOff val="-32236"/>
            <a:alphaOff val="0"/>
          </a:schemeClr>
        </a:solidFill>
        <a:ln w="25400" cap="flat" cmpd="sng" algn="ctr">
          <a:solidFill>
            <a:schemeClr val="accent5">
              <a:hueOff val="1954215"/>
              <a:satOff val="6718"/>
              <a:lumOff val="-32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6600"/>
              </a:solidFill>
            </a:rPr>
            <a:t>Задача</a:t>
          </a:r>
          <a:r>
            <a:rPr lang="ru-RU" sz="1400" kern="1200" dirty="0" smtClean="0"/>
            <a:t>:</a:t>
          </a:r>
          <a:endParaRPr lang="ru-RU" sz="1400" kern="1200" dirty="0"/>
        </a:p>
      </dsp:txBody>
      <dsp:txXfrm rot="5400000">
        <a:off x="-155135" y="2969068"/>
        <a:ext cx="1034237" cy="723966"/>
      </dsp:txXfrm>
    </dsp:sp>
    <dsp:sp modelId="{AC52AC1A-10CE-47F0-AFC7-3427C2016F14}">
      <dsp:nvSpPr>
        <dsp:cNvPr id="0" name=""/>
        <dsp:cNvSpPr/>
      </dsp:nvSpPr>
      <dsp:spPr>
        <a:xfrm rot="5400000">
          <a:off x="4058303" y="-520404"/>
          <a:ext cx="672254" cy="7340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54215"/>
              <a:satOff val="6718"/>
              <a:lumOff val="-32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Воспитать потребность и умение самостоятельно заниматься физическими упражнениями, сознательно применять их в целях отдыха, тренировки и укрепления здоровья.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58303" y="-520404"/>
        <a:ext cx="672254" cy="7340929"/>
      </dsp:txXfrm>
    </dsp:sp>
    <dsp:sp modelId="{58A09127-479C-48B5-A2DF-42F056534CE3}">
      <dsp:nvSpPr>
        <dsp:cNvPr id="0" name=""/>
        <dsp:cNvSpPr/>
      </dsp:nvSpPr>
      <dsp:spPr>
        <a:xfrm rot="5400000">
          <a:off x="-155135" y="3906527"/>
          <a:ext cx="1034237" cy="723966"/>
        </a:xfrm>
        <a:prstGeom prst="chevron">
          <a:avLst/>
        </a:prstGeom>
        <a:solidFill>
          <a:schemeClr val="accent5">
            <a:hueOff val="2605619"/>
            <a:satOff val="8957"/>
            <a:lumOff val="-42981"/>
            <a:alphaOff val="0"/>
          </a:schemeClr>
        </a:solidFill>
        <a:ln w="25400" cap="flat" cmpd="sng" algn="ctr">
          <a:solidFill>
            <a:schemeClr val="accent5">
              <a:hueOff val="2605619"/>
              <a:satOff val="8957"/>
              <a:lumOff val="-42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6600"/>
              </a:solidFill>
            </a:rPr>
            <a:t>Задача:</a:t>
          </a:r>
          <a:endParaRPr lang="ru-RU" sz="1400" kern="1200" dirty="0">
            <a:solidFill>
              <a:srgbClr val="FF6600"/>
            </a:solidFill>
          </a:endParaRPr>
        </a:p>
      </dsp:txBody>
      <dsp:txXfrm rot="5400000">
        <a:off x="-155135" y="3906527"/>
        <a:ext cx="1034237" cy="723966"/>
      </dsp:txXfrm>
    </dsp:sp>
    <dsp:sp modelId="{2BC1D2F9-CB75-403F-83EE-918EB15872A4}">
      <dsp:nvSpPr>
        <dsp:cNvPr id="0" name=""/>
        <dsp:cNvSpPr/>
      </dsp:nvSpPr>
      <dsp:spPr>
        <a:xfrm rot="5400000">
          <a:off x="4058303" y="417054"/>
          <a:ext cx="672254" cy="7340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605619"/>
              <a:satOff val="8957"/>
              <a:lumOff val="-42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Улучшить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психоэмоциональный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климат в семьях детей-инвалидов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5400000">
        <a:off x="4058303" y="417054"/>
        <a:ext cx="672254" cy="7340929"/>
      </dsp:txXfrm>
    </dsp:sp>
    <dsp:sp modelId="{4BCEFDEA-F1F6-405C-8550-CDA6A3D43DC5}">
      <dsp:nvSpPr>
        <dsp:cNvPr id="0" name=""/>
        <dsp:cNvSpPr/>
      </dsp:nvSpPr>
      <dsp:spPr>
        <a:xfrm rot="5400000">
          <a:off x="-155135" y="4843987"/>
          <a:ext cx="1034237" cy="723966"/>
        </a:xfrm>
        <a:prstGeom prst="chevron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6600"/>
              </a:solidFill>
            </a:rPr>
            <a:t>Задача</a:t>
          </a:r>
          <a:r>
            <a:rPr lang="ru-RU" sz="1400" kern="1200" dirty="0" smtClean="0"/>
            <a:t>:</a:t>
          </a:r>
          <a:endParaRPr lang="ru-RU" sz="1400" kern="1200" dirty="0"/>
        </a:p>
      </dsp:txBody>
      <dsp:txXfrm rot="5400000">
        <a:off x="-155135" y="4843987"/>
        <a:ext cx="1034237" cy="723966"/>
      </dsp:txXfrm>
    </dsp:sp>
    <dsp:sp modelId="{A7CA1C8C-FC38-4637-96E8-857D0485A5AF}">
      <dsp:nvSpPr>
        <dsp:cNvPr id="0" name=""/>
        <dsp:cNvSpPr/>
      </dsp:nvSpPr>
      <dsp:spPr>
        <a:xfrm rot="5400000">
          <a:off x="4058303" y="1354513"/>
          <a:ext cx="672254" cy="7340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Формировать адекватное отношение к детям-инвалидам и детям с ОВЗ со стороны социального окружения путем донесения информации до общества о проводимых мероприятиях.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58303" y="1354513"/>
        <a:ext cx="672254" cy="7340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8CC0B8-6E3C-4788-A2D3-D988D5AB6BC1}">
      <dsp:nvSpPr>
        <dsp:cNvPr id="0" name=""/>
        <dsp:cNvSpPr/>
      </dsp:nvSpPr>
      <dsp:spPr>
        <a:xfrm>
          <a:off x="72011" y="1368153"/>
          <a:ext cx="2625233" cy="157513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Число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благополучателей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проекту – не менее 20 семей.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11" y="1368153"/>
        <a:ext cx="2625233" cy="1575139"/>
      </dsp:txXfrm>
    </dsp:sp>
    <dsp:sp modelId="{904ADEEE-8E72-4AC7-849A-4F7A93D3AC6A}">
      <dsp:nvSpPr>
        <dsp:cNvPr id="0" name=""/>
        <dsp:cNvSpPr/>
      </dsp:nvSpPr>
      <dsp:spPr>
        <a:xfrm>
          <a:off x="5112563" y="1368153"/>
          <a:ext cx="2625233" cy="1575139"/>
        </a:xfrm>
        <a:prstGeom prst="rect">
          <a:avLst/>
        </a:prstGeom>
        <a:solidFill>
          <a:schemeClr val="accent1">
            <a:shade val="50000"/>
            <a:hueOff val="6982"/>
            <a:satOff val="9853"/>
            <a:lumOff val="12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число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благополучателей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Проекта – не менее 40 человек.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12563" y="1368153"/>
        <a:ext cx="2625233" cy="1575139"/>
      </dsp:txXfrm>
    </dsp:sp>
    <dsp:sp modelId="{AE162953-27AB-474D-AD6A-45C7BF6782DC}">
      <dsp:nvSpPr>
        <dsp:cNvPr id="0" name=""/>
        <dsp:cNvSpPr/>
      </dsp:nvSpPr>
      <dsp:spPr>
        <a:xfrm>
          <a:off x="1008117" y="3096344"/>
          <a:ext cx="2625233" cy="1575139"/>
        </a:xfrm>
        <a:prstGeom prst="rect">
          <a:avLst/>
        </a:prstGeom>
        <a:solidFill>
          <a:schemeClr val="accent1">
            <a:shade val="50000"/>
            <a:hueOff val="13964"/>
            <a:satOff val="19706"/>
            <a:lumOff val="2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Еженедельные занятия групп детей-инвалидов различных возрастных категорий по реабилитации и социальной адаптации посредством занятий в тренажерном зале.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117" y="3096344"/>
        <a:ext cx="2625233" cy="1575139"/>
      </dsp:txXfrm>
    </dsp:sp>
    <dsp:sp modelId="{F6C8BD2D-60D9-4438-A7B0-95D9E2F8045B}">
      <dsp:nvSpPr>
        <dsp:cNvPr id="0" name=""/>
        <dsp:cNvSpPr/>
      </dsp:nvSpPr>
      <dsp:spPr>
        <a:xfrm>
          <a:off x="4392488" y="3096344"/>
          <a:ext cx="2625233" cy="1575139"/>
        </a:xfrm>
        <a:prstGeom prst="rect">
          <a:avLst/>
        </a:prstGeom>
        <a:solidFill>
          <a:schemeClr val="accent1">
            <a:shade val="50000"/>
            <a:hueOff val="13964"/>
            <a:satOff val="19706"/>
            <a:lumOff val="2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менее 20 детей с ограниченными возможностями, получают психологическую помощь и ежемесячные консультации в области реабилитации и улучшения физического развития.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2488" y="3096344"/>
        <a:ext cx="2625233" cy="1575139"/>
      </dsp:txXfrm>
    </dsp:sp>
    <dsp:sp modelId="{3580035E-6E28-45CE-ACA4-E7180FEBAC57}">
      <dsp:nvSpPr>
        <dsp:cNvPr id="0" name=""/>
        <dsp:cNvSpPr/>
      </dsp:nvSpPr>
      <dsp:spPr>
        <a:xfrm>
          <a:off x="2592287" y="72008"/>
          <a:ext cx="2625233" cy="1575139"/>
        </a:xfrm>
        <a:prstGeom prst="rect">
          <a:avLst/>
        </a:prstGeom>
        <a:solidFill>
          <a:schemeClr val="accent1">
            <a:shade val="50000"/>
            <a:hueOff val="6982"/>
            <a:satOff val="9853"/>
            <a:lumOff val="12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Количественные показатели оценки ожидаемых результатов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2287" y="72008"/>
        <a:ext cx="2625233" cy="15751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6850F-A052-4AF7-ACCE-14EEBA49EFFA}">
      <dsp:nvSpPr>
        <dsp:cNvPr id="0" name=""/>
        <dsp:cNvSpPr/>
      </dsp:nvSpPr>
      <dsp:spPr>
        <a:xfrm>
          <a:off x="0" y="972117"/>
          <a:ext cx="3022226" cy="181333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физкультурно-оздоровительной грамотности семей, воспитывающих детей-инвалидов по вопросам физического воспитания и развития детей разного возраста;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72117"/>
        <a:ext cx="3022226" cy="1813335"/>
      </dsp:txXfrm>
    </dsp:sp>
    <dsp:sp modelId="{243CBC09-509B-459C-BC23-FC09DF3FF64C}">
      <dsp:nvSpPr>
        <dsp:cNvPr id="0" name=""/>
        <dsp:cNvSpPr/>
      </dsp:nvSpPr>
      <dsp:spPr>
        <a:xfrm>
          <a:off x="5330701" y="972099"/>
          <a:ext cx="3022226" cy="1813335"/>
        </a:xfrm>
        <a:prstGeom prst="rect">
          <a:avLst/>
        </a:prstGeom>
        <a:solidFill>
          <a:schemeClr val="accent1">
            <a:shade val="50000"/>
            <a:hueOff val="5818"/>
            <a:satOff val="8211"/>
            <a:lumOff val="103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условий для проведения совместного досуга для семей с детьми-инвалидами;</a:t>
          </a:r>
          <a:endParaRPr lang="ru-RU" sz="17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30701" y="972099"/>
        <a:ext cx="3022226" cy="1813335"/>
      </dsp:txXfrm>
    </dsp:sp>
    <dsp:sp modelId="{B1926331-D425-4A2A-B175-B18E9512610A}">
      <dsp:nvSpPr>
        <dsp:cNvPr id="0" name=""/>
        <dsp:cNvSpPr/>
      </dsp:nvSpPr>
      <dsp:spPr>
        <a:xfrm>
          <a:off x="648075" y="2736305"/>
          <a:ext cx="3022226" cy="1813335"/>
        </a:xfrm>
        <a:prstGeom prst="rect">
          <a:avLst/>
        </a:prstGeom>
        <a:solidFill>
          <a:schemeClr val="accent1">
            <a:shade val="50000"/>
            <a:hueOff val="11637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социальной ориентации детей-инвалидов и их семей;</a:t>
          </a:r>
          <a:endParaRPr lang="ru-RU" sz="17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075" y="2736305"/>
        <a:ext cx="3022226" cy="1813335"/>
      </dsp:txXfrm>
    </dsp:sp>
    <dsp:sp modelId="{F19E3692-1547-4B34-A513-2B081764E24F}">
      <dsp:nvSpPr>
        <dsp:cNvPr id="0" name=""/>
        <dsp:cNvSpPr/>
      </dsp:nvSpPr>
      <dsp:spPr>
        <a:xfrm>
          <a:off x="4536501" y="2736305"/>
          <a:ext cx="3022226" cy="1813335"/>
        </a:xfrm>
        <a:prstGeom prst="rect">
          <a:avLst/>
        </a:prstGeom>
        <a:solidFill>
          <a:schemeClr val="accent1">
            <a:shade val="50000"/>
            <a:hueOff val="17455"/>
            <a:satOff val="24633"/>
            <a:lumOff val="30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Улучшение психоэмоционального климата в семьях детей-инвалидов;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6501" y="2736305"/>
        <a:ext cx="3022226" cy="1813335"/>
      </dsp:txXfrm>
    </dsp:sp>
    <dsp:sp modelId="{D5DF6064-B8C4-45FE-9255-E02098292A01}">
      <dsp:nvSpPr>
        <dsp:cNvPr id="0" name=""/>
        <dsp:cNvSpPr/>
      </dsp:nvSpPr>
      <dsp:spPr>
        <a:xfrm>
          <a:off x="2520268" y="4235336"/>
          <a:ext cx="3022226" cy="1813335"/>
        </a:xfrm>
        <a:prstGeom prst="rect">
          <a:avLst/>
        </a:prstGeom>
        <a:solidFill>
          <a:schemeClr val="accent1">
            <a:shade val="50000"/>
            <a:hueOff val="11637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Позитивные отзывы участников проекта.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20268" y="4235336"/>
        <a:ext cx="3022226" cy="1813335"/>
      </dsp:txXfrm>
    </dsp:sp>
    <dsp:sp modelId="{8C2FAF85-7B80-42D9-B787-97E40CC45EA9}">
      <dsp:nvSpPr>
        <dsp:cNvPr id="0" name=""/>
        <dsp:cNvSpPr/>
      </dsp:nvSpPr>
      <dsp:spPr>
        <a:xfrm>
          <a:off x="3024345" y="72010"/>
          <a:ext cx="2341409" cy="1385225"/>
        </a:xfrm>
        <a:prstGeom prst="rect">
          <a:avLst/>
        </a:prstGeom>
        <a:solidFill>
          <a:schemeClr val="accent1">
            <a:shade val="50000"/>
            <a:hueOff val="5818"/>
            <a:satOff val="8211"/>
            <a:lumOff val="103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Качественные показатели</a:t>
          </a:r>
          <a:r>
            <a:rPr lang="ru-RU" sz="17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5" y="72010"/>
        <a:ext cx="2341409" cy="1385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01EA5-FE45-4295-8CC0-039B6513BCD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8D92B-2177-4F09-AC11-EE7E13418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185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49275"/>
            <a:ext cx="7772400" cy="792163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altLang="zh-CN" smtClean="0"/>
              <a:t>Образец заголовка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84313"/>
            <a:ext cx="6400800" cy="720725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r>
              <a:rPr lang="ru-RU" altLang="zh-CN" smtClean="0"/>
              <a:t>Образец подзаголовка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056D960C-9C3E-48A0-B927-7F233DACA104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0E8B8A5A-213A-4121-A3DA-5DF81C2D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icrosoft YaHei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icrosoft YaHei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icrosoft YaHei" pitchFamily="34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icrosoft YaHei" pitchFamily="34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icrosoft YaHei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9329" cy="2092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ГБУ РК «ЦСЗН города Инты»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– реабилитационное отделение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«Спорт без границ»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06090"/>
          </a:xfrm>
        </p:spPr>
        <p:txBody>
          <a:bodyPr anchor="t"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ВНЕДРЕНИЯ ПРАКТИКИ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692696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549275"/>
            <a:ext cx="8712968" cy="7921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60350"/>
            <a:ext cx="8712968" cy="6408738"/>
          </a:xfrm>
        </p:spPr>
        <p:txBody>
          <a:bodyPr>
            <a:normAutofit fontScale="97500"/>
          </a:bodyPr>
          <a:lstStyle/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учетных данных ГБУ РК «ЦСЗН г. Инты», по состоянию на 01.03.2023 на территории МОГО «Инта» проживает инвалидов 1625 человек, из них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детей-инвалидов. 30 % детей данной категории нуждаются в занятиях по адаптивной физической культуре.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этом нужно отметить, что несмотря на положения законодательства Российской Федерации о физической культуре и спорте, нормативно-правовых актов субъектов Российской Федерации и органов местного самоуправления, проблемы физической реабилитации и социальной интеграции детей-инвалидов средствами физической культуры и спорта остаются не решенными.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причинами недостаточной поддержки и развития адаптивной физической культуры и адаптивного спорта детей являются: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отсутствие специализированных физкультурно-оздоровительных комплексов и спортивных сооружений;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недостаточное обеспечение оборудованием и инвентарем (в т.ч. реабилитационным) для занятий адаптивной физической культурой и спортом и т.д.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Территория МОГО «Инта» в данном случае не является исключением. Что и явилось основной предпосылкой для разработки и дальнейшей реализации мероприятий настоящего Проекта.</a:t>
            </a:r>
          </a:p>
          <a:p>
            <a:pPr marL="0" indent="358775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 ограниченными физическими возможностями здоровья и дети-инвалиды в большей мере нуждаются в преодолении психологических барьеров, в создании благоприятного психологического климата в обществе.</a:t>
            </a:r>
          </a:p>
        </p:txBody>
      </p:sp>
      <p:pic>
        <p:nvPicPr>
          <p:cNvPr id="3" name="Picture 3" descr="\\192.168.125.102\p\Наши Документы\СРО\СРО 2023\СПЕЦИАЛИСТЫ\Васильева\IMG-20230309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204060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\\192.168.125.102\p\Наши Документы\СРО\ОТЧЕТЫ для ТАТЬЯНЫ ВЛАДИМИРОВНЫ\ФТО СДУ\pnSE5gZC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77072"/>
            <a:ext cx="212096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RoshevaGG\Desktop\Всеросиийский конкурс\GK9A4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81128"/>
            <a:ext cx="2952328" cy="209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49288"/>
            <a:ext cx="8712968" cy="6408712"/>
          </a:xfrm>
        </p:spPr>
        <p:txBody>
          <a:bodyPr>
            <a:normAutofit/>
          </a:bodyPr>
          <a:lstStyle/>
          <a:p>
            <a:pPr marL="179388" indent="0" algn="just">
              <a:buNone/>
              <a:tabLst>
                <a:tab pos="358775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практики: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навыков социальной реабилитации детей-инвалидов посредством занятий, а также мероприятий по адаптивной физической культуре и спорту.</a:t>
            </a:r>
          </a:p>
        </p:txBody>
      </p:sp>
      <p:pic>
        <p:nvPicPr>
          <p:cNvPr id="3074" name="Picture 2" descr="C:\Users\RoshevaGG\Desktop\Всеросиийский конкурс\IMG-20230309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255599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RoshevaGG\Desktop\Всеросиийский конкурс\IMG-20230309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92534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11560" y="566678"/>
          <a:ext cx="8064896" cy="572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4038600" cy="3993307"/>
          </a:xfrm>
        </p:spPr>
        <p:txBody>
          <a:bodyPr>
            <a:normAutofit/>
          </a:bodyPr>
          <a:lstStyle/>
          <a:p>
            <a:pPr marL="0" indent="179388"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 по социальной работе социально – реабилитационного отделения,</a:t>
            </a:r>
          </a:p>
          <a:p>
            <a:pPr marL="0" indent="179388"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пециалист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адаптивной физической культуре:</a:t>
            </a:r>
          </a:p>
          <a:p>
            <a:pPr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Васильева Екатерина Андреевна</a:t>
            </a: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993307"/>
          </a:xfrm>
        </p:spPr>
        <p:txBody>
          <a:bodyPr/>
          <a:lstStyle/>
          <a:p>
            <a:pPr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Заведующий социально –реабилитационным отделением,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психолог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Чумакова Вероника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Валериевна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RoshevaGG\Desktop\Всеросиийский конкурс\IMG-20230309-WA0007.jpg"/>
          <p:cNvPicPr>
            <a:picLocks noChangeAspect="1" noChangeArrowheads="1"/>
          </p:cNvPicPr>
          <p:nvPr/>
        </p:nvPicPr>
        <p:blipFill>
          <a:blip r:embed="rId2" cstate="print"/>
          <a:srcRect t="6083" b="10783"/>
          <a:stretch>
            <a:fillRect/>
          </a:stretch>
        </p:blipFill>
        <p:spPr bwMode="auto">
          <a:xfrm>
            <a:off x="1187624" y="3212976"/>
            <a:ext cx="228669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RoshevaGG\Desktop\Всеросиийский конкурс\IMG-20230309-WA0006.jpg"/>
          <p:cNvPicPr>
            <a:picLocks noChangeAspect="1" noChangeArrowheads="1"/>
          </p:cNvPicPr>
          <p:nvPr/>
        </p:nvPicPr>
        <p:blipFill>
          <a:blip r:embed="rId3" cstate="print"/>
          <a:srcRect r="4667" b="13333"/>
          <a:stretch>
            <a:fillRect/>
          </a:stretch>
        </p:blipFill>
        <p:spPr bwMode="auto">
          <a:xfrm>
            <a:off x="5436096" y="2996952"/>
            <a:ext cx="268091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своей работе  специалисты ГБУ РК «ЦСЗН г. Инты» используют индивидуальный подход к каждому ребенку, подбирают для него занятия и упражнения, учитывая имеющийся диагноз у детей, моторную мобильность, двигательный опыт, физическую подготовленность, возраст. </a:t>
            </a:r>
          </a:p>
          <a:p>
            <a:pPr indent="3587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поводятся 2 раза в неделю с малыми группами. Занятия в «Кабинете» по АФК проводят: специалист по  адаптивной физической культуре и психолог.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424863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ОСНОВНЫЕ ЭТАПЫ ВНЕДРЕНИЯ ПРАКТИКИ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836613"/>
            <a:ext cx="7958782" cy="4873625"/>
          </a:xfrm>
        </p:spPr>
        <p:txBody>
          <a:bodyPr>
            <a:noAutofit/>
          </a:bodyPr>
          <a:lstStyle/>
          <a:p>
            <a:pPr marL="0" indent="268288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этап. Подготовительный.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Закупка и доставка оборудования, заключение договоров, включения детей-инвалидов в группы для занятий адаптивной физической культурой, проведение общего родительского собрания по организационным вопросам.</a:t>
            </a:r>
          </a:p>
          <a:p>
            <a:pPr marL="0" indent="268288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Будет организовано проведение консультаций с детьми-инвалидами и их родителями по разработке индивидуальных методик занятий с учетом медицинских показаний.</a:t>
            </a:r>
          </a:p>
          <a:p>
            <a:pPr marL="0" indent="268288" algn="just">
              <a:buNone/>
            </a:pPr>
            <a:endParaRPr lang="ru-RU" sz="1400" dirty="0"/>
          </a:p>
        </p:txBody>
      </p:sp>
      <p:pic>
        <p:nvPicPr>
          <p:cNvPr id="1026" name="Picture 2" descr="P:\Наши Документы\СРО\ОТЧЕТЫ для ТАТЬЯНЫ ВЛАДИМИРОВНЫ\ФТО СДУ\IMG-20230314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1440160" cy="220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P:\Наши Документы\СРО\ОТЧЕТЫ для ТАТЬЯНЫ ВЛАДИМИРОВНЫ\ФТО СДУ\IMG-20230314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564904"/>
            <a:ext cx="156617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P:\Наши Документы\СРО\ОТЧЕТЫ для ТАТЬЯНЫ ВЛАДИМИРОВНЫ\ФТО СДУ\IMG-20230314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1767390" cy="235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P:\Наши Документы\СРО\ОТЧЕТЫ для ТАТЬЯНЫ ВЛАДИМИРОВНЫ\ФТО СДУ\IMG-20230314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4653136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P:\Наши Документы\СРО\ОТЧЕТЫ для ТАТЬЯНЫ ВЛАДИМИРОВНЫ\ФТО СДУ\IMG-20230314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60232" y="4725144"/>
            <a:ext cx="2096112" cy="157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P:\Наши Документы\СРО\ОТЧЕТЫ для ТАТЬЯНЫ ВЛАДИМИРОВНЫ\ФТО СДУ\IMG-20230314-WA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437112"/>
            <a:ext cx="1551366" cy="206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P:\Наши Документы\СРО\ОТЧЕТЫ для ТАТЬЯНЫ ВЛАДИМИРОВНЫ\ФТО СДУ\IMG-20230314-WA0012.jpg"/>
          <p:cNvPicPr>
            <a:picLocks noChangeAspect="1" noChangeArrowheads="1"/>
          </p:cNvPicPr>
          <p:nvPr/>
        </p:nvPicPr>
        <p:blipFill>
          <a:blip r:embed="rId8" cstate="print"/>
          <a:srcRect t="34496" r="-202" b="10872"/>
          <a:stretch>
            <a:fillRect/>
          </a:stretch>
        </p:blipFill>
        <p:spPr bwMode="auto">
          <a:xfrm>
            <a:off x="4499992" y="2276872"/>
            <a:ext cx="247635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P:\Наши Документы\СРО\ОТЧЕТЫ для ТАТЬЯНЫ ВЛАДИМИРОВНЫ\ФТО СДУ\IMG-20230314-WA0013.jpg"/>
          <p:cNvPicPr>
            <a:picLocks noChangeAspect="1" noChangeArrowheads="1"/>
          </p:cNvPicPr>
          <p:nvPr/>
        </p:nvPicPr>
        <p:blipFill>
          <a:blip r:embed="rId9" cstate="print"/>
          <a:srcRect t="11812" r="580" b="32079"/>
          <a:stretch>
            <a:fillRect/>
          </a:stretch>
        </p:blipFill>
        <p:spPr bwMode="auto">
          <a:xfrm>
            <a:off x="107504" y="2564904"/>
            <a:ext cx="239237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5334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этап. Основной. В рамках этого этапа будет организовано:</a:t>
            </a:r>
          </a:p>
          <a:p>
            <a:pPr indent="269875" algn="just"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программ занятий по реабилитации для групп детей с ограниченными возможностями.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Занятия в «Кабинете» по АФК проводят специалист по адаптивной физической культуре и психолог социально – реабилитационного отделения, в группах неоднородных как по возрастному составу детей, так и по структуре и тяжести дефекта. Реабилитационные и адаптивные занятия в зале будут входить в комплекс мероприятий спортивно-оздоровительной направленности, сконцентрированных на реабилитации и приспособлении к нормальной социальной среде детей с ограниченными физическими возможностями. </a:t>
            </a:r>
          </a:p>
          <a:p>
            <a:pPr indent="269875" algn="just"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Цикл консультаций для родителей по программам занятия по реабилитации для детей с ограниченными возможностями, развитию и адаптации ребенка-инвалида, консультации специалистов по актуальным для родителей вопросам.</a:t>
            </a:r>
          </a:p>
          <a:p>
            <a:pPr indent="269875" algn="just"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совместных занятий и спортивных мероприятий, досуга семей с детьми-инвалидами.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P:\Наши Документы\СРО\ОТЧЕТЫ для ТАТЬЯНЫ ВЛАДИМИРОВНЫ\ФТО СДУ\rSyEk7uDEyQ.jpg"/>
          <p:cNvPicPr>
            <a:picLocks noChangeAspect="1" noChangeArrowheads="1"/>
          </p:cNvPicPr>
          <p:nvPr/>
        </p:nvPicPr>
        <p:blipFill>
          <a:blip r:embed="rId2" cstate="print"/>
          <a:srcRect l="16224" t="18461" r="-587" b="9660"/>
          <a:stretch>
            <a:fillRect/>
          </a:stretch>
        </p:blipFill>
        <p:spPr bwMode="auto">
          <a:xfrm>
            <a:off x="5796136" y="3068960"/>
            <a:ext cx="171354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P:\Наши Документы\СРО\ОТЧЕТЫ для ТАТЬЯНЫ ВЛАДИМИРОВНЫ\ФТО СДУ\IMG-20230313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P:\Наши Документы\СРО\ОТЧЕТЫ для ТАТЬЯНЫ ВЛАДИМИРОВНЫ\ФТО СДУ\IMG-20230313-WA0023.jpg"/>
          <p:cNvPicPr>
            <a:picLocks noChangeAspect="1" noChangeArrowheads="1"/>
          </p:cNvPicPr>
          <p:nvPr/>
        </p:nvPicPr>
        <p:blipFill>
          <a:blip r:embed="rId4" cstate="print"/>
          <a:srcRect t="19644" r="1782" b="11604"/>
          <a:stretch>
            <a:fillRect/>
          </a:stretch>
        </p:blipFill>
        <p:spPr bwMode="auto">
          <a:xfrm>
            <a:off x="1187624" y="3068960"/>
            <a:ext cx="2088232" cy="194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P:\Наши Документы\СРО\ОТЧЕТЫ для ТАТЬЯНЫ ВЛАДИМИРОВНЫ\ФТО СДУ\IMG_20230125_163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84168" y="4787459"/>
            <a:ext cx="2757541" cy="207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P:\Наши Документы\СРО\ОТЧЕТЫ для ТАТЬЯНЫ ВЛАДИМИРОВНЫ\ФТО СДУ\IMG_20230125_165724.jpg"/>
          <p:cNvPicPr>
            <a:picLocks noChangeAspect="1" noChangeArrowheads="1"/>
          </p:cNvPicPr>
          <p:nvPr/>
        </p:nvPicPr>
        <p:blipFill>
          <a:blip r:embed="rId6" cstate="print"/>
          <a:srcRect l="24495" t="23218" r="19917" b="12767"/>
          <a:stretch>
            <a:fillRect/>
          </a:stretch>
        </p:blipFill>
        <p:spPr bwMode="auto">
          <a:xfrm>
            <a:off x="179512" y="4814392"/>
            <a:ext cx="2363356" cy="2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424863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ОСНОВНЫЕ ЭТАПЫ ВНЕДРЕНИЯ ПРАКТИКИ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oshevaGG\Desktop\Всеросиийский конкурс\IMG-20230309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88840"/>
            <a:ext cx="2243049" cy="236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P:\Наши Документы\СРО\ОТЧЕТЫ для ТАТЬЯНЫ ВЛАДИМИРОВНЫ\ФТО СДУ\IMG-20230307-WA0001.jpg"/>
          <p:cNvPicPr>
            <a:picLocks noChangeAspect="1" noChangeArrowheads="1"/>
          </p:cNvPicPr>
          <p:nvPr/>
        </p:nvPicPr>
        <p:blipFill>
          <a:blip r:embed="rId3" cstate="print"/>
          <a:srcRect l="11728" r="6531" b="16638"/>
          <a:stretch>
            <a:fillRect/>
          </a:stretch>
        </p:blipFill>
        <p:spPr bwMode="auto">
          <a:xfrm>
            <a:off x="539552" y="2132856"/>
            <a:ext cx="2632447" cy="201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P:\Наши Документы\СРО\ОТЧЕТЫ для ТАТЬЯНЫ ВЛАДИМИРОВНЫ\ФТО СДУ\IMG-20230302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60848"/>
            <a:ext cx="1790564" cy="238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P:\Наши Документы\СРО\ОТЧЕТЫ для ТАТЬЯНЫ ВЛАДИМИРОВНЫ\ФТО СДУ\IMG-20230220-WA0003.jpg"/>
          <p:cNvPicPr>
            <a:picLocks noChangeAspect="1" noChangeArrowheads="1"/>
          </p:cNvPicPr>
          <p:nvPr/>
        </p:nvPicPr>
        <p:blipFill>
          <a:blip r:embed="rId5" cstate="print"/>
          <a:srcRect t="9598" r="1564" b="17314"/>
          <a:stretch>
            <a:fillRect/>
          </a:stretch>
        </p:blipFill>
        <p:spPr bwMode="auto">
          <a:xfrm>
            <a:off x="5868144" y="4362944"/>
            <a:ext cx="2402449" cy="237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P:\Наши Документы\СРО\ОТЧЕТЫ для ТАТЬЯНЫ ВЛАДИМИРОВНЫ\ФТО СДУ\IMG-20230221-WA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1850" y="4293096"/>
            <a:ext cx="1821396" cy="242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P:\Наши Документы\СРО\ОТЧЕТЫ для ТАТЬЯНЫ ВЛАДИМИРОВНЫ\ФТО СДУ\IMG-20230309-WA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221088"/>
            <a:ext cx="17616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692696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этап. Заключительный. </a:t>
            </a:r>
          </a:p>
          <a:p>
            <a:pPr indent="3556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Сбор обратной связи от участников Проекта. Анализ полученных данных и подведение итогов реализации Проекта.</a:t>
            </a:r>
          </a:p>
          <a:p>
            <a:pPr indent="3556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Планирование дальнейшей работы с целевой группой по результатам реализации Проекта. Составление содержательного и финансового отчета.</a:t>
            </a:r>
            <a:endParaRPr lang="ru-RU" sz="14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424863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ОСНОВНЫЕ ЭТАПЫ ВНЕДРЕНИЯ ПРАКТИКИ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06090"/>
          </a:xfrm>
        </p:spPr>
        <p:txBody>
          <a:bodyPr anchor="t"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ВНЕДРЕНИЯ ПРАКТИКИ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4925144"/>
          </a:xfrm>
        </p:spPr>
        <p:txBody>
          <a:bodyPr>
            <a:normAutofit/>
          </a:bodyPr>
          <a:lstStyle/>
          <a:p>
            <a:pPr marL="0" indent="268288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дальнейшего развития адаптивной физической культурой с детьми-инвалидами и членами их семей на территории МОГО «Инта».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55576" y="1484784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olimpiyskoe dvigenie</Template>
  <TotalTime>736</TotalTime>
  <Words>486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默认设计模板</vt:lpstr>
      <vt:lpstr>Слайд 1</vt:lpstr>
      <vt:lpstr>Слайд 2</vt:lpstr>
      <vt:lpstr>Слайд 3</vt:lpstr>
      <vt:lpstr>Слайд 4</vt:lpstr>
      <vt:lpstr>Слайд 5</vt:lpstr>
      <vt:lpstr>ОСНОВНЫЕ ЭТАПЫ ВНЕДРЕНИЯ ПРАКТИКИ</vt:lpstr>
      <vt:lpstr>ОСНОВНЫЕ ЭТАПЫ ВНЕДРЕНИЯ ПРАКТИКИ</vt:lpstr>
      <vt:lpstr>ОСНОВНЫЕ ЭТАПЫ ВНЕДРЕНИЯ ПРАКТИКИ</vt:lpstr>
      <vt:lpstr>РЕЗУЛЬТАТЫ ВНЕДРЕНИЯ ПРАКТИКИ</vt:lpstr>
      <vt:lpstr>РЕЗУЛЬТАТЫ ВНЕДРЕНИЯ ПРАКТИКИ</vt:lpstr>
      <vt:lpstr>СПАСИБО ЗА ВНИМАНИЕ!</vt:lpstr>
    </vt:vector>
  </TitlesOfParts>
  <Company>ГБУ РК "ЦСЗН г. Инты"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по социальной реабилитации и абилитации инвалидов</dc:title>
  <dc:creator>RoshevaGG</dc:creator>
  <cp:lastModifiedBy>Veronica21</cp:lastModifiedBy>
  <cp:revision>91</cp:revision>
  <dcterms:created xsi:type="dcterms:W3CDTF">2023-03-06T13:10:54Z</dcterms:created>
  <dcterms:modified xsi:type="dcterms:W3CDTF">2023-03-20T11:07:59Z</dcterms:modified>
</cp:coreProperties>
</file>