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3" r:id="rId4"/>
    <p:sldId id="282" r:id="rId5"/>
    <p:sldId id="260" r:id="rId6"/>
    <p:sldId id="264" r:id="rId7"/>
    <p:sldId id="265" r:id="rId8"/>
    <p:sldId id="266" r:id="rId9"/>
    <p:sldId id="270" r:id="rId10"/>
    <p:sldId id="284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BBF1-20BB-4CB9-B20C-2D33FA09C2A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EE04-7D8C-45B7-97EF-6FCC3069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Проект «Открой мир у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себя. Делай добро.»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Фото аукцион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Программа «Учимся помогать»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ПЕЧАТАТЬ\P1090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G:\ПЕЧАТАТЬ\P1090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Квест - игра 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«Самый лучший доброволец»</a:t>
            </a:r>
            <a:endParaRPr lang="ru-RU" sz="2800" dirty="0"/>
          </a:p>
        </p:txBody>
      </p:sp>
      <p:pic>
        <p:nvPicPr>
          <p:cNvPr id="12290" name="Picture 2" descr="G:\квест игра самый лучший\P110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G:\квест игра самый лучший\P1100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9"/>
            <a:ext cx="403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6713"/>
            <a:ext cx="40386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Группа активных участников проекта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Проведение мероприятий для детей младшего школьного и 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подросткового возраста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3744416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поисках приключений»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«Мыльная сказка»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Быть волонтером - КРУТО!»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«На шаг впереди»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«Кто ты волонтёр?» </a:t>
            </a:r>
          </a:p>
          <a:p>
            <a:endParaRPr lang="ru-RU" dirty="0"/>
          </a:p>
        </p:txBody>
      </p:sp>
      <p:pic>
        <p:nvPicPr>
          <p:cNvPr id="2050" name="Picture 2" descr="G:\Заявление грант\Материалы проекта Открой мир у себя\Аукцион Делай добро\я волонте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4129"/>
            <a:ext cx="4038600" cy="239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Игровая программа для детей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«В поисках приключений»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Мероприятие  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для подростков из замещающих семей 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«Быть волонтером – это круто!»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8920"/>
            <a:ext cx="4038600" cy="28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7889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Игровая программа 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для детей </a:t>
            </a:r>
            <a:br>
              <a:rPr lang="ru-RU" sz="3100" b="1" i="1" dirty="0">
                <a:latin typeface="Arial" pitchFamily="34" charset="0"/>
                <a:cs typeface="Arial" pitchFamily="34" charset="0"/>
              </a:rPr>
            </a:br>
            <a:r>
              <a:rPr lang="ru-RU" sz="3100" b="1" i="1" dirty="0">
                <a:latin typeface="Arial" pitchFamily="34" charset="0"/>
                <a:cs typeface="Arial" pitchFamily="34" charset="0"/>
              </a:rPr>
              <a:t>«Мыльная сказка</a:t>
            </a: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389877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п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0386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Мероприятие для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«Кто ты волонтёр?»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31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11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Аукцион детских идей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Добрым быть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0242" name="Picture 2" descr="G:\Фото аукцион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10243" name="Picture 3" descr="G:\Фото аукцион\IMG_20181027_120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Проект «Открой мир у себя. Делай добро.»</vt:lpstr>
      <vt:lpstr>Презентация PowerPoint</vt:lpstr>
      <vt:lpstr>Группа активных участников проекта</vt:lpstr>
      <vt:lpstr>Проведение мероприятий для детей младшего школьного и  подросткового возраста </vt:lpstr>
      <vt:lpstr>Игровая программа для детей  «В поисках приключений»</vt:lpstr>
      <vt:lpstr>   Мероприятие  для подростков из замещающих семей   «Быть волонтером – это круто!»   </vt:lpstr>
      <vt:lpstr>    Игровая программа для детей  «Мыльная сказка»     </vt:lpstr>
      <vt:lpstr>    Мероприятие для детей  «Кто ты волонтёр?»     </vt:lpstr>
      <vt:lpstr>Аукцион детских идей  «Добрым быть»</vt:lpstr>
      <vt:lpstr>Программа «Учимся помогать»</vt:lpstr>
      <vt:lpstr>Квест - игра  «Самый лучший доброволец»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«Открой мир у себя»</dc:title>
  <dc:creator> </dc:creator>
  <cp:lastModifiedBy>ЦПМСС_1</cp:lastModifiedBy>
  <cp:revision>17</cp:revision>
  <dcterms:created xsi:type="dcterms:W3CDTF">2018-11-25T08:06:58Z</dcterms:created>
  <dcterms:modified xsi:type="dcterms:W3CDTF">2023-10-11T10:15:36Z</dcterms:modified>
</cp:coreProperties>
</file>