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4" r:id="rId4"/>
    <p:sldId id="259" r:id="rId5"/>
    <p:sldId id="260" r:id="rId6"/>
    <p:sldId id="276" r:id="rId7"/>
    <p:sldId id="258" r:id="rId8"/>
    <p:sldId id="269" r:id="rId9"/>
    <p:sldId id="280" r:id="rId10"/>
    <p:sldId id="279" r:id="rId11"/>
    <p:sldId id="268" r:id="rId1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7F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029" autoAdjust="0"/>
  </p:normalViewPr>
  <p:slideViewPr>
    <p:cSldViewPr>
      <p:cViewPr varScale="1">
        <p:scale>
          <a:sx n="84" d="100"/>
          <a:sy n="84" d="100"/>
        </p:scale>
        <p:origin x="996" y="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347614"/>
            <a:ext cx="7920880" cy="2448272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«Из поколения в поколение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1BFAF4-99EA-2334-55E8-292166985158}"/>
              </a:ext>
            </a:extLst>
          </p:cNvPr>
          <p:cNvSpPr txBox="1"/>
          <p:nvPr/>
        </p:nvSpPr>
        <p:spPr>
          <a:xfrm>
            <a:off x="1439652" y="195486"/>
            <a:ext cx="68407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учреждение </a:t>
            </a:r>
          </a:p>
          <a:p>
            <a:pPr marL="0" indent="0" algn="ctr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«Промышленновский районный Историко – краеведческий музей»</a:t>
            </a:r>
          </a:p>
        </p:txBody>
      </p:sp>
    </p:spTree>
    <p:extLst>
      <p:ext uri="{BB962C8B-B14F-4D97-AF65-F5344CB8AC3E}">
        <p14:creationId xmlns:p14="http://schemas.microsoft.com/office/powerpoint/2010/main" val="1396320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19872" y="51470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Туристическая область проекта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0539B3-3FB7-6D72-FFAB-5DA39BB55E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55526"/>
            <a:ext cx="3626658" cy="2719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2E6979C-3652-9EAD-AB13-FBE3D240DA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903" y="-217209"/>
            <a:ext cx="2418045" cy="3224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66F11A-029F-312D-4290-9F224CF4C0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817" y="2283718"/>
            <a:ext cx="3381665" cy="2536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1507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C46A7B1-EF2C-F6E6-0620-41BACBA9B433}"/>
              </a:ext>
            </a:extLst>
          </p:cNvPr>
          <p:cNvSpPr/>
          <p:nvPr/>
        </p:nvSpPr>
        <p:spPr>
          <a:xfrm>
            <a:off x="2987824" y="832425"/>
            <a:ext cx="482453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43C4FF-645F-7A41-69F9-DFFD02AE7E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2508" y="363503"/>
            <a:ext cx="2112236" cy="1584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51488F-F90C-4B3B-057D-23DF941242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410631"/>
            <a:ext cx="2000822" cy="2667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6EAB517-CCAA-F849-564B-C0B701A0F0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533" y="1905033"/>
            <a:ext cx="2916324" cy="2187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7CAFA74-E0C0-C3BD-8CBD-57D4C1395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716403"/>
            <a:ext cx="3140968" cy="2355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5114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16502" y="267494"/>
            <a:ext cx="4943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Цеха Доза. Фото из архива музея.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55516C-F040-441A-F103-D7F52A97B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114" y="3543877"/>
            <a:ext cx="1898567" cy="1375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B6AF91-8B3B-C2C4-B380-53D1BD504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399" y="3528999"/>
            <a:ext cx="2031914" cy="1459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4FEE66-6DD8-ED29-58D5-0FD5585D3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662" y="912098"/>
            <a:ext cx="4119650" cy="2595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D3A6D76-FFD8-9B9D-A44E-E1B003FDB0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347614"/>
            <a:ext cx="4486532" cy="3459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018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80984" y="123478"/>
            <a:ext cx="43535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из газеты «Красное знамя». </a:t>
            </a:r>
          </a:p>
          <a:p>
            <a:pPr algn="ctr"/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№ 156 от 31.12. 1983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56353F-EE87-7EDC-1919-F1A30F54EE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43569"/>
            <a:ext cx="6219792" cy="39604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5F6D60-36E1-EB64-42B8-1B8652DE39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249" y="1923678"/>
            <a:ext cx="2059223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0544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-612576" y="915566"/>
            <a:ext cx="8856984" cy="1224136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Сибирская роспись появилась на Деревообрабатывающем заводе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середине 60 - х  годов.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-Утратила свое существование в 1999 году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связи с ликвидацией Деревообрабатывающего завода.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i="0" dirty="0">
                <a:solidFill>
                  <a:srgbClr val="3F251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80112" y="155056"/>
            <a:ext cx="2455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Сибирская роспись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83A812-D8B3-02FF-55FC-3D5C509F0C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4" t="5201" r="7067" b="22001"/>
          <a:stretch/>
        </p:blipFill>
        <p:spPr>
          <a:xfrm>
            <a:off x="7236296" y="1361080"/>
            <a:ext cx="1710762" cy="2118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8C694D-D106-7F4B-B152-270D913188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2" r="650" b="9400"/>
          <a:stretch/>
        </p:blipFill>
        <p:spPr>
          <a:xfrm>
            <a:off x="107504" y="2420123"/>
            <a:ext cx="4077072" cy="1974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AA10A2E-71EF-CEAC-FD86-4755FD9A44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 r="2750" b="3800"/>
          <a:stretch/>
        </p:blipFill>
        <p:spPr>
          <a:xfrm>
            <a:off x="4258690" y="3003798"/>
            <a:ext cx="2903491" cy="1692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5467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843558"/>
            <a:ext cx="8229600" cy="3816424"/>
          </a:xfr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Урало – сибирская роспись</a:t>
            </a:r>
            <a:b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сибирская роспись</a:t>
            </a:r>
            <a:b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ь</a:t>
            </a:r>
            <a:b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lang="ru-RU" sz="2000" b="1" dirty="0"/>
            </a:br>
            <a:br>
              <a:rPr lang="ru-RU" sz="2000" b="1" dirty="0"/>
            </a:br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995936" y="172830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Отличительные черты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44C81BB-DF5F-06B1-9E88-5F4E4FA9BE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3" t="27590" r="12988" b="17784"/>
          <a:stretch/>
        </p:blipFill>
        <p:spPr>
          <a:xfrm>
            <a:off x="457200" y="1010230"/>
            <a:ext cx="7717778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73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55567" y="353618"/>
            <a:ext cx="4324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Сохранившиеся изделия завода Доз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256FDF-8889-562C-8F2B-617AB84EE7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4" t="10800" r="27600" b="15000"/>
          <a:stretch/>
        </p:blipFill>
        <p:spPr>
          <a:xfrm rot="5400000">
            <a:off x="945427" y="173200"/>
            <a:ext cx="2092120" cy="3576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0C1612F-20E0-9400-C709-816C592E3F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648" y="1229076"/>
            <a:ext cx="3032153" cy="2550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16D31BD-24AD-B5ED-9F9C-45127C9C09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37" y="3167300"/>
            <a:ext cx="2448272" cy="1713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CFA8211-6B41-A6F7-473D-1ED811F046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079" y="2283718"/>
            <a:ext cx="1983514" cy="2306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3567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657410"/>
            <a:ext cx="8496944" cy="2664296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возродить сибирскую роспись, как культурных код Промышленновского муниципального округа, которая впервые была апробирована мастерицами - художницами Деревообрабатывающего завода, функционирующего на территории пгт. Промышленная.</a:t>
            </a:r>
          </a:p>
          <a:p>
            <a:pPr marL="0" indent="0">
              <a:buNone/>
            </a:pPr>
            <a:endParaRPr lang="ru-RU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6084496" y="239044"/>
            <a:ext cx="2540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099F42-EEDC-2EF7-C65F-A8EE3D6A3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39702"/>
            <a:ext cx="5189863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6D9D70-C306-7B46-2AE6-DBB012CE43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059758"/>
            <a:ext cx="1964824" cy="2816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6129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80112" y="212560"/>
            <a:ext cx="2334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841024-2DB6-B174-BEBA-6660BC3FBD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721343"/>
            <a:ext cx="2376264" cy="1782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B2785C-3B42-3E4C-4C7C-4F31302E423A}"/>
              </a:ext>
            </a:extLst>
          </p:cNvPr>
          <p:cNvSpPr txBox="1"/>
          <p:nvPr/>
        </p:nvSpPr>
        <p:spPr>
          <a:xfrm>
            <a:off x="251520" y="710348"/>
            <a:ext cx="367240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Pro Light"/>
                <a:ea typeface="+mn-ea"/>
                <a:cs typeface="+mn-cs"/>
              </a:rPr>
              <a:t>   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проекта обучающиеся 1- 4 классов проходят курс мастер – классов, изучают основные этапы сибирской росписи, самостоятельно расписывают изделия из дерева (чаши, кухонные доски, ложки).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проходят в МБУ "ПРИКМ» 2 раза в неделю, группами по 10 человек. Всего обучилось  сибирской росписи 70 мальчишек и девчонок из средних общеобразовательных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пгт. Промышленная.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Pro Light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Pro Light"/>
                <a:ea typeface="+mn-ea"/>
                <a:cs typeface="+mn-cs"/>
              </a:rPr>
              <a:t>     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6275F3-7DFD-D21D-F84B-197C5A96F7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486420"/>
            <a:ext cx="3195228" cy="2396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8834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01278" y="52190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проекта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19C76D-264B-07AC-BF48-1BE226AE5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2" y="0"/>
            <a:ext cx="3608018" cy="28597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74FA7E-0B61-AE18-502A-2E83EA5D3B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484" y="987574"/>
            <a:ext cx="3284984" cy="2463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04F7799-3DFF-7C8F-DA9D-D12A521CFC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15487"/>
            <a:ext cx="3284984" cy="2463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3B4CD26-0C67-E227-25F9-2090631740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761449"/>
            <a:ext cx="1939015" cy="4196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49409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Узоры Кузбасса">
      <a:majorFont>
        <a:latin typeface="Nanami Pro "/>
        <a:ea typeface=""/>
        <a:cs typeface=""/>
      </a:majorFont>
      <a:minorFont>
        <a:latin typeface="Gotham Pro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209</Words>
  <Application>Microsoft Office PowerPoint</Application>
  <PresentationFormat>Экран (16:9)</PresentationFormat>
  <Paragraphs>19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Gotham Pro Light</vt:lpstr>
      <vt:lpstr>Nanami Pro </vt:lpstr>
      <vt:lpstr>Times New Roman</vt:lpstr>
      <vt:lpstr>Тема Office</vt:lpstr>
      <vt:lpstr>«Из поколения в поколение»</vt:lpstr>
      <vt:lpstr>Презентация PowerPoint</vt:lpstr>
      <vt:lpstr>Презентация PowerPoint</vt:lpstr>
      <vt:lpstr>      - Сибирская роспись появилась на Деревообрабатывающем заводе  в середине 60 - х  годов. -Утратила свое существование в 1999 году  в связи с ликвидацией Деревообрабатывающего завода.  </vt:lpstr>
      <vt:lpstr>Урало – сибирская роспись – сибирская роспись ь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46</cp:revision>
  <dcterms:created xsi:type="dcterms:W3CDTF">2022-05-12T04:39:33Z</dcterms:created>
  <dcterms:modified xsi:type="dcterms:W3CDTF">2023-10-11T03:26:59Z</dcterms:modified>
</cp:coreProperties>
</file>