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66" r:id="rId4"/>
    <p:sldId id="271" r:id="rId5"/>
    <p:sldId id="272" r:id="rId6"/>
    <p:sldId id="275" r:id="rId7"/>
    <p:sldId id="274" r:id="rId8"/>
    <p:sldId id="277" r:id="rId9"/>
    <p:sldId id="279" r:id="rId10"/>
    <p:sldId id="282" r:id="rId11"/>
    <p:sldId id="280" r:id="rId12"/>
    <p:sldId id="278" r:id="rId13"/>
    <p:sldId id="270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800"/>
    <a:srgbClr val="FFFFCC"/>
    <a:srgbClr val="FFCCFF"/>
    <a:srgbClr val="138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2160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F432-CEF0-4F2B-A06B-5D4608FEEF2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D3B5-1DE6-4572-877C-7911C5272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930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F432-CEF0-4F2B-A06B-5D4608FEEF2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D3B5-1DE6-4572-877C-7911C5272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76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F432-CEF0-4F2B-A06B-5D4608FEEF2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D3B5-1DE6-4572-877C-7911C5272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68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F432-CEF0-4F2B-A06B-5D4608FEEF2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D3B5-1DE6-4572-877C-7911C5272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09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F432-CEF0-4F2B-A06B-5D4608FEEF2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D3B5-1DE6-4572-877C-7911C5272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201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F432-CEF0-4F2B-A06B-5D4608FEEF2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D3B5-1DE6-4572-877C-7911C5272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534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F432-CEF0-4F2B-A06B-5D4608FEEF2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D3B5-1DE6-4572-877C-7911C5272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553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F432-CEF0-4F2B-A06B-5D4608FEEF2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D3B5-1DE6-4572-877C-7911C5272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32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F432-CEF0-4F2B-A06B-5D4608FEEF2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D3B5-1DE6-4572-877C-7911C5272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11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F432-CEF0-4F2B-A06B-5D4608FEEF2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D3B5-1DE6-4572-877C-7911C5272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081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F432-CEF0-4F2B-A06B-5D4608FEEF2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D3B5-1DE6-4572-877C-7911C5272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557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7000">
              <a:srgbClr val="FFFFCC"/>
            </a:gs>
            <a:gs pos="100000">
              <a:schemeClr val="bg1"/>
            </a:gs>
            <a:gs pos="93000">
              <a:schemeClr val="bg1">
                <a:lumMod val="0"/>
                <a:lumOff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6F432-CEF0-4F2B-A06B-5D4608FEEF2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D3B5-1DE6-4572-877C-7911C5272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390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1786" y="6403035"/>
            <a:ext cx="3666214" cy="26007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7389" y="3067665"/>
            <a:ext cx="51232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Материалы,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иллюстрирующие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реализацию программы 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«Учимся дружить»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206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65" t="14079" r="26471" b="5137"/>
          <a:stretch/>
        </p:blipFill>
        <p:spPr>
          <a:xfrm>
            <a:off x="96299" y="1337848"/>
            <a:ext cx="5014556" cy="352800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6981" y="8359300"/>
            <a:ext cx="6369974" cy="1474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6299" y="8538295"/>
            <a:ext cx="47450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9050" cap="sq" cmpd="dbl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noFill/>
                <a:latin typeface="DoloresBlackC" panose="00000500000000000000" pitchFamily="50" charset="0"/>
                <a:cs typeface="Arial" panose="020B0604020202020204" pitchFamily="34" charset="0"/>
              </a:rPr>
              <a:t>УЧИМСЯ ДРУЖИТЬ</a:t>
            </a:r>
            <a:endParaRPr lang="ru-RU" sz="2400" b="1" i="1" cap="none" spc="0" dirty="0">
              <a:ln w="19050" cap="sq" cmpd="dbl">
                <a:solidFill>
                  <a:schemeClr val="accent6">
                    <a:lumMod val="75000"/>
                  </a:schemeClr>
                </a:solidFill>
                <a:prstDash val="solid"/>
              </a:ln>
              <a:noFill/>
              <a:latin typeface="DoloresBlackC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6094" y="8273720"/>
            <a:ext cx="1396731" cy="9908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5956" y="450854"/>
            <a:ext cx="1985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pc="-100" dirty="0" smtClean="0">
                <a:solidFill>
                  <a:srgbClr val="0D5800"/>
                </a:solidFill>
                <a:latin typeface="Times New Roman" panose="02020603050405020304" pitchFamily="18" charset="0"/>
              </a:rPr>
              <a:t>Раздаточный</a:t>
            </a:r>
          </a:p>
          <a:p>
            <a:pPr algn="ctr"/>
            <a:r>
              <a:rPr lang="ru-RU" sz="2400" b="1" i="1" spc="-100" dirty="0" smtClean="0">
                <a:solidFill>
                  <a:srgbClr val="0D5800"/>
                </a:solidFill>
                <a:latin typeface="Times New Roman" panose="02020603050405020304" pitchFamily="18" charset="0"/>
              </a:rPr>
              <a:t> материал</a:t>
            </a:r>
            <a:endParaRPr lang="ru-RU" sz="2400" b="1" spc="-100" dirty="0">
              <a:solidFill>
                <a:srgbClr val="0D58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1569" t="14079" r="26471" b="5137"/>
          <a:stretch/>
        </p:blipFill>
        <p:spPr>
          <a:xfrm>
            <a:off x="1689479" y="4417780"/>
            <a:ext cx="5028256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5947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67" t="14393" r="26471" b="4980"/>
          <a:stretch/>
        </p:blipFill>
        <p:spPr>
          <a:xfrm>
            <a:off x="121902" y="1217720"/>
            <a:ext cx="5031175" cy="352800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6981" y="8359300"/>
            <a:ext cx="6369974" cy="1474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6299" y="8538295"/>
            <a:ext cx="47450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9050" cap="sq" cmpd="dbl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noFill/>
                <a:latin typeface="DoloresBlackC" panose="00000500000000000000" pitchFamily="50" charset="0"/>
                <a:cs typeface="Arial" panose="020B0604020202020204" pitchFamily="34" charset="0"/>
              </a:rPr>
              <a:t>УЧИМСЯ ДРУЖИТЬ</a:t>
            </a:r>
            <a:endParaRPr lang="ru-RU" sz="2400" b="1" i="1" cap="none" spc="0" dirty="0">
              <a:ln w="19050" cap="sq" cmpd="dbl">
                <a:solidFill>
                  <a:schemeClr val="accent6">
                    <a:lumMod val="75000"/>
                  </a:schemeClr>
                </a:solidFill>
                <a:prstDash val="solid"/>
              </a:ln>
              <a:noFill/>
              <a:latin typeface="DoloresBlackC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6094" y="8273720"/>
            <a:ext cx="1396731" cy="9908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5956" y="450854"/>
            <a:ext cx="1985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pc="-100" dirty="0" smtClean="0">
                <a:solidFill>
                  <a:srgbClr val="0D5800"/>
                </a:solidFill>
                <a:latin typeface="Times New Roman" panose="02020603050405020304" pitchFamily="18" charset="0"/>
              </a:rPr>
              <a:t>Раздаточный</a:t>
            </a:r>
          </a:p>
          <a:p>
            <a:pPr algn="ctr"/>
            <a:r>
              <a:rPr lang="ru-RU" sz="2400" b="1" i="1" spc="-100" dirty="0" smtClean="0">
                <a:solidFill>
                  <a:srgbClr val="0D5800"/>
                </a:solidFill>
                <a:latin typeface="Times New Roman" panose="02020603050405020304" pitchFamily="18" charset="0"/>
              </a:rPr>
              <a:t> материал</a:t>
            </a:r>
            <a:endParaRPr lang="ru-RU" sz="2400" b="1" spc="-100" dirty="0">
              <a:solidFill>
                <a:srgbClr val="0D58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1373" t="14392" r="26667" b="4824"/>
          <a:stretch/>
        </p:blipFill>
        <p:spPr>
          <a:xfrm>
            <a:off x="1424569" y="4809851"/>
            <a:ext cx="5028256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3410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17"/>
          <a:stretch/>
        </p:blipFill>
        <p:spPr>
          <a:xfrm>
            <a:off x="291771" y="311829"/>
            <a:ext cx="6148043" cy="790358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6981" y="8359300"/>
            <a:ext cx="6369974" cy="1474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6299" y="8538295"/>
            <a:ext cx="47450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9050" cap="sq" cmpd="dbl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noFill/>
                <a:latin typeface="DoloresBlackC" panose="00000500000000000000" pitchFamily="50" charset="0"/>
                <a:cs typeface="Arial" panose="020B0604020202020204" pitchFamily="34" charset="0"/>
              </a:rPr>
              <a:t>УЧИМСЯ ДРУЖИТЬ</a:t>
            </a:r>
            <a:endParaRPr lang="ru-RU" sz="2400" b="1" i="1" cap="none" spc="0" dirty="0">
              <a:ln w="19050" cap="sq" cmpd="dbl">
                <a:solidFill>
                  <a:schemeClr val="accent6">
                    <a:lumMod val="75000"/>
                  </a:schemeClr>
                </a:solidFill>
                <a:prstDash val="solid"/>
              </a:ln>
              <a:noFill/>
              <a:latin typeface="DoloresBlackC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6094" y="8273720"/>
            <a:ext cx="1396731" cy="9908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0732" y="6268484"/>
            <a:ext cx="23170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pc="-100" dirty="0" smtClean="0">
                <a:solidFill>
                  <a:srgbClr val="0D5800"/>
                </a:solidFill>
                <a:latin typeface="Times New Roman" panose="02020603050405020304" pitchFamily="18" charset="0"/>
              </a:rPr>
              <a:t>Публикации о мероприятиях программы</a:t>
            </a:r>
            <a:endParaRPr lang="ru-RU" sz="2400" b="1" spc="-100" dirty="0">
              <a:solidFill>
                <a:srgbClr val="0D5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620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176981" y="8359300"/>
            <a:ext cx="6369974" cy="1474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6299" y="8538295"/>
            <a:ext cx="47450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9050" cap="sq" cmpd="dbl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noFill/>
                <a:latin typeface="DoloresBlackC" panose="00000500000000000000" pitchFamily="50" charset="0"/>
                <a:cs typeface="Arial" panose="020B0604020202020204" pitchFamily="34" charset="0"/>
              </a:rPr>
              <a:t>УЧИМСЯ ДРУЖИТЬ</a:t>
            </a:r>
            <a:endParaRPr lang="ru-RU" sz="2400" b="1" i="1" cap="none" spc="0" dirty="0">
              <a:ln w="19050" cap="sq" cmpd="dbl">
                <a:solidFill>
                  <a:schemeClr val="accent6">
                    <a:lumMod val="75000"/>
                  </a:schemeClr>
                </a:solidFill>
                <a:prstDash val="solid"/>
              </a:ln>
              <a:noFill/>
              <a:latin typeface="DoloresBlackC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6094" y="8273720"/>
            <a:ext cx="1396731" cy="9908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24344" y="1532035"/>
            <a:ext cx="3969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pc="-100" dirty="0" smtClean="0">
                <a:solidFill>
                  <a:srgbClr val="0D5800"/>
                </a:solidFill>
                <a:latin typeface="Times New Roman" panose="02020603050405020304" pitchFamily="18" charset="0"/>
              </a:rPr>
              <a:t>Публикации о мероприятиях программы</a:t>
            </a:r>
            <a:endParaRPr lang="ru-RU" sz="2400" b="1" spc="-100" dirty="0">
              <a:solidFill>
                <a:srgbClr val="0D58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838" y="4413320"/>
            <a:ext cx="2025000" cy="360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4178" y="2483120"/>
            <a:ext cx="2025000" cy="36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1094" y="4413320"/>
            <a:ext cx="2025000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838" y="563032"/>
            <a:ext cx="2025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471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61954" y="1420866"/>
            <a:ext cx="5603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" algn="ctr">
              <a:spcAft>
                <a:spcPts val="0"/>
              </a:spcAft>
            </a:pPr>
            <a:r>
              <a:rPr lang="ru-RU" sz="2400" b="1" i="1" dirty="0" smtClean="0">
                <a:solidFill>
                  <a:srgbClr val="0D58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Занятие</a:t>
            </a:r>
            <a:endParaRPr lang="ru-RU" sz="2400" b="1" dirty="0" smtClean="0">
              <a:solidFill>
                <a:srgbClr val="0D58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10" algn="ctr">
              <a:spcAft>
                <a:spcPts val="0"/>
              </a:spcAft>
            </a:pPr>
            <a:r>
              <a:rPr lang="ru-RU" sz="2400" b="1" dirty="0" smtClean="0">
                <a:solidFill>
                  <a:srgbClr val="0D58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0D58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Я, ты, мы»</a:t>
            </a:r>
            <a:endParaRPr lang="ru-RU" sz="2400" b="1" dirty="0">
              <a:solidFill>
                <a:srgbClr val="0D58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6981" y="8359300"/>
            <a:ext cx="6369974" cy="1474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6299" y="8538295"/>
            <a:ext cx="47450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9050" cap="sq" cmpd="dbl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noFill/>
                <a:latin typeface="DoloresBlackC" panose="00000500000000000000" pitchFamily="50" charset="0"/>
                <a:cs typeface="Arial" panose="020B0604020202020204" pitchFamily="34" charset="0"/>
              </a:rPr>
              <a:t>УЧИМСЯ ДРУЖИТЬ</a:t>
            </a:r>
            <a:endParaRPr lang="ru-RU" sz="2400" b="1" i="1" cap="none" spc="0" dirty="0">
              <a:ln w="19050" cap="sq" cmpd="dbl">
                <a:solidFill>
                  <a:schemeClr val="accent6">
                    <a:lumMod val="75000"/>
                  </a:schemeClr>
                </a:solidFill>
                <a:prstDash val="solid"/>
              </a:ln>
              <a:noFill/>
              <a:latin typeface="DoloresBlackC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6094" y="8273720"/>
            <a:ext cx="1396731" cy="990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" t="-784" r="12744" b="22288"/>
          <a:stretch/>
        </p:blipFill>
        <p:spPr>
          <a:xfrm>
            <a:off x="163534" y="2492956"/>
            <a:ext cx="3600000" cy="24734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42047" y="5066041"/>
            <a:ext cx="4316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мультфильма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«Ежик должен быть колючим»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7570" y="2567013"/>
            <a:ext cx="2694375" cy="360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32311" y="6266643"/>
            <a:ext cx="4316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упражнение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сплочение детей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46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77260" y="1051534"/>
            <a:ext cx="5928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" algn="ctr">
              <a:spcAft>
                <a:spcPts val="0"/>
              </a:spcAft>
            </a:pPr>
            <a:r>
              <a:rPr lang="ru-RU" sz="2400" b="1" i="1" dirty="0" smtClean="0">
                <a:solidFill>
                  <a:srgbClr val="0D58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Занятие</a:t>
            </a:r>
            <a:endParaRPr lang="ru-RU" sz="2400" b="1" dirty="0" smtClean="0">
              <a:solidFill>
                <a:srgbClr val="0D58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10" algn="ctr">
              <a:spcAft>
                <a:spcPts val="0"/>
              </a:spcAft>
            </a:pPr>
            <a:r>
              <a:rPr lang="ru-RU" sz="2400" b="1" dirty="0" smtClean="0">
                <a:solidFill>
                  <a:srgbClr val="0D58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0D58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Мирись, мирись и больше не дерись. Или как культурно ссориться»</a:t>
            </a:r>
            <a:endParaRPr lang="ru-RU" sz="2400" b="1" dirty="0">
              <a:solidFill>
                <a:srgbClr val="0D58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6981" y="8359300"/>
            <a:ext cx="6369974" cy="1474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6299" y="8538295"/>
            <a:ext cx="47450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9050" cap="sq" cmpd="dbl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noFill/>
                <a:latin typeface="DoloresBlackC" panose="00000500000000000000" pitchFamily="50" charset="0"/>
                <a:cs typeface="Arial" panose="020B0604020202020204" pitchFamily="34" charset="0"/>
              </a:rPr>
              <a:t>УЧИМСЯ ДРУЖИТЬ</a:t>
            </a:r>
            <a:endParaRPr lang="ru-RU" sz="2400" b="1" i="1" cap="none" spc="0" dirty="0">
              <a:ln w="19050" cap="sq" cmpd="dbl">
                <a:solidFill>
                  <a:schemeClr val="accent6">
                    <a:lumMod val="75000"/>
                  </a:schemeClr>
                </a:solidFill>
                <a:prstDash val="solid"/>
              </a:ln>
              <a:noFill/>
              <a:latin typeface="DoloresBlackC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6094" y="8273720"/>
            <a:ext cx="1396731" cy="9908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177" y="2416109"/>
            <a:ext cx="2700000" cy="360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6094" y="2416109"/>
            <a:ext cx="2700000" cy="360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176" y="6276686"/>
            <a:ext cx="586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правил разрешения конфликта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795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61954" y="1420866"/>
            <a:ext cx="5603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" algn="ctr">
              <a:spcAft>
                <a:spcPts val="0"/>
              </a:spcAft>
            </a:pPr>
            <a:r>
              <a:rPr lang="ru-RU" sz="2400" b="1" i="1" dirty="0">
                <a:solidFill>
                  <a:srgbClr val="0D58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Занятие – </a:t>
            </a:r>
            <a:r>
              <a:rPr lang="ru-RU" sz="2400" b="1" i="1" dirty="0" smtClean="0">
                <a:solidFill>
                  <a:srgbClr val="0D58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разговор по душам</a:t>
            </a:r>
            <a:r>
              <a:rPr lang="ru-RU" sz="2400" b="1" dirty="0" smtClean="0">
                <a:solidFill>
                  <a:srgbClr val="0D58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D5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D5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твой класс заболел травлей</a:t>
            </a:r>
            <a:r>
              <a:rPr lang="ru-RU" sz="2400" b="1" dirty="0" smtClean="0">
                <a:solidFill>
                  <a:srgbClr val="0D5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sz="2400" dirty="0">
              <a:solidFill>
                <a:srgbClr val="0D58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6981" y="8359300"/>
            <a:ext cx="6369974" cy="1474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6299" y="8538295"/>
            <a:ext cx="47450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9050" cap="sq" cmpd="dbl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noFill/>
                <a:latin typeface="DoloresBlackC" panose="00000500000000000000" pitchFamily="50" charset="0"/>
                <a:cs typeface="Arial" panose="020B0604020202020204" pitchFamily="34" charset="0"/>
              </a:rPr>
              <a:t>УЧИМСЯ ДРУЖИТЬ</a:t>
            </a:r>
            <a:endParaRPr lang="ru-RU" sz="2400" b="1" i="1" cap="none" spc="0" dirty="0">
              <a:ln w="19050" cap="sq" cmpd="dbl">
                <a:solidFill>
                  <a:schemeClr val="accent6">
                    <a:lumMod val="75000"/>
                  </a:schemeClr>
                </a:solidFill>
                <a:prstDash val="solid"/>
              </a:ln>
              <a:noFill/>
              <a:latin typeface="DoloresBlackC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6094" y="8273720"/>
            <a:ext cx="1396731" cy="990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5" t="21516" r="8550" b="6208"/>
          <a:stretch/>
        </p:blipFill>
        <p:spPr>
          <a:xfrm>
            <a:off x="176981" y="2782993"/>
            <a:ext cx="6441268" cy="391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715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61954" y="1420866"/>
            <a:ext cx="5603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" algn="ctr">
              <a:spcAft>
                <a:spcPts val="0"/>
              </a:spcAft>
            </a:pPr>
            <a:r>
              <a:rPr lang="ru-RU" sz="2400" b="1" i="1" dirty="0" smtClean="0">
                <a:solidFill>
                  <a:srgbClr val="0D58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Занятие</a:t>
            </a:r>
            <a:endParaRPr lang="ru-RU" sz="2400" b="1" dirty="0" smtClean="0">
              <a:solidFill>
                <a:srgbClr val="0D58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10" algn="ctr">
              <a:spcAft>
                <a:spcPts val="0"/>
              </a:spcAft>
            </a:pPr>
            <a:r>
              <a:rPr lang="ru-RU" sz="2400" b="1" dirty="0" smtClean="0">
                <a:solidFill>
                  <a:srgbClr val="0D58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0D58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Поделись </a:t>
            </a:r>
            <a:r>
              <a:rPr lang="ru-RU" sz="2400" b="1" dirty="0" err="1" smtClean="0">
                <a:solidFill>
                  <a:srgbClr val="0D58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улыбкою</a:t>
            </a:r>
            <a:r>
              <a:rPr lang="ru-RU" sz="2400" b="1" dirty="0" smtClean="0">
                <a:solidFill>
                  <a:srgbClr val="0D58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своей»</a:t>
            </a:r>
            <a:endParaRPr lang="ru-RU" sz="2400" b="1" dirty="0">
              <a:solidFill>
                <a:srgbClr val="0D58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6981" y="8359300"/>
            <a:ext cx="6369974" cy="1474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6299" y="8538295"/>
            <a:ext cx="47450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9050" cap="sq" cmpd="dbl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noFill/>
                <a:latin typeface="DoloresBlackC" panose="00000500000000000000" pitchFamily="50" charset="0"/>
                <a:cs typeface="Arial" panose="020B0604020202020204" pitchFamily="34" charset="0"/>
              </a:rPr>
              <a:t>УЧИМСЯ ДРУЖИТЬ</a:t>
            </a:r>
            <a:endParaRPr lang="ru-RU" sz="2400" b="1" i="1" cap="none" spc="0" dirty="0">
              <a:ln w="19050" cap="sq" cmpd="dbl">
                <a:solidFill>
                  <a:schemeClr val="accent6">
                    <a:lumMod val="75000"/>
                  </a:schemeClr>
                </a:solidFill>
                <a:prstDash val="solid"/>
              </a:ln>
              <a:noFill/>
              <a:latin typeface="DoloresBlackC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6094" y="8273720"/>
            <a:ext cx="1396731" cy="990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31" y="2554941"/>
            <a:ext cx="2694375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2825" y="2567013"/>
            <a:ext cx="2700000" cy="360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00427" y="6289091"/>
            <a:ext cx="2336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«Встреча с другом»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981" y="6319187"/>
            <a:ext cx="280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«Дерево советов весёлого гнома»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12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61954" y="1420866"/>
            <a:ext cx="5603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" algn="ctr">
              <a:spcAft>
                <a:spcPts val="0"/>
              </a:spcAft>
            </a:pPr>
            <a:r>
              <a:rPr lang="ru-RU" sz="2400" b="1" i="1" dirty="0">
                <a:solidFill>
                  <a:srgbClr val="0D58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Занятие </a:t>
            </a:r>
            <a:endParaRPr lang="ru-RU" sz="2400" b="1" i="1" dirty="0" smtClean="0">
              <a:solidFill>
                <a:srgbClr val="0D58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10" algn="ctr">
              <a:spcAft>
                <a:spcPts val="0"/>
              </a:spcAft>
            </a:pPr>
            <a:r>
              <a:rPr lang="ru-RU" sz="2400" b="1" dirty="0" smtClean="0">
                <a:solidFill>
                  <a:srgbClr val="0D58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0D58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избавиться от обидчиков»</a:t>
            </a:r>
            <a:endParaRPr lang="ru-RU" sz="2400" b="1" dirty="0">
              <a:solidFill>
                <a:srgbClr val="0D58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6981" y="8359300"/>
            <a:ext cx="6369974" cy="1474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6299" y="8538295"/>
            <a:ext cx="47450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9050" cap="sq" cmpd="dbl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noFill/>
                <a:latin typeface="DoloresBlackC" panose="00000500000000000000" pitchFamily="50" charset="0"/>
                <a:cs typeface="Arial" panose="020B0604020202020204" pitchFamily="34" charset="0"/>
              </a:rPr>
              <a:t>УЧИМСЯ ДРУЖИТЬ</a:t>
            </a:r>
            <a:endParaRPr lang="ru-RU" sz="2400" b="1" i="1" cap="none" spc="0" dirty="0">
              <a:ln w="19050" cap="sq" cmpd="dbl">
                <a:solidFill>
                  <a:schemeClr val="accent6">
                    <a:lumMod val="75000"/>
                  </a:schemeClr>
                </a:solidFill>
                <a:prstDash val="solid"/>
              </a:ln>
              <a:noFill/>
              <a:latin typeface="DoloresBlackC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6094" y="8273720"/>
            <a:ext cx="1396731" cy="9908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675965"/>
            <a:ext cx="2700000" cy="36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2861" y="6433150"/>
            <a:ext cx="259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Обыгрывание сюжета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9073" y="2668904"/>
            <a:ext cx="269437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979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6299" y="257647"/>
            <a:ext cx="5603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" algn="ctr">
              <a:spcAft>
                <a:spcPts val="0"/>
              </a:spcAft>
            </a:pPr>
            <a:r>
              <a:rPr lang="ru-RU" sz="2400" b="1" i="1" dirty="0" smtClean="0">
                <a:solidFill>
                  <a:srgbClr val="0D58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Занятие - настольная игра</a:t>
            </a:r>
            <a:r>
              <a:rPr lang="ru-RU" sz="2400" b="1" dirty="0" smtClean="0">
                <a:solidFill>
                  <a:srgbClr val="0D58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3810" algn="ctr">
              <a:spcAft>
                <a:spcPts val="0"/>
              </a:spcAft>
            </a:pPr>
            <a:r>
              <a:rPr lang="ru-RU" sz="2400" b="1" dirty="0" smtClean="0">
                <a:solidFill>
                  <a:srgbClr val="0D58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solidFill>
                  <a:srgbClr val="0D58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Мозартика</a:t>
            </a:r>
            <a:r>
              <a:rPr lang="ru-RU" sz="2400" b="1" dirty="0" smtClean="0">
                <a:solidFill>
                  <a:srgbClr val="0D58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3810" algn="ctr">
              <a:spcAft>
                <a:spcPts val="0"/>
              </a:spcAft>
            </a:pPr>
            <a:r>
              <a:rPr lang="ru-RU" sz="2400" b="1" dirty="0" smtClean="0">
                <a:solidFill>
                  <a:srgbClr val="0D58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 дружбы</a:t>
            </a:r>
            <a:endParaRPr lang="ru-RU" sz="2400" b="1" dirty="0">
              <a:solidFill>
                <a:srgbClr val="0D58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6981" y="8359300"/>
            <a:ext cx="6369974" cy="1474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6299" y="8538295"/>
            <a:ext cx="47450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9050" cap="sq" cmpd="dbl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noFill/>
                <a:latin typeface="DoloresBlackC" panose="00000500000000000000" pitchFamily="50" charset="0"/>
                <a:cs typeface="Arial" panose="020B0604020202020204" pitchFamily="34" charset="0"/>
              </a:rPr>
              <a:t>УЧИМСЯ ДРУЖИТЬ</a:t>
            </a:r>
            <a:endParaRPr lang="ru-RU" sz="2400" b="1" i="1" cap="none" spc="0" dirty="0">
              <a:ln w="19050" cap="sq" cmpd="dbl">
                <a:solidFill>
                  <a:schemeClr val="accent6">
                    <a:lumMod val="75000"/>
                  </a:schemeClr>
                </a:solidFill>
                <a:prstDash val="solid"/>
              </a:ln>
              <a:noFill/>
              <a:latin typeface="DoloresBlackC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6094" y="8273720"/>
            <a:ext cx="1396731" cy="9908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2808" y="5007856"/>
            <a:ext cx="2424938" cy="32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974" y="5017516"/>
            <a:ext cx="2424938" cy="324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071" y="1710813"/>
            <a:ext cx="2286000" cy="28611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95116" l="325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710" y="1696065"/>
            <a:ext cx="2846439" cy="28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724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176981" y="8359300"/>
            <a:ext cx="6369974" cy="1474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6299" y="8538295"/>
            <a:ext cx="47450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9050" cap="sq" cmpd="dbl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noFill/>
                <a:latin typeface="DoloresBlackC" panose="00000500000000000000" pitchFamily="50" charset="0"/>
                <a:cs typeface="Arial" panose="020B0604020202020204" pitchFamily="34" charset="0"/>
              </a:rPr>
              <a:t>УЧИМСЯ ДРУЖИТЬ</a:t>
            </a:r>
            <a:endParaRPr lang="ru-RU" sz="2400" b="1" i="1" cap="none" spc="0" dirty="0">
              <a:ln w="19050" cap="sq" cmpd="dbl">
                <a:solidFill>
                  <a:schemeClr val="accent6">
                    <a:lumMod val="75000"/>
                  </a:schemeClr>
                </a:solidFill>
                <a:prstDash val="solid"/>
              </a:ln>
              <a:noFill/>
              <a:latin typeface="DoloresBlackC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6094" y="8273720"/>
            <a:ext cx="1396731" cy="9908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5956" y="84074"/>
            <a:ext cx="1985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pc="-100" dirty="0" smtClean="0">
                <a:solidFill>
                  <a:srgbClr val="0D5800"/>
                </a:solidFill>
                <a:latin typeface="Times New Roman" panose="02020603050405020304" pitchFamily="18" charset="0"/>
              </a:rPr>
              <a:t>Раздаточный</a:t>
            </a:r>
          </a:p>
          <a:p>
            <a:pPr algn="ctr"/>
            <a:r>
              <a:rPr lang="ru-RU" sz="2400" b="1" i="1" spc="-100" dirty="0" smtClean="0">
                <a:solidFill>
                  <a:srgbClr val="0D5800"/>
                </a:solidFill>
                <a:latin typeface="Times New Roman" panose="02020603050405020304" pitchFamily="18" charset="0"/>
              </a:rPr>
              <a:t> материал</a:t>
            </a:r>
            <a:endParaRPr lang="ru-RU" sz="2400" b="1" spc="-100" dirty="0">
              <a:solidFill>
                <a:srgbClr val="0D58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981" y="997194"/>
            <a:ext cx="5006988" cy="35397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9967" y="4655336"/>
            <a:ext cx="5006988" cy="353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5107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176981" y="8359300"/>
            <a:ext cx="6369974" cy="1474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6299" y="8538295"/>
            <a:ext cx="47450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9050" cap="sq" cmpd="dbl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noFill/>
                <a:latin typeface="DoloresBlackC" panose="00000500000000000000" pitchFamily="50" charset="0"/>
                <a:cs typeface="Arial" panose="020B0604020202020204" pitchFamily="34" charset="0"/>
              </a:rPr>
              <a:t>УЧИМСЯ ДРУЖИТЬ</a:t>
            </a:r>
            <a:endParaRPr lang="ru-RU" sz="2400" b="1" i="1" cap="none" spc="0" dirty="0">
              <a:ln w="19050" cap="sq" cmpd="dbl">
                <a:solidFill>
                  <a:schemeClr val="accent6">
                    <a:lumMod val="75000"/>
                  </a:schemeClr>
                </a:solidFill>
                <a:prstDash val="solid"/>
              </a:ln>
              <a:noFill/>
              <a:latin typeface="DoloresBlackC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6094" y="8273720"/>
            <a:ext cx="1396731" cy="9908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5956" y="450854"/>
            <a:ext cx="1985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pc="-100" dirty="0" smtClean="0">
                <a:solidFill>
                  <a:srgbClr val="0D5800"/>
                </a:solidFill>
                <a:latin typeface="Times New Roman" panose="02020603050405020304" pitchFamily="18" charset="0"/>
              </a:rPr>
              <a:t>Раздаточный</a:t>
            </a:r>
          </a:p>
          <a:p>
            <a:pPr algn="ctr"/>
            <a:r>
              <a:rPr lang="ru-RU" sz="2400" b="1" i="1" spc="-100" dirty="0" smtClean="0">
                <a:solidFill>
                  <a:srgbClr val="0D5800"/>
                </a:solidFill>
                <a:latin typeface="Times New Roman" panose="02020603050405020304" pitchFamily="18" charset="0"/>
              </a:rPr>
              <a:t> материал</a:t>
            </a:r>
            <a:endParaRPr lang="ru-RU" sz="2400" b="1" spc="-100" dirty="0">
              <a:solidFill>
                <a:srgbClr val="0D58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981" y="1281851"/>
            <a:ext cx="5005690" cy="353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466" y="4484707"/>
            <a:ext cx="5110489" cy="36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24124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498</TotalTime>
  <Words>143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51</cp:revision>
  <dcterms:created xsi:type="dcterms:W3CDTF">2019-05-06T07:44:47Z</dcterms:created>
  <dcterms:modified xsi:type="dcterms:W3CDTF">2023-10-02T10:35:29Z</dcterms:modified>
</cp:coreProperties>
</file>