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3" r:id="rId7"/>
  </p:sldIdLst>
  <p:sldSz cx="17335500" cy="9753600"/>
  <p:notesSz cx="17335500" cy="97536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84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0"/>
  </p:normalViewPr>
  <p:slideViewPr>
    <p:cSldViewPr>
      <p:cViewPr varScale="1">
        <p:scale>
          <a:sx n="84" d="100"/>
          <a:sy n="84" d="100"/>
        </p:scale>
        <p:origin x="288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5311083" y="2116104"/>
            <a:ext cx="11490226" cy="5942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4653376"/>
            <a:ext cx="3893424" cy="46841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69903" y="6650047"/>
            <a:ext cx="9397956" cy="2684987"/>
          </a:xfrm>
          <a:custGeom>
            <a:avLst/>
            <a:gdLst/>
            <a:ahLst/>
            <a:cxnLst/>
            <a:rect l="l" t="t" r="r" b="b"/>
            <a:pathLst>
              <a:path w="9397956" h="2684987">
                <a:moveTo>
                  <a:pt x="0" y="0"/>
                </a:moveTo>
                <a:lnTo>
                  <a:pt x="0" y="2684987"/>
                </a:lnTo>
                <a:lnTo>
                  <a:pt x="9397956" y="2684987"/>
                </a:lnTo>
                <a:lnTo>
                  <a:pt x="939795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6650047"/>
            <a:ext cx="2662407" cy="2684987"/>
          </a:xfrm>
          <a:custGeom>
            <a:avLst/>
            <a:gdLst/>
            <a:ahLst/>
            <a:cxnLst/>
            <a:rect l="l" t="t" r="r" b="b"/>
            <a:pathLst>
              <a:path w="2662407" h="2684987">
                <a:moveTo>
                  <a:pt x="2662407" y="2684987"/>
                </a:moveTo>
                <a:lnTo>
                  <a:pt x="2662407" y="0"/>
                </a:lnTo>
                <a:lnTo>
                  <a:pt x="0" y="0"/>
                </a:lnTo>
                <a:lnTo>
                  <a:pt x="0" y="2684987"/>
                </a:lnTo>
                <a:lnTo>
                  <a:pt x="2662407" y="2684987"/>
                </a:lnTo>
                <a:close/>
              </a:path>
            </a:pathLst>
          </a:custGeom>
          <a:solidFill>
            <a:srgbClr val="007E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1099" y="7330574"/>
            <a:ext cx="2214835" cy="1422058"/>
          </a:xfrm>
          <a:custGeom>
            <a:avLst/>
            <a:gdLst/>
            <a:ahLst/>
            <a:cxnLst/>
            <a:rect l="l" t="t" r="r" b="b"/>
            <a:pathLst>
              <a:path w="2214835" h="1422058">
                <a:moveTo>
                  <a:pt x="1012070" y="1182559"/>
                </a:moveTo>
                <a:lnTo>
                  <a:pt x="1021156" y="1163464"/>
                </a:lnTo>
                <a:lnTo>
                  <a:pt x="1025381" y="1151483"/>
                </a:lnTo>
                <a:lnTo>
                  <a:pt x="1028748" y="1139173"/>
                </a:lnTo>
                <a:lnTo>
                  <a:pt x="1031028" y="1123527"/>
                </a:lnTo>
                <a:lnTo>
                  <a:pt x="1032069" y="1110889"/>
                </a:lnTo>
                <a:lnTo>
                  <a:pt x="1032269" y="1098252"/>
                </a:lnTo>
                <a:lnTo>
                  <a:pt x="1032160" y="1091023"/>
                </a:lnTo>
                <a:lnTo>
                  <a:pt x="1030845" y="1078380"/>
                </a:lnTo>
                <a:lnTo>
                  <a:pt x="1028211" y="1065937"/>
                </a:lnTo>
                <a:lnTo>
                  <a:pt x="1024394" y="1053749"/>
                </a:lnTo>
                <a:lnTo>
                  <a:pt x="1016112" y="1037699"/>
                </a:lnTo>
                <a:lnTo>
                  <a:pt x="1008580" y="1027418"/>
                </a:lnTo>
                <a:lnTo>
                  <a:pt x="999747" y="1018193"/>
                </a:lnTo>
                <a:lnTo>
                  <a:pt x="992158" y="1012117"/>
                </a:lnTo>
                <a:lnTo>
                  <a:pt x="981545" y="1005113"/>
                </a:lnTo>
                <a:lnTo>
                  <a:pt x="970204" y="999285"/>
                </a:lnTo>
                <a:lnTo>
                  <a:pt x="958145" y="994708"/>
                </a:lnTo>
                <a:lnTo>
                  <a:pt x="937966" y="989670"/>
                </a:lnTo>
                <a:lnTo>
                  <a:pt x="925427" y="987737"/>
                </a:lnTo>
                <a:lnTo>
                  <a:pt x="912763" y="986722"/>
                </a:lnTo>
                <a:lnTo>
                  <a:pt x="897302" y="986680"/>
                </a:lnTo>
                <a:lnTo>
                  <a:pt x="884658" y="987168"/>
                </a:lnTo>
                <a:lnTo>
                  <a:pt x="871981" y="988401"/>
                </a:lnTo>
                <a:lnTo>
                  <a:pt x="859355" y="990461"/>
                </a:lnTo>
                <a:lnTo>
                  <a:pt x="848174" y="993007"/>
                </a:lnTo>
                <a:lnTo>
                  <a:pt x="835962" y="996390"/>
                </a:lnTo>
                <a:lnTo>
                  <a:pt x="823859" y="1000305"/>
                </a:lnTo>
                <a:lnTo>
                  <a:pt x="808156" y="1006602"/>
                </a:lnTo>
                <a:lnTo>
                  <a:pt x="796683" y="1012154"/>
                </a:lnTo>
                <a:lnTo>
                  <a:pt x="786129" y="1018193"/>
                </a:lnTo>
                <a:lnTo>
                  <a:pt x="777596" y="1026689"/>
                </a:lnTo>
                <a:lnTo>
                  <a:pt x="773324" y="1035408"/>
                </a:lnTo>
                <a:lnTo>
                  <a:pt x="772648" y="1038538"/>
                </a:lnTo>
                <a:lnTo>
                  <a:pt x="771981" y="1041448"/>
                </a:lnTo>
                <a:lnTo>
                  <a:pt x="771758" y="1044356"/>
                </a:lnTo>
                <a:lnTo>
                  <a:pt x="771304" y="1047930"/>
                </a:lnTo>
                <a:lnTo>
                  <a:pt x="771304" y="1064479"/>
                </a:lnTo>
                <a:lnTo>
                  <a:pt x="771527" y="1070963"/>
                </a:lnTo>
                <a:lnTo>
                  <a:pt x="771981" y="1076106"/>
                </a:lnTo>
                <a:lnTo>
                  <a:pt x="772203" y="1080354"/>
                </a:lnTo>
                <a:lnTo>
                  <a:pt x="773102" y="1084613"/>
                </a:lnTo>
                <a:lnTo>
                  <a:pt x="774223" y="1088861"/>
                </a:lnTo>
                <a:lnTo>
                  <a:pt x="776020" y="1093330"/>
                </a:lnTo>
                <a:lnTo>
                  <a:pt x="779161" y="1096460"/>
                </a:lnTo>
                <a:lnTo>
                  <a:pt x="782757" y="1096904"/>
                </a:lnTo>
                <a:lnTo>
                  <a:pt x="787250" y="1096460"/>
                </a:lnTo>
                <a:lnTo>
                  <a:pt x="791299" y="1094668"/>
                </a:lnTo>
                <a:lnTo>
                  <a:pt x="794663" y="1091991"/>
                </a:lnTo>
                <a:lnTo>
                  <a:pt x="799601" y="1088630"/>
                </a:lnTo>
                <a:lnTo>
                  <a:pt x="805893" y="1084833"/>
                </a:lnTo>
                <a:lnTo>
                  <a:pt x="813527" y="1080585"/>
                </a:lnTo>
                <a:lnTo>
                  <a:pt x="828018" y="1073933"/>
                </a:lnTo>
                <a:lnTo>
                  <a:pt x="839814" y="1069624"/>
                </a:lnTo>
                <a:lnTo>
                  <a:pt x="849268" y="1067084"/>
                </a:lnTo>
                <a:lnTo>
                  <a:pt x="861777" y="1065021"/>
                </a:lnTo>
                <a:lnTo>
                  <a:pt x="874402" y="1064479"/>
                </a:lnTo>
                <a:lnTo>
                  <a:pt x="882482" y="1064258"/>
                </a:lnTo>
                <a:lnTo>
                  <a:pt x="891025" y="1065828"/>
                </a:lnTo>
                <a:lnTo>
                  <a:pt x="898660" y="1068727"/>
                </a:lnTo>
                <a:lnTo>
                  <a:pt x="904951" y="1071194"/>
                </a:lnTo>
                <a:lnTo>
                  <a:pt x="910788" y="1074988"/>
                </a:lnTo>
                <a:lnTo>
                  <a:pt x="915727" y="1079911"/>
                </a:lnTo>
                <a:lnTo>
                  <a:pt x="920248" y="1084833"/>
                </a:lnTo>
                <a:lnTo>
                  <a:pt x="923584" y="1090642"/>
                </a:lnTo>
                <a:lnTo>
                  <a:pt x="925622" y="1096904"/>
                </a:lnTo>
                <a:lnTo>
                  <a:pt x="928124" y="1103618"/>
                </a:lnTo>
                <a:lnTo>
                  <a:pt x="929421" y="1110775"/>
                </a:lnTo>
                <a:lnTo>
                  <a:pt x="929236" y="1117480"/>
                </a:lnTo>
                <a:lnTo>
                  <a:pt x="929245" y="1117985"/>
                </a:lnTo>
                <a:lnTo>
                  <a:pt x="928594" y="1130670"/>
                </a:lnTo>
                <a:lnTo>
                  <a:pt x="926549" y="1143199"/>
                </a:lnTo>
                <a:lnTo>
                  <a:pt x="925236" y="1147988"/>
                </a:lnTo>
                <a:lnTo>
                  <a:pt x="921254" y="1160057"/>
                </a:lnTo>
                <a:lnTo>
                  <a:pt x="916181" y="1171818"/>
                </a:lnTo>
                <a:lnTo>
                  <a:pt x="908968" y="1185233"/>
                </a:lnTo>
                <a:lnTo>
                  <a:pt x="902391" y="1196102"/>
                </a:lnTo>
                <a:lnTo>
                  <a:pt x="895287" y="1206709"/>
                </a:lnTo>
                <a:lnTo>
                  <a:pt x="884794" y="1219961"/>
                </a:lnTo>
                <a:lnTo>
                  <a:pt x="876666" y="1229713"/>
                </a:lnTo>
                <a:lnTo>
                  <a:pt x="868277" y="1239245"/>
                </a:lnTo>
                <a:lnTo>
                  <a:pt x="859577" y="1248525"/>
                </a:lnTo>
                <a:lnTo>
                  <a:pt x="785907" y="1328131"/>
                </a:lnTo>
                <a:lnTo>
                  <a:pt x="782089" y="1331936"/>
                </a:lnTo>
                <a:lnTo>
                  <a:pt x="778272" y="1336184"/>
                </a:lnTo>
                <a:lnTo>
                  <a:pt x="775122" y="1340657"/>
                </a:lnTo>
                <a:lnTo>
                  <a:pt x="772648" y="1344458"/>
                </a:lnTo>
                <a:lnTo>
                  <a:pt x="770183" y="1348261"/>
                </a:lnTo>
                <a:lnTo>
                  <a:pt x="768386" y="1352510"/>
                </a:lnTo>
                <a:lnTo>
                  <a:pt x="766588" y="1356983"/>
                </a:lnTo>
                <a:lnTo>
                  <a:pt x="765245" y="1361902"/>
                </a:lnTo>
                <a:lnTo>
                  <a:pt x="765013" y="1366598"/>
                </a:lnTo>
                <a:lnTo>
                  <a:pt x="764346" y="1371742"/>
                </a:lnTo>
                <a:lnTo>
                  <a:pt x="763892" y="1377779"/>
                </a:lnTo>
                <a:lnTo>
                  <a:pt x="763892" y="1385159"/>
                </a:lnTo>
                <a:lnTo>
                  <a:pt x="763669" y="1391645"/>
                </a:lnTo>
                <a:lnTo>
                  <a:pt x="764114" y="1397906"/>
                </a:lnTo>
                <a:lnTo>
                  <a:pt x="765467" y="1404167"/>
                </a:lnTo>
                <a:lnTo>
                  <a:pt x="765912" y="1408192"/>
                </a:lnTo>
                <a:lnTo>
                  <a:pt x="767487" y="1411771"/>
                </a:lnTo>
                <a:lnTo>
                  <a:pt x="770183" y="1415125"/>
                </a:lnTo>
                <a:lnTo>
                  <a:pt x="772203" y="1417585"/>
                </a:lnTo>
                <a:lnTo>
                  <a:pt x="775344" y="1419598"/>
                </a:lnTo>
                <a:lnTo>
                  <a:pt x="778494" y="1420267"/>
                </a:lnTo>
                <a:lnTo>
                  <a:pt x="782757" y="1421386"/>
                </a:lnTo>
                <a:lnTo>
                  <a:pt x="787028" y="1421610"/>
                </a:lnTo>
                <a:lnTo>
                  <a:pt x="791299" y="1421610"/>
                </a:lnTo>
                <a:lnTo>
                  <a:pt x="1036531" y="1421163"/>
                </a:lnTo>
                <a:lnTo>
                  <a:pt x="1044870" y="1418032"/>
                </a:lnTo>
                <a:lnTo>
                  <a:pt x="1048206" y="1409534"/>
                </a:lnTo>
                <a:lnTo>
                  <a:pt x="1049410" y="1402154"/>
                </a:lnTo>
                <a:lnTo>
                  <a:pt x="1050245" y="1396564"/>
                </a:lnTo>
                <a:lnTo>
                  <a:pt x="1050523" y="1390973"/>
                </a:lnTo>
                <a:lnTo>
                  <a:pt x="1050523" y="1385830"/>
                </a:lnTo>
                <a:lnTo>
                  <a:pt x="1050245" y="1386053"/>
                </a:lnTo>
                <a:lnTo>
                  <a:pt x="1050245" y="1380463"/>
                </a:lnTo>
                <a:lnTo>
                  <a:pt x="1049781" y="1375319"/>
                </a:lnTo>
                <a:lnTo>
                  <a:pt x="1049132" y="1369952"/>
                </a:lnTo>
                <a:lnTo>
                  <a:pt x="1048670" y="1366375"/>
                </a:lnTo>
                <a:lnTo>
                  <a:pt x="1047557" y="1362572"/>
                </a:lnTo>
                <a:lnTo>
                  <a:pt x="1045982" y="1359218"/>
                </a:lnTo>
                <a:lnTo>
                  <a:pt x="1045148" y="1356535"/>
                </a:lnTo>
                <a:lnTo>
                  <a:pt x="1043295" y="1354522"/>
                </a:lnTo>
                <a:lnTo>
                  <a:pt x="1039497" y="1351168"/>
                </a:lnTo>
                <a:lnTo>
                  <a:pt x="1034956" y="1350721"/>
                </a:lnTo>
                <a:lnTo>
                  <a:pt x="866768" y="1350944"/>
                </a:lnTo>
                <a:lnTo>
                  <a:pt x="916403" y="1299955"/>
                </a:lnTo>
                <a:lnTo>
                  <a:pt x="925922" y="1290545"/>
                </a:lnTo>
                <a:lnTo>
                  <a:pt x="934809" y="1281488"/>
                </a:lnTo>
                <a:lnTo>
                  <a:pt x="943562" y="1272288"/>
                </a:lnTo>
                <a:lnTo>
                  <a:pt x="952171" y="1262942"/>
                </a:lnTo>
                <a:lnTo>
                  <a:pt x="960627" y="1253446"/>
                </a:lnTo>
                <a:lnTo>
                  <a:pt x="968922" y="1243796"/>
                </a:lnTo>
                <a:lnTo>
                  <a:pt x="977046" y="1233989"/>
                </a:lnTo>
                <a:lnTo>
                  <a:pt x="984184" y="1225030"/>
                </a:lnTo>
                <a:lnTo>
                  <a:pt x="991746" y="1214835"/>
                </a:lnTo>
                <a:lnTo>
                  <a:pt x="998915" y="1204373"/>
                </a:lnTo>
                <a:lnTo>
                  <a:pt x="1005689" y="1193621"/>
                </a:lnTo>
                <a:lnTo>
                  <a:pt x="1012070" y="1182559"/>
                </a:lnTo>
                <a:close/>
              </a:path>
              <a:path w="2214835" h="1422058">
                <a:moveTo>
                  <a:pt x="1271692" y="1408864"/>
                </a:moveTo>
                <a:lnTo>
                  <a:pt x="1271692" y="1411099"/>
                </a:lnTo>
                <a:lnTo>
                  <a:pt x="1273545" y="1414678"/>
                </a:lnTo>
                <a:lnTo>
                  <a:pt x="1277529" y="1418255"/>
                </a:lnTo>
                <a:lnTo>
                  <a:pt x="1280309" y="1418927"/>
                </a:lnTo>
                <a:lnTo>
                  <a:pt x="1284107" y="1420267"/>
                </a:lnTo>
                <a:lnTo>
                  <a:pt x="1288555" y="1421163"/>
                </a:lnTo>
                <a:lnTo>
                  <a:pt x="1292817" y="1421386"/>
                </a:lnTo>
                <a:lnTo>
                  <a:pt x="1299396" y="1421833"/>
                </a:lnTo>
                <a:lnTo>
                  <a:pt x="1306345" y="1422058"/>
                </a:lnTo>
                <a:lnTo>
                  <a:pt x="1320892" y="1422058"/>
                </a:lnTo>
                <a:lnTo>
                  <a:pt x="1327841" y="1421833"/>
                </a:lnTo>
                <a:lnTo>
                  <a:pt x="1333030" y="1421386"/>
                </a:lnTo>
                <a:lnTo>
                  <a:pt x="1337571" y="1420939"/>
                </a:lnTo>
                <a:lnTo>
                  <a:pt x="1341833" y="1420044"/>
                </a:lnTo>
                <a:lnTo>
                  <a:pt x="1345631" y="1418703"/>
                </a:lnTo>
                <a:lnTo>
                  <a:pt x="1348319" y="1418032"/>
                </a:lnTo>
                <a:lnTo>
                  <a:pt x="1350819" y="1416690"/>
                </a:lnTo>
                <a:lnTo>
                  <a:pt x="1354156" y="1412888"/>
                </a:lnTo>
                <a:lnTo>
                  <a:pt x="1354619" y="1408864"/>
                </a:lnTo>
                <a:lnTo>
                  <a:pt x="1354619" y="1331715"/>
                </a:lnTo>
                <a:lnTo>
                  <a:pt x="1392607" y="1331715"/>
                </a:lnTo>
                <a:lnTo>
                  <a:pt x="1396591" y="1331493"/>
                </a:lnTo>
                <a:lnTo>
                  <a:pt x="1399742" y="1328583"/>
                </a:lnTo>
                <a:lnTo>
                  <a:pt x="1401966" y="1322765"/>
                </a:lnTo>
                <a:lnTo>
                  <a:pt x="1404912" y="1310263"/>
                </a:lnTo>
                <a:lnTo>
                  <a:pt x="1405394" y="1297499"/>
                </a:lnTo>
                <a:lnTo>
                  <a:pt x="1406113" y="1295360"/>
                </a:lnTo>
                <a:lnTo>
                  <a:pt x="1405210" y="1282579"/>
                </a:lnTo>
                <a:lnTo>
                  <a:pt x="1401966" y="1270440"/>
                </a:lnTo>
                <a:lnTo>
                  <a:pt x="1399742" y="1265074"/>
                </a:lnTo>
                <a:lnTo>
                  <a:pt x="1396591" y="1262387"/>
                </a:lnTo>
                <a:lnTo>
                  <a:pt x="1354805" y="1262387"/>
                </a:lnTo>
                <a:lnTo>
                  <a:pt x="1354619" y="1005218"/>
                </a:lnTo>
                <a:lnTo>
                  <a:pt x="1354619" y="1002540"/>
                </a:lnTo>
                <a:lnTo>
                  <a:pt x="1351283" y="998956"/>
                </a:lnTo>
                <a:lnTo>
                  <a:pt x="1348133" y="996500"/>
                </a:lnTo>
                <a:lnTo>
                  <a:pt x="1344704" y="995161"/>
                </a:lnTo>
                <a:lnTo>
                  <a:pt x="1340720" y="994487"/>
                </a:lnTo>
                <a:lnTo>
                  <a:pt x="1334605" y="992926"/>
                </a:lnTo>
                <a:lnTo>
                  <a:pt x="1328119" y="992031"/>
                </a:lnTo>
                <a:lnTo>
                  <a:pt x="1321819" y="991800"/>
                </a:lnTo>
                <a:lnTo>
                  <a:pt x="1318948" y="991576"/>
                </a:lnTo>
                <a:lnTo>
                  <a:pt x="1306624" y="991005"/>
                </a:lnTo>
                <a:lnTo>
                  <a:pt x="1293095" y="991134"/>
                </a:lnTo>
                <a:lnTo>
                  <a:pt x="1292010" y="991135"/>
                </a:lnTo>
                <a:lnTo>
                  <a:pt x="1278298" y="991313"/>
                </a:lnTo>
                <a:lnTo>
                  <a:pt x="1266781" y="991800"/>
                </a:lnTo>
                <a:lnTo>
                  <a:pt x="1260758" y="992031"/>
                </a:lnTo>
                <a:lnTo>
                  <a:pt x="1254643" y="992926"/>
                </a:lnTo>
                <a:lnTo>
                  <a:pt x="1248621" y="994044"/>
                </a:lnTo>
                <a:lnTo>
                  <a:pt x="1245007" y="994708"/>
                </a:lnTo>
                <a:lnTo>
                  <a:pt x="1241208" y="995826"/>
                </a:lnTo>
                <a:lnTo>
                  <a:pt x="1237780" y="997618"/>
                </a:lnTo>
                <a:lnTo>
                  <a:pt x="1235557" y="998735"/>
                </a:lnTo>
                <a:lnTo>
                  <a:pt x="1099908" y="1237119"/>
                </a:lnTo>
                <a:lnTo>
                  <a:pt x="1096109" y="1244720"/>
                </a:lnTo>
                <a:lnTo>
                  <a:pt x="1094719" y="1248968"/>
                </a:lnTo>
                <a:lnTo>
                  <a:pt x="1093144" y="1252995"/>
                </a:lnTo>
                <a:lnTo>
                  <a:pt x="1092033" y="1257021"/>
                </a:lnTo>
                <a:lnTo>
                  <a:pt x="1091106" y="1260826"/>
                </a:lnTo>
                <a:lnTo>
                  <a:pt x="1090457" y="1265518"/>
                </a:lnTo>
                <a:lnTo>
                  <a:pt x="1089994" y="1269997"/>
                </a:lnTo>
                <a:lnTo>
                  <a:pt x="1089531" y="1274909"/>
                </a:lnTo>
                <a:lnTo>
                  <a:pt x="1089160" y="1280054"/>
                </a:lnTo>
                <a:lnTo>
                  <a:pt x="1089160" y="1300186"/>
                </a:lnTo>
                <a:lnTo>
                  <a:pt x="1089345" y="1306890"/>
                </a:lnTo>
                <a:lnTo>
                  <a:pt x="1090457" y="1313826"/>
                </a:lnTo>
                <a:lnTo>
                  <a:pt x="1090920" y="1318074"/>
                </a:lnTo>
                <a:lnTo>
                  <a:pt x="1092033" y="1322101"/>
                </a:lnTo>
                <a:lnTo>
                  <a:pt x="1094071" y="1325675"/>
                </a:lnTo>
                <a:lnTo>
                  <a:pt x="1095460" y="1328362"/>
                </a:lnTo>
                <a:lnTo>
                  <a:pt x="1097684" y="1330144"/>
                </a:lnTo>
                <a:lnTo>
                  <a:pt x="1100371" y="1331041"/>
                </a:lnTo>
                <a:lnTo>
                  <a:pt x="1103059" y="1331936"/>
                </a:lnTo>
                <a:lnTo>
                  <a:pt x="1105745" y="1332379"/>
                </a:lnTo>
                <a:lnTo>
                  <a:pt x="1108710" y="1332379"/>
                </a:lnTo>
                <a:lnTo>
                  <a:pt x="1158281" y="1262608"/>
                </a:lnTo>
                <a:lnTo>
                  <a:pt x="1270395" y="1066492"/>
                </a:lnTo>
                <a:lnTo>
                  <a:pt x="1271043" y="1066492"/>
                </a:lnTo>
                <a:lnTo>
                  <a:pt x="1271506" y="1262608"/>
                </a:lnTo>
                <a:lnTo>
                  <a:pt x="1271692" y="1332379"/>
                </a:lnTo>
                <a:lnTo>
                  <a:pt x="1271692" y="1408864"/>
                </a:lnTo>
                <a:close/>
              </a:path>
              <a:path w="2214835" h="1422058">
                <a:moveTo>
                  <a:pt x="1158281" y="1262608"/>
                </a:moveTo>
                <a:lnTo>
                  <a:pt x="1108710" y="1332379"/>
                </a:lnTo>
                <a:lnTo>
                  <a:pt x="1271692" y="1332379"/>
                </a:lnTo>
                <a:lnTo>
                  <a:pt x="1271506" y="1262608"/>
                </a:lnTo>
                <a:lnTo>
                  <a:pt x="1158281" y="1262608"/>
                </a:lnTo>
                <a:close/>
              </a:path>
              <a:path w="2214835" h="1422058">
                <a:moveTo>
                  <a:pt x="739634" y="1225492"/>
                </a:moveTo>
                <a:lnTo>
                  <a:pt x="739412" y="1225493"/>
                </a:lnTo>
                <a:lnTo>
                  <a:pt x="739412" y="1225936"/>
                </a:lnTo>
                <a:lnTo>
                  <a:pt x="739634" y="1225492"/>
                </a:lnTo>
                <a:close/>
              </a:path>
              <a:path w="2214835" h="1422058">
                <a:moveTo>
                  <a:pt x="1714216" y="298569"/>
                </a:moveTo>
                <a:lnTo>
                  <a:pt x="1749003" y="299947"/>
                </a:lnTo>
                <a:lnTo>
                  <a:pt x="1783022" y="304062"/>
                </a:lnTo>
                <a:lnTo>
                  <a:pt x="1816164" y="310808"/>
                </a:lnTo>
                <a:lnTo>
                  <a:pt x="1848318" y="320075"/>
                </a:lnTo>
                <a:lnTo>
                  <a:pt x="1879375" y="331756"/>
                </a:lnTo>
                <a:lnTo>
                  <a:pt x="1909225" y="345740"/>
                </a:lnTo>
                <a:lnTo>
                  <a:pt x="1937760" y="361921"/>
                </a:lnTo>
                <a:lnTo>
                  <a:pt x="1964869" y="380190"/>
                </a:lnTo>
                <a:lnTo>
                  <a:pt x="1990444" y="400437"/>
                </a:lnTo>
                <a:lnTo>
                  <a:pt x="2014374" y="422556"/>
                </a:lnTo>
                <a:lnTo>
                  <a:pt x="2036550" y="446437"/>
                </a:lnTo>
                <a:lnTo>
                  <a:pt x="2056862" y="471972"/>
                </a:lnTo>
                <a:lnTo>
                  <a:pt x="2075202" y="499052"/>
                </a:lnTo>
                <a:lnTo>
                  <a:pt x="2091459" y="527570"/>
                </a:lnTo>
                <a:lnTo>
                  <a:pt x="2105524" y="557416"/>
                </a:lnTo>
                <a:lnTo>
                  <a:pt x="2117287" y="588482"/>
                </a:lnTo>
                <a:lnTo>
                  <a:pt x="2126640" y="620661"/>
                </a:lnTo>
                <a:lnTo>
                  <a:pt x="2133471" y="653842"/>
                </a:lnTo>
                <a:lnTo>
                  <a:pt x="2137673" y="687919"/>
                </a:lnTo>
                <a:lnTo>
                  <a:pt x="2139135" y="722782"/>
                </a:lnTo>
                <a:lnTo>
                  <a:pt x="2137772" y="757620"/>
                </a:lnTo>
                <a:lnTo>
                  <a:pt x="2133673" y="791688"/>
                </a:lnTo>
                <a:lnTo>
                  <a:pt x="2126945" y="824876"/>
                </a:lnTo>
                <a:lnTo>
                  <a:pt x="2117698" y="857074"/>
                </a:lnTo>
                <a:lnTo>
                  <a:pt x="2106039" y="888172"/>
                </a:lnTo>
                <a:lnTo>
                  <a:pt x="2092078" y="918062"/>
                </a:lnTo>
                <a:lnTo>
                  <a:pt x="2075922" y="946632"/>
                </a:lnTo>
                <a:lnTo>
                  <a:pt x="2057679" y="973774"/>
                </a:lnTo>
                <a:lnTo>
                  <a:pt x="2037459" y="999377"/>
                </a:lnTo>
                <a:lnTo>
                  <a:pt x="2015370" y="1023333"/>
                </a:lnTo>
                <a:lnTo>
                  <a:pt x="1991520" y="1045531"/>
                </a:lnTo>
                <a:lnTo>
                  <a:pt x="1966017" y="1065861"/>
                </a:lnTo>
                <a:lnTo>
                  <a:pt x="1938970" y="1084215"/>
                </a:lnTo>
                <a:lnTo>
                  <a:pt x="1910487" y="1100482"/>
                </a:lnTo>
                <a:lnTo>
                  <a:pt x="1880677" y="1114552"/>
                </a:lnTo>
                <a:lnTo>
                  <a:pt x="1849648" y="1126317"/>
                </a:lnTo>
                <a:lnTo>
                  <a:pt x="1817509" y="1135666"/>
                </a:lnTo>
                <a:lnTo>
                  <a:pt x="1784368" y="1142489"/>
                </a:lnTo>
                <a:lnTo>
                  <a:pt x="1750333" y="1146678"/>
                </a:lnTo>
                <a:lnTo>
                  <a:pt x="1715512" y="1148121"/>
                </a:lnTo>
                <a:lnTo>
                  <a:pt x="1472569" y="1148565"/>
                </a:lnTo>
                <a:lnTo>
                  <a:pt x="1472569" y="1224597"/>
                </a:lnTo>
                <a:lnTo>
                  <a:pt x="1715512" y="1223923"/>
                </a:lnTo>
                <a:lnTo>
                  <a:pt x="1715791" y="1223923"/>
                </a:lnTo>
                <a:lnTo>
                  <a:pt x="1756818" y="1222227"/>
                </a:lnTo>
                <a:lnTo>
                  <a:pt x="1796925" y="1217293"/>
                </a:lnTo>
                <a:lnTo>
                  <a:pt x="1835982" y="1209251"/>
                </a:lnTo>
                <a:lnTo>
                  <a:pt x="1873862" y="1198230"/>
                </a:lnTo>
                <a:lnTo>
                  <a:pt x="1910435" y="1184360"/>
                </a:lnTo>
                <a:lnTo>
                  <a:pt x="1945573" y="1167770"/>
                </a:lnTo>
                <a:lnTo>
                  <a:pt x="1979147" y="1148590"/>
                </a:lnTo>
                <a:lnTo>
                  <a:pt x="2011029" y="1126950"/>
                </a:lnTo>
                <a:lnTo>
                  <a:pt x="2041091" y="1102979"/>
                </a:lnTo>
                <a:lnTo>
                  <a:pt x="2069203" y="1076807"/>
                </a:lnTo>
                <a:lnTo>
                  <a:pt x="2095238" y="1048564"/>
                </a:lnTo>
                <a:lnTo>
                  <a:pt x="2119066" y="1018379"/>
                </a:lnTo>
                <a:lnTo>
                  <a:pt x="2140559" y="986383"/>
                </a:lnTo>
                <a:lnTo>
                  <a:pt x="2159589" y="952704"/>
                </a:lnTo>
                <a:lnTo>
                  <a:pt x="2176026" y="917472"/>
                </a:lnTo>
                <a:lnTo>
                  <a:pt x="2189744" y="880817"/>
                </a:lnTo>
                <a:lnTo>
                  <a:pt x="2200611" y="842869"/>
                </a:lnTo>
                <a:lnTo>
                  <a:pt x="2208502" y="803757"/>
                </a:lnTo>
                <a:lnTo>
                  <a:pt x="2213286" y="763611"/>
                </a:lnTo>
                <a:lnTo>
                  <a:pt x="2214835" y="722561"/>
                </a:lnTo>
                <a:lnTo>
                  <a:pt x="2213149" y="681488"/>
                </a:lnTo>
                <a:lnTo>
                  <a:pt x="2208233" y="641335"/>
                </a:lnTo>
                <a:lnTo>
                  <a:pt x="2200215" y="602229"/>
                </a:lnTo>
                <a:lnTo>
                  <a:pt x="2189224" y="564301"/>
                </a:lnTo>
                <a:lnTo>
                  <a:pt x="2175390" y="527677"/>
                </a:lnTo>
                <a:lnTo>
                  <a:pt x="2158840" y="492487"/>
                </a:lnTo>
                <a:lnTo>
                  <a:pt x="2139705" y="458858"/>
                </a:lnTo>
                <a:lnTo>
                  <a:pt x="2118112" y="426921"/>
                </a:lnTo>
                <a:lnTo>
                  <a:pt x="2094190" y="396802"/>
                </a:lnTo>
                <a:lnTo>
                  <a:pt x="2068069" y="368630"/>
                </a:lnTo>
                <a:lnTo>
                  <a:pt x="2039876" y="342535"/>
                </a:lnTo>
                <a:lnTo>
                  <a:pt x="2009742" y="318644"/>
                </a:lnTo>
                <a:lnTo>
                  <a:pt x="1977795" y="297085"/>
                </a:lnTo>
                <a:lnTo>
                  <a:pt x="1944163" y="277988"/>
                </a:lnTo>
                <a:lnTo>
                  <a:pt x="1908976" y="261481"/>
                </a:lnTo>
                <a:lnTo>
                  <a:pt x="1872362" y="247692"/>
                </a:lnTo>
                <a:lnTo>
                  <a:pt x="1834450" y="236749"/>
                </a:lnTo>
                <a:lnTo>
                  <a:pt x="1795369" y="228782"/>
                </a:lnTo>
                <a:lnTo>
                  <a:pt x="1755248" y="223919"/>
                </a:lnTo>
                <a:lnTo>
                  <a:pt x="1714216" y="222288"/>
                </a:lnTo>
                <a:lnTo>
                  <a:pt x="1403170" y="223211"/>
                </a:lnTo>
                <a:lnTo>
                  <a:pt x="1403170" y="299031"/>
                </a:lnTo>
                <a:lnTo>
                  <a:pt x="1714216" y="298569"/>
                </a:lnTo>
                <a:close/>
              </a:path>
              <a:path w="2214835" h="1422058">
                <a:moveTo>
                  <a:pt x="908852" y="294948"/>
                </a:moveTo>
                <a:lnTo>
                  <a:pt x="918995" y="304051"/>
                </a:lnTo>
                <a:lnTo>
                  <a:pt x="930070" y="306604"/>
                </a:lnTo>
                <a:lnTo>
                  <a:pt x="1018556" y="306604"/>
                </a:lnTo>
                <a:lnTo>
                  <a:pt x="1032031" y="310455"/>
                </a:lnTo>
                <a:lnTo>
                  <a:pt x="1041363" y="320474"/>
                </a:lnTo>
                <a:lnTo>
                  <a:pt x="1044222" y="332093"/>
                </a:lnTo>
                <a:lnTo>
                  <a:pt x="1044222" y="420935"/>
                </a:lnTo>
                <a:lnTo>
                  <a:pt x="1048119" y="434411"/>
                </a:lnTo>
                <a:lnTo>
                  <a:pt x="1058261" y="443563"/>
                </a:lnTo>
                <a:lnTo>
                  <a:pt x="1069331" y="446145"/>
                </a:lnTo>
                <a:lnTo>
                  <a:pt x="1185708" y="446145"/>
                </a:lnTo>
                <a:lnTo>
                  <a:pt x="1199191" y="442248"/>
                </a:lnTo>
                <a:lnTo>
                  <a:pt x="1208416" y="432143"/>
                </a:lnTo>
                <a:lnTo>
                  <a:pt x="1211095" y="420935"/>
                </a:lnTo>
                <a:lnTo>
                  <a:pt x="1211095" y="332093"/>
                </a:lnTo>
                <a:lnTo>
                  <a:pt x="1214952" y="318519"/>
                </a:lnTo>
                <a:lnTo>
                  <a:pt x="1224996" y="309279"/>
                </a:lnTo>
                <a:lnTo>
                  <a:pt x="1236204" y="306604"/>
                </a:lnTo>
                <a:lnTo>
                  <a:pt x="1324968" y="306604"/>
                </a:lnTo>
                <a:lnTo>
                  <a:pt x="1338424" y="302557"/>
                </a:lnTo>
                <a:lnTo>
                  <a:pt x="1347420" y="292341"/>
                </a:lnTo>
                <a:lnTo>
                  <a:pt x="1349893" y="281392"/>
                </a:lnTo>
                <a:lnTo>
                  <a:pt x="1349893" y="164661"/>
                </a:lnTo>
                <a:lnTo>
                  <a:pt x="1345832" y="151149"/>
                </a:lnTo>
                <a:lnTo>
                  <a:pt x="1335656" y="142068"/>
                </a:lnTo>
                <a:lnTo>
                  <a:pt x="1324783" y="139542"/>
                </a:lnTo>
                <a:lnTo>
                  <a:pt x="1236019" y="139542"/>
                </a:lnTo>
                <a:lnTo>
                  <a:pt x="1222536" y="135690"/>
                </a:lnTo>
                <a:lnTo>
                  <a:pt x="1213311" y="125621"/>
                </a:lnTo>
                <a:lnTo>
                  <a:pt x="1210632" y="114330"/>
                </a:lnTo>
                <a:lnTo>
                  <a:pt x="1210632" y="25304"/>
                </a:lnTo>
                <a:lnTo>
                  <a:pt x="1209983" y="25304"/>
                </a:lnTo>
                <a:lnTo>
                  <a:pt x="1206060" y="11764"/>
                </a:lnTo>
                <a:lnTo>
                  <a:pt x="1195907" y="2643"/>
                </a:lnTo>
                <a:lnTo>
                  <a:pt x="1184595" y="0"/>
                </a:lnTo>
                <a:lnTo>
                  <a:pt x="1068498" y="0"/>
                </a:lnTo>
                <a:lnTo>
                  <a:pt x="1054775" y="3802"/>
                </a:lnTo>
                <a:lnTo>
                  <a:pt x="1045559" y="13772"/>
                </a:lnTo>
                <a:lnTo>
                  <a:pt x="1042832" y="25304"/>
                </a:lnTo>
                <a:lnTo>
                  <a:pt x="1042832" y="114053"/>
                </a:lnTo>
                <a:lnTo>
                  <a:pt x="1038948" y="127492"/>
                </a:lnTo>
                <a:lnTo>
                  <a:pt x="1028863" y="136694"/>
                </a:lnTo>
                <a:lnTo>
                  <a:pt x="1018186" y="139357"/>
                </a:lnTo>
                <a:lnTo>
                  <a:pt x="929421" y="139357"/>
                </a:lnTo>
                <a:lnTo>
                  <a:pt x="916108" y="143532"/>
                </a:lnTo>
                <a:lnTo>
                  <a:pt x="907288" y="153955"/>
                </a:lnTo>
                <a:lnTo>
                  <a:pt x="904951" y="164661"/>
                </a:lnTo>
                <a:lnTo>
                  <a:pt x="904951" y="281392"/>
                </a:lnTo>
                <a:lnTo>
                  <a:pt x="908852" y="294948"/>
                </a:lnTo>
                <a:close/>
              </a:path>
              <a:path w="2214835" h="1422058">
                <a:moveTo>
                  <a:pt x="94101" y="831630"/>
                </a:moveTo>
                <a:lnTo>
                  <a:pt x="87106" y="799027"/>
                </a:lnTo>
                <a:lnTo>
                  <a:pt x="82657" y="765541"/>
                </a:lnTo>
                <a:lnTo>
                  <a:pt x="80858" y="731278"/>
                </a:lnTo>
                <a:lnTo>
                  <a:pt x="81765" y="696417"/>
                </a:lnTo>
                <a:lnTo>
                  <a:pt x="85425" y="662292"/>
                </a:lnTo>
                <a:lnTo>
                  <a:pt x="91729" y="629015"/>
                </a:lnTo>
                <a:lnTo>
                  <a:pt x="100570" y="596696"/>
                </a:lnTo>
                <a:lnTo>
                  <a:pt x="111840" y="565447"/>
                </a:lnTo>
                <a:lnTo>
                  <a:pt x="125432" y="535379"/>
                </a:lnTo>
                <a:lnTo>
                  <a:pt x="141237" y="506603"/>
                </a:lnTo>
                <a:lnTo>
                  <a:pt x="159147" y="479230"/>
                </a:lnTo>
                <a:lnTo>
                  <a:pt x="179056" y="453370"/>
                </a:lnTo>
                <a:lnTo>
                  <a:pt x="200855" y="429136"/>
                </a:lnTo>
                <a:lnTo>
                  <a:pt x="224436" y="406638"/>
                </a:lnTo>
                <a:lnTo>
                  <a:pt x="249692" y="385986"/>
                </a:lnTo>
                <a:lnTo>
                  <a:pt x="276514" y="367293"/>
                </a:lnTo>
                <a:lnTo>
                  <a:pt x="304795" y="350670"/>
                </a:lnTo>
                <a:lnTo>
                  <a:pt x="334427" y="336226"/>
                </a:lnTo>
                <a:lnTo>
                  <a:pt x="365303" y="324074"/>
                </a:lnTo>
                <a:lnTo>
                  <a:pt x="397314" y="314324"/>
                </a:lnTo>
                <a:lnTo>
                  <a:pt x="430353" y="307088"/>
                </a:lnTo>
                <a:lnTo>
                  <a:pt x="464311" y="302477"/>
                </a:lnTo>
                <a:lnTo>
                  <a:pt x="499082" y="300601"/>
                </a:lnTo>
                <a:lnTo>
                  <a:pt x="820940" y="300140"/>
                </a:lnTo>
                <a:lnTo>
                  <a:pt x="820940" y="224320"/>
                </a:lnTo>
                <a:lnTo>
                  <a:pt x="499082" y="224504"/>
                </a:lnTo>
                <a:lnTo>
                  <a:pt x="458090" y="226232"/>
                </a:lnTo>
                <a:lnTo>
                  <a:pt x="418015" y="231192"/>
                </a:lnTo>
                <a:lnTo>
                  <a:pt x="378986" y="239255"/>
                </a:lnTo>
                <a:lnTo>
                  <a:pt x="341131" y="250291"/>
                </a:lnTo>
                <a:lnTo>
                  <a:pt x="304578" y="264173"/>
                </a:lnTo>
                <a:lnTo>
                  <a:pt x="269457" y="280770"/>
                </a:lnTo>
                <a:lnTo>
                  <a:pt x="235895" y="299955"/>
                </a:lnTo>
                <a:lnTo>
                  <a:pt x="204022" y="321598"/>
                </a:lnTo>
                <a:lnTo>
                  <a:pt x="173965" y="345571"/>
                </a:lnTo>
                <a:lnTo>
                  <a:pt x="145853" y="371743"/>
                </a:lnTo>
                <a:lnTo>
                  <a:pt x="119816" y="399988"/>
                </a:lnTo>
                <a:lnTo>
                  <a:pt x="95980" y="430175"/>
                </a:lnTo>
                <a:lnTo>
                  <a:pt x="74475" y="462175"/>
                </a:lnTo>
                <a:lnTo>
                  <a:pt x="55430" y="495861"/>
                </a:lnTo>
                <a:lnTo>
                  <a:pt x="38972" y="531102"/>
                </a:lnTo>
                <a:lnTo>
                  <a:pt x="25231" y="567770"/>
                </a:lnTo>
                <a:lnTo>
                  <a:pt x="14334" y="605737"/>
                </a:lnTo>
                <a:lnTo>
                  <a:pt x="6411" y="644872"/>
                </a:lnTo>
                <a:lnTo>
                  <a:pt x="1590" y="685048"/>
                </a:lnTo>
                <a:lnTo>
                  <a:pt x="0" y="726135"/>
                </a:lnTo>
                <a:lnTo>
                  <a:pt x="1723" y="767181"/>
                </a:lnTo>
                <a:lnTo>
                  <a:pt x="6674" y="807314"/>
                </a:lnTo>
                <a:lnTo>
                  <a:pt x="14722" y="846403"/>
                </a:lnTo>
                <a:lnTo>
                  <a:pt x="25739" y="884320"/>
                </a:lnTo>
                <a:lnTo>
                  <a:pt x="39597" y="920935"/>
                </a:lnTo>
                <a:lnTo>
                  <a:pt x="56166" y="956120"/>
                </a:lnTo>
                <a:lnTo>
                  <a:pt x="75317" y="989745"/>
                </a:lnTo>
                <a:lnTo>
                  <a:pt x="96922" y="1021680"/>
                </a:lnTo>
                <a:lnTo>
                  <a:pt x="120851" y="1051798"/>
                </a:lnTo>
                <a:lnTo>
                  <a:pt x="146977" y="1079968"/>
                </a:lnTo>
                <a:lnTo>
                  <a:pt x="175169" y="1106062"/>
                </a:lnTo>
                <a:lnTo>
                  <a:pt x="205299" y="1129950"/>
                </a:lnTo>
                <a:lnTo>
                  <a:pt x="237239" y="1151503"/>
                </a:lnTo>
                <a:lnTo>
                  <a:pt x="270858" y="1170593"/>
                </a:lnTo>
                <a:lnTo>
                  <a:pt x="306030" y="1187089"/>
                </a:lnTo>
                <a:lnTo>
                  <a:pt x="342624" y="1200864"/>
                </a:lnTo>
                <a:lnTo>
                  <a:pt x="380511" y="1211787"/>
                </a:lnTo>
                <a:lnTo>
                  <a:pt x="419564" y="1219730"/>
                </a:lnTo>
                <a:lnTo>
                  <a:pt x="459652" y="1224563"/>
                </a:lnTo>
                <a:lnTo>
                  <a:pt x="500647" y="1226158"/>
                </a:lnTo>
                <a:lnTo>
                  <a:pt x="739412" y="1225493"/>
                </a:lnTo>
                <a:lnTo>
                  <a:pt x="739412" y="1149903"/>
                </a:lnTo>
                <a:lnTo>
                  <a:pt x="500647" y="1150578"/>
                </a:lnTo>
                <a:lnTo>
                  <a:pt x="466458" y="1148818"/>
                </a:lnTo>
                <a:lnTo>
                  <a:pt x="433028" y="1144415"/>
                </a:lnTo>
                <a:lnTo>
                  <a:pt x="400462" y="1137473"/>
                </a:lnTo>
                <a:lnTo>
                  <a:pt x="368865" y="1128094"/>
                </a:lnTo>
                <a:lnTo>
                  <a:pt x="338341" y="1116382"/>
                </a:lnTo>
                <a:lnTo>
                  <a:pt x="308997" y="1102442"/>
                </a:lnTo>
                <a:lnTo>
                  <a:pt x="280938" y="1086376"/>
                </a:lnTo>
                <a:lnTo>
                  <a:pt x="254267" y="1068289"/>
                </a:lnTo>
                <a:lnTo>
                  <a:pt x="229091" y="1048284"/>
                </a:lnTo>
                <a:lnTo>
                  <a:pt x="205515" y="1026464"/>
                </a:lnTo>
                <a:lnTo>
                  <a:pt x="183644" y="1002934"/>
                </a:lnTo>
                <a:lnTo>
                  <a:pt x="163582" y="977796"/>
                </a:lnTo>
                <a:lnTo>
                  <a:pt x="145436" y="951156"/>
                </a:lnTo>
                <a:lnTo>
                  <a:pt x="129309" y="923115"/>
                </a:lnTo>
                <a:lnTo>
                  <a:pt x="115308" y="893778"/>
                </a:lnTo>
                <a:lnTo>
                  <a:pt x="103537" y="863249"/>
                </a:lnTo>
                <a:lnTo>
                  <a:pt x="94101" y="831630"/>
                </a:lnTo>
                <a:close/>
              </a:path>
            </a:pathLst>
          </a:custGeom>
          <a:solidFill>
            <a:srgbClr val="B32BA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25492" y="3339577"/>
            <a:ext cx="0" cy="220"/>
          </a:xfrm>
          <a:custGeom>
            <a:avLst/>
            <a:gdLst/>
            <a:ahLst/>
            <a:cxnLst/>
            <a:rect l="l" t="t" r="r" b="b"/>
            <a:pathLst>
              <a:path h="220">
                <a:moveTo>
                  <a:pt x="0" y="0"/>
                </a:moveTo>
                <a:lnTo>
                  <a:pt x="0" y="220"/>
                </a:lnTo>
                <a:lnTo>
                  <a:pt x="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40102" y="3251686"/>
            <a:ext cx="100439" cy="173757"/>
          </a:xfrm>
          <a:custGeom>
            <a:avLst/>
            <a:gdLst/>
            <a:ahLst/>
            <a:cxnLst/>
            <a:rect l="l" t="t" r="r" b="b"/>
            <a:pathLst>
              <a:path w="100439" h="173757">
                <a:moveTo>
                  <a:pt x="185" y="166601"/>
                </a:moveTo>
                <a:lnTo>
                  <a:pt x="463" y="169066"/>
                </a:lnTo>
                <a:lnTo>
                  <a:pt x="3336" y="171522"/>
                </a:lnTo>
                <a:lnTo>
                  <a:pt x="6949" y="172639"/>
                </a:lnTo>
                <a:lnTo>
                  <a:pt x="11489" y="173314"/>
                </a:lnTo>
                <a:lnTo>
                  <a:pt x="14362" y="173757"/>
                </a:lnTo>
                <a:lnTo>
                  <a:pt x="29372" y="173757"/>
                </a:lnTo>
                <a:lnTo>
                  <a:pt x="32800" y="173314"/>
                </a:lnTo>
                <a:lnTo>
                  <a:pt x="35302" y="173314"/>
                </a:lnTo>
                <a:lnTo>
                  <a:pt x="39749" y="171965"/>
                </a:lnTo>
                <a:lnTo>
                  <a:pt x="43362" y="169731"/>
                </a:lnTo>
                <a:lnTo>
                  <a:pt x="44475" y="166601"/>
                </a:lnTo>
                <a:lnTo>
                  <a:pt x="43826" y="69105"/>
                </a:lnTo>
                <a:lnTo>
                  <a:pt x="47162" y="64183"/>
                </a:lnTo>
                <a:lnTo>
                  <a:pt x="50497" y="59935"/>
                </a:lnTo>
                <a:lnTo>
                  <a:pt x="53185" y="56352"/>
                </a:lnTo>
                <a:lnTo>
                  <a:pt x="55686" y="53221"/>
                </a:lnTo>
                <a:lnTo>
                  <a:pt x="58374" y="50765"/>
                </a:lnTo>
                <a:lnTo>
                  <a:pt x="61523" y="48077"/>
                </a:lnTo>
                <a:lnTo>
                  <a:pt x="66249" y="44282"/>
                </a:lnTo>
                <a:lnTo>
                  <a:pt x="69215" y="43385"/>
                </a:lnTo>
                <a:lnTo>
                  <a:pt x="71437" y="42269"/>
                </a:lnTo>
                <a:lnTo>
                  <a:pt x="74124" y="41595"/>
                </a:lnTo>
                <a:lnTo>
                  <a:pt x="76626" y="41595"/>
                </a:lnTo>
                <a:lnTo>
                  <a:pt x="80425" y="42047"/>
                </a:lnTo>
                <a:lnTo>
                  <a:pt x="83761" y="42712"/>
                </a:lnTo>
                <a:lnTo>
                  <a:pt x="86911" y="43828"/>
                </a:lnTo>
                <a:lnTo>
                  <a:pt x="90987" y="45177"/>
                </a:lnTo>
                <a:lnTo>
                  <a:pt x="93027" y="45620"/>
                </a:lnTo>
                <a:lnTo>
                  <a:pt x="96084" y="45399"/>
                </a:lnTo>
                <a:lnTo>
                  <a:pt x="98586" y="42712"/>
                </a:lnTo>
                <a:lnTo>
                  <a:pt x="99235" y="39580"/>
                </a:lnTo>
                <a:lnTo>
                  <a:pt x="99975" y="35333"/>
                </a:lnTo>
                <a:lnTo>
                  <a:pt x="100161" y="31758"/>
                </a:lnTo>
                <a:lnTo>
                  <a:pt x="100439" y="28176"/>
                </a:lnTo>
                <a:lnTo>
                  <a:pt x="100161" y="24823"/>
                </a:lnTo>
                <a:lnTo>
                  <a:pt x="99975" y="24380"/>
                </a:lnTo>
                <a:lnTo>
                  <a:pt x="99975" y="12522"/>
                </a:lnTo>
                <a:lnTo>
                  <a:pt x="99235" y="8053"/>
                </a:lnTo>
                <a:lnTo>
                  <a:pt x="98400" y="5365"/>
                </a:lnTo>
                <a:lnTo>
                  <a:pt x="95435" y="2687"/>
                </a:lnTo>
                <a:lnTo>
                  <a:pt x="92563" y="2012"/>
                </a:lnTo>
                <a:lnTo>
                  <a:pt x="89134" y="1117"/>
                </a:lnTo>
                <a:lnTo>
                  <a:pt x="85336" y="220"/>
                </a:lnTo>
                <a:lnTo>
                  <a:pt x="82001" y="0"/>
                </a:lnTo>
                <a:lnTo>
                  <a:pt x="75700" y="0"/>
                </a:lnTo>
                <a:lnTo>
                  <a:pt x="72271" y="674"/>
                </a:lnTo>
                <a:lnTo>
                  <a:pt x="69215" y="1348"/>
                </a:lnTo>
                <a:lnTo>
                  <a:pt x="65786" y="2466"/>
                </a:lnTo>
                <a:lnTo>
                  <a:pt x="62172" y="4025"/>
                </a:lnTo>
                <a:lnTo>
                  <a:pt x="59300" y="6040"/>
                </a:lnTo>
                <a:lnTo>
                  <a:pt x="55686" y="8727"/>
                </a:lnTo>
                <a:lnTo>
                  <a:pt x="52350" y="11626"/>
                </a:lnTo>
                <a:lnTo>
                  <a:pt x="49201" y="14988"/>
                </a:lnTo>
                <a:lnTo>
                  <a:pt x="44938" y="19679"/>
                </a:lnTo>
                <a:lnTo>
                  <a:pt x="40862" y="24602"/>
                </a:lnTo>
                <a:lnTo>
                  <a:pt x="37525" y="29524"/>
                </a:lnTo>
                <a:lnTo>
                  <a:pt x="37525" y="10288"/>
                </a:lnTo>
                <a:lnTo>
                  <a:pt x="37247" y="8053"/>
                </a:lnTo>
                <a:lnTo>
                  <a:pt x="34838" y="5365"/>
                </a:lnTo>
                <a:lnTo>
                  <a:pt x="32152" y="4248"/>
                </a:lnTo>
                <a:lnTo>
                  <a:pt x="28074" y="3804"/>
                </a:lnTo>
                <a:lnTo>
                  <a:pt x="24925" y="3130"/>
                </a:lnTo>
                <a:lnTo>
                  <a:pt x="15751" y="3130"/>
                </a:lnTo>
                <a:lnTo>
                  <a:pt x="12787" y="3582"/>
                </a:lnTo>
                <a:lnTo>
                  <a:pt x="9636" y="3804"/>
                </a:lnTo>
                <a:lnTo>
                  <a:pt x="7876" y="4025"/>
                </a:lnTo>
                <a:lnTo>
                  <a:pt x="3799" y="5143"/>
                </a:lnTo>
                <a:lnTo>
                  <a:pt x="648" y="7157"/>
                </a:lnTo>
                <a:lnTo>
                  <a:pt x="0" y="10288"/>
                </a:lnTo>
                <a:lnTo>
                  <a:pt x="185" y="166601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77242" y="3259960"/>
            <a:ext cx="146225" cy="169953"/>
          </a:xfrm>
          <a:custGeom>
            <a:avLst/>
            <a:gdLst/>
            <a:ahLst/>
            <a:cxnLst/>
            <a:rect l="l" t="t" r="r" b="b"/>
            <a:pathLst>
              <a:path w="146225" h="169953">
                <a:moveTo>
                  <a:pt x="46500" y="0"/>
                </a:moveTo>
                <a:lnTo>
                  <a:pt x="41239" y="2396"/>
                </a:lnTo>
                <a:lnTo>
                  <a:pt x="30435" y="9201"/>
                </a:lnTo>
                <a:lnTo>
                  <a:pt x="21121" y="17889"/>
                </a:lnTo>
                <a:lnTo>
                  <a:pt x="16804" y="23348"/>
                </a:lnTo>
                <a:lnTo>
                  <a:pt x="10222" y="34275"/>
                </a:lnTo>
                <a:lnTo>
                  <a:pt x="5398" y="46065"/>
                </a:lnTo>
                <a:lnTo>
                  <a:pt x="2293" y="58552"/>
                </a:lnTo>
                <a:lnTo>
                  <a:pt x="553" y="71157"/>
                </a:lnTo>
                <a:lnTo>
                  <a:pt x="5" y="83864"/>
                </a:lnTo>
                <a:lnTo>
                  <a:pt x="0" y="84219"/>
                </a:lnTo>
                <a:lnTo>
                  <a:pt x="477" y="96887"/>
                </a:lnTo>
                <a:lnTo>
                  <a:pt x="2277" y="109503"/>
                </a:lnTo>
                <a:lnTo>
                  <a:pt x="5398" y="121875"/>
                </a:lnTo>
                <a:lnTo>
                  <a:pt x="7308" y="127465"/>
                </a:lnTo>
                <a:lnTo>
                  <a:pt x="13126" y="138775"/>
                </a:lnTo>
                <a:lnTo>
                  <a:pt x="21121" y="148934"/>
                </a:lnTo>
                <a:lnTo>
                  <a:pt x="35415" y="159593"/>
                </a:lnTo>
                <a:lnTo>
                  <a:pt x="47176" y="164588"/>
                </a:lnTo>
                <a:lnTo>
                  <a:pt x="58534" y="167582"/>
                </a:lnTo>
                <a:lnTo>
                  <a:pt x="71106" y="169478"/>
                </a:lnTo>
                <a:lnTo>
                  <a:pt x="83785" y="169953"/>
                </a:lnTo>
                <a:lnTo>
                  <a:pt x="91197" y="169953"/>
                </a:lnTo>
                <a:lnTo>
                  <a:pt x="98155" y="169510"/>
                </a:lnTo>
                <a:lnTo>
                  <a:pt x="105568" y="168393"/>
                </a:lnTo>
                <a:lnTo>
                  <a:pt x="111637" y="167496"/>
                </a:lnTo>
                <a:lnTo>
                  <a:pt x="117697" y="166157"/>
                </a:lnTo>
                <a:lnTo>
                  <a:pt x="123543" y="165040"/>
                </a:lnTo>
                <a:lnTo>
                  <a:pt x="128028" y="163922"/>
                </a:lnTo>
                <a:lnTo>
                  <a:pt x="132299" y="162352"/>
                </a:lnTo>
                <a:lnTo>
                  <a:pt x="136571" y="160792"/>
                </a:lnTo>
                <a:lnTo>
                  <a:pt x="140833" y="158779"/>
                </a:lnTo>
                <a:lnTo>
                  <a:pt x="143529" y="156535"/>
                </a:lnTo>
                <a:lnTo>
                  <a:pt x="145104" y="153856"/>
                </a:lnTo>
                <a:lnTo>
                  <a:pt x="146225" y="150274"/>
                </a:lnTo>
                <a:lnTo>
                  <a:pt x="146225" y="131720"/>
                </a:lnTo>
                <a:lnTo>
                  <a:pt x="144882" y="127693"/>
                </a:lnTo>
                <a:lnTo>
                  <a:pt x="141732" y="125902"/>
                </a:lnTo>
                <a:lnTo>
                  <a:pt x="138590" y="126123"/>
                </a:lnTo>
                <a:lnTo>
                  <a:pt x="134097" y="127693"/>
                </a:lnTo>
                <a:lnTo>
                  <a:pt x="131178" y="128811"/>
                </a:lnTo>
                <a:lnTo>
                  <a:pt x="127805" y="130150"/>
                </a:lnTo>
                <a:lnTo>
                  <a:pt x="123543" y="131489"/>
                </a:lnTo>
                <a:lnTo>
                  <a:pt x="118595" y="132838"/>
                </a:lnTo>
                <a:lnTo>
                  <a:pt x="113434" y="134176"/>
                </a:lnTo>
                <a:lnTo>
                  <a:pt x="108264" y="135072"/>
                </a:lnTo>
                <a:lnTo>
                  <a:pt x="101751" y="136189"/>
                </a:lnTo>
                <a:lnTo>
                  <a:pt x="94792" y="136632"/>
                </a:lnTo>
                <a:lnTo>
                  <a:pt x="88056" y="136632"/>
                </a:lnTo>
                <a:lnTo>
                  <a:pt x="81088" y="137086"/>
                </a:lnTo>
                <a:lnTo>
                  <a:pt x="74575" y="135968"/>
                </a:lnTo>
                <a:lnTo>
                  <a:pt x="68283" y="133733"/>
                </a:lnTo>
                <a:lnTo>
                  <a:pt x="63345" y="131941"/>
                </a:lnTo>
                <a:lnTo>
                  <a:pt x="58851" y="129033"/>
                </a:lnTo>
                <a:lnTo>
                  <a:pt x="55034" y="125228"/>
                </a:lnTo>
                <a:lnTo>
                  <a:pt x="51661" y="121211"/>
                </a:lnTo>
                <a:lnTo>
                  <a:pt x="48974" y="116509"/>
                </a:lnTo>
                <a:lnTo>
                  <a:pt x="47399" y="111366"/>
                </a:lnTo>
                <a:lnTo>
                  <a:pt x="45823" y="105326"/>
                </a:lnTo>
                <a:lnTo>
                  <a:pt x="45156" y="99296"/>
                </a:lnTo>
                <a:lnTo>
                  <a:pt x="44925" y="64848"/>
                </a:lnTo>
                <a:lnTo>
                  <a:pt x="45156" y="59714"/>
                </a:lnTo>
                <a:lnTo>
                  <a:pt x="45823" y="54570"/>
                </a:lnTo>
                <a:lnTo>
                  <a:pt x="47176" y="49427"/>
                </a:lnTo>
                <a:lnTo>
                  <a:pt x="465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22168" y="3253699"/>
            <a:ext cx="108935" cy="105557"/>
          </a:xfrm>
          <a:custGeom>
            <a:avLst/>
            <a:gdLst/>
            <a:ahLst/>
            <a:cxnLst/>
            <a:rect l="l" t="t" r="r" b="b"/>
            <a:pathLst>
              <a:path w="108935" h="105557">
                <a:moveTo>
                  <a:pt x="26302" y="202"/>
                </a:moveTo>
                <a:lnTo>
                  <a:pt x="13822" y="2308"/>
                </a:lnTo>
                <a:lnTo>
                  <a:pt x="1575" y="6261"/>
                </a:lnTo>
                <a:lnTo>
                  <a:pt x="2251" y="55688"/>
                </a:lnTo>
                <a:lnTo>
                  <a:pt x="3817" y="51208"/>
                </a:lnTo>
                <a:lnTo>
                  <a:pt x="6068" y="46738"/>
                </a:lnTo>
                <a:lnTo>
                  <a:pt x="8533" y="43164"/>
                </a:lnTo>
                <a:lnTo>
                  <a:pt x="11461" y="39359"/>
                </a:lnTo>
                <a:lnTo>
                  <a:pt x="14824" y="36451"/>
                </a:lnTo>
                <a:lnTo>
                  <a:pt x="19096" y="34437"/>
                </a:lnTo>
                <a:lnTo>
                  <a:pt x="23590" y="32424"/>
                </a:lnTo>
                <a:lnTo>
                  <a:pt x="28528" y="31306"/>
                </a:lnTo>
                <a:lnTo>
                  <a:pt x="35944" y="31185"/>
                </a:lnTo>
                <a:lnTo>
                  <a:pt x="48316" y="33913"/>
                </a:lnTo>
                <a:lnTo>
                  <a:pt x="58400" y="41816"/>
                </a:lnTo>
                <a:lnTo>
                  <a:pt x="61070" y="46523"/>
                </a:lnTo>
                <a:lnTo>
                  <a:pt x="65091" y="58490"/>
                </a:lnTo>
                <a:lnTo>
                  <a:pt x="65590" y="71109"/>
                </a:lnTo>
                <a:lnTo>
                  <a:pt x="0" y="71109"/>
                </a:lnTo>
                <a:lnTo>
                  <a:pt x="231" y="105557"/>
                </a:lnTo>
                <a:lnTo>
                  <a:pt x="231" y="99517"/>
                </a:lnTo>
                <a:lnTo>
                  <a:pt x="98826" y="99517"/>
                </a:lnTo>
                <a:lnTo>
                  <a:pt x="102644" y="98168"/>
                </a:lnTo>
                <a:lnTo>
                  <a:pt x="105117" y="95491"/>
                </a:lnTo>
                <a:lnTo>
                  <a:pt x="107814" y="92138"/>
                </a:lnTo>
                <a:lnTo>
                  <a:pt x="108935" y="87890"/>
                </a:lnTo>
                <a:lnTo>
                  <a:pt x="108490" y="83633"/>
                </a:lnTo>
                <a:lnTo>
                  <a:pt x="108935" y="76484"/>
                </a:lnTo>
                <a:lnTo>
                  <a:pt x="108796" y="71206"/>
                </a:lnTo>
                <a:lnTo>
                  <a:pt x="107407" y="58443"/>
                </a:lnTo>
                <a:lnTo>
                  <a:pt x="104673" y="46064"/>
                </a:lnTo>
                <a:lnTo>
                  <a:pt x="98736" y="32180"/>
                </a:lnTo>
                <a:lnTo>
                  <a:pt x="91414" y="21692"/>
                </a:lnTo>
                <a:lnTo>
                  <a:pt x="89627" y="19799"/>
                </a:lnTo>
                <a:lnTo>
                  <a:pt x="79812" y="11641"/>
                </a:lnTo>
                <a:lnTo>
                  <a:pt x="68509" y="5596"/>
                </a:lnTo>
                <a:lnTo>
                  <a:pt x="60018" y="2875"/>
                </a:lnTo>
                <a:lnTo>
                  <a:pt x="47602" y="495"/>
                </a:lnTo>
                <a:lnTo>
                  <a:pt x="34819" y="0"/>
                </a:lnTo>
                <a:lnTo>
                  <a:pt x="26302" y="202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79530" y="3354555"/>
            <a:ext cx="23475" cy="73628"/>
          </a:xfrm>
          <a:custGeom>
            <a:avLst/>
            <a:gdLst/>
            <a:ahLst/>
            <a:cxnLst/>
            <a:rect l="l" t="t" r="r" b="b"/>
            <a:pathLst>
              <a:path w="23475" h="73628">
                <a:moveTo>
                  <a:pt x="14547" y="32646"/>
                </a:moveTo>
                <a:lnTo>
                  <a:pt x="10563" y="28629"/>
                </a:lnTo>
                <a:lnTo>
                  <a:pt x="7876" y="23928"/>
                </a:lnTo>
                <a:lnTo>
                  <a:pt x="4725" y="18784"/>
                </a:lnTo>
                <a:lnTo>
                  <a:pt x="2687" y="13197"/>
                </a:lnTo>
                <a:lnTo>
                  <a:pt x="1576" y="7157"/>
                </a:lnTo>
                <a:lnTo>
                  <a:pt x="185" y="0"/>
                </a:lnTo>
                <a:lnTo>
                  <a:pt x="0" y="68432"/>
                </a:lnTo>
                <a:lnTo>
                  <a:pt x="10922" y="71596"/>
                </a:lnTo>
                <a:lnTo>
                  <a:pt x="23475" y="73628"/>
                </a:lnTo>
                <a:lnTo>
                  <a:pt x="19550" y="35333"/>
                </a:lnTo>
                <a:lnTo>
                  <a:pt x="14547" y="32646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33666" y="3252577"/>
            <a:ext cx="167613" cy="175997"/>
          </a:xfrm>
          <a:custGeom>
            <a:avLst/>
            <a:gdLst/>
            <a:ahLst/>
            <a:cxnLst/>
            <a:rect l="l" t="t" r="r" b="b"/>
            <a:pathLst>
              <a:path w="167613" h="175997">
                <a:moveTo>
                  <a:pt x="0" y="89455"/>
                </a:moveTo>
                <a:lnTo>
                  <a:pt x="402" y="101498"/>
                </a:lnTo>
                <a:lnTo>
                  <a:pt x="2063" y="114080"/>
                </a:lnTo>
                <a:lnTo>
                  <a:pt x="4909" y="126350"/>
                </a:lnTo>
                <a:lnTo>
                  <a:pt x="6803" y="131861"/>
                </a:lnTo>
                <a:lnTo>
                  <a:pt x="12510" y="143261"/>
                </a:lnTo>
                <a:lnTo>
                  <a:pt x="20012" y="153639"/>
                </a:lnTo>
                <a:lnTo>
                  <a:pt x="23939" y="157477"/>
                </a:lnTo>
                <a:lnTo>
                  <a:pt x="34290" y="165056"/>
                </a:lnTo>
                <a:lnTo>
                  <a:pt x="45863" y="170410"/>
                </a:lnTo>
                <a:lnTo>
                  <a:pt x="46048" y="101978"/>
                </a:lnTo>
                <a:lnTo>
                  <a:pt x="45401" y="94821"/>
                </a:lnTo>
                <a:lnTo>
                  <a:pt x="45401" y="80285"/>
                </a:lnTo>
                <a:lnTo>
                  <a:pt x="46048" y="72906"/>
                </a:lnTo>
                <a:lnTo>
                  <a:pt x="47625" y="65527"/>
                </a:lnTo>
                <a:lnTo>
                  <a:pt x="49014" y="59487"/>
                </a:lnTo>
                <a:lnTo>
                  <a:pt x="51238" y="53900"/>
                </a:lnTo>
                <a:lnTo>
                  <a:pt x="54851" y="48757"/>
                </a:lnTo>
                <a:lnTo>
                  <a:pt x="58002" y="44287"/>
                </a:lnTo>
                <a:lnTo>
                  <a:pt x="61800" y="40482"/>
                </a:lnTo>
                <a:lnTo>
                  <a:pt x="66989" y="38469"/>
                </a:lnTo>
                <a:lnTo>
                  <a:pt x="72085" y="35781"/>
                </a:lnTo>
                <a:lnTo>
                  <a:pt x="77923" y="34664"/>
                </a:lnTo>
                <a:lnTo>
                  <a:pt x="84038" y="34664"/>
                </a:lnTo>
                <a:lnTo>
                  <a:pt x="90338" y="34443"/>
                </a:lnTo>
                <a:lnTo>
                  <a:pt x="96639" y="35781"/>
                </a:lnTo>
                <a:lnTo>
                  <a:pt x="102476" y="38690"/>
                </a:lnTo>
                <a:lnTo>
                  <a:pt x="107109" y="41378"/>
                </a:lnTo>
                <a:lnTo>
                  <a:pt x="111000" y="45404"/>
                </a:lnTo>
                <a:lnTo>
                  <a:pt x="113873" y="50096"/>
                </a:lnTo>
                <a:lnTo>
                  <a:pt x="117024" y="55018"/>
                </a:lnTo>
                <a:lnTo>
                  <a:pt x="119247" y="60836"/>
                </a:lnTo>
                <a:lnTo>
                  <a:pt x="120173" y="66866"/>
                </a:lnTo>
                <a:lnTo>
                  <a:pt x="121563" y="73803"/>
                </a:lnTo>
                <a:lnTo>
                  <a:pt x="122397" y="80959"/>
                </a:lnTo>
                <a:lnTo>
                  <a:pt x="122212" y="88338"/>
                </a:lnTo>
                <a:lnTo>
                  <a:pt x="122397" y="95716"/>
                </a:lnTo>
                <a:lnTo>
                  <a:pt x="121563" y="103095"/>
                </a:lnTo>
                <a:lnTo>
                  <a:pt x="119988" y="110474"/>
                </a:lnTo>
                <a:lnTo>
                  <a:pt x="118598" y="116514"/>
                </a:lnTo>
                <a:lnTo>
                  <a:pt x="116375" y="121880"/>
                </a:lnTo>
                <a:lnTo>
                  <a:pt x="112946" y="127023"/>
                </a:lnTo>
                <a:lnTo>
                  <a:pt x="110074" y="131494"/>
                </a:lnTo>
                <a:lnTo>
                  <a:pt x="105812" y="135076"/>
                </a:lnTo>
                <a:lnTo>
                  <a:pt x="100901" y="137534"/>
                </a:lnTo>
                <a:lnTo>
                  <a:pt x="95435" y="139999"/>
                </a:lnTo>
                <a:lnTo>
                  <a:pt x="89411" y="141116"/>
                </a:lnTo>
                <a:lnTo>
                  <a:pt x="77089" y="141116"/>
                </a:lnTo>
                <a:lnTo>
                  <a:pt x="70973" y="139999"/>
                </a:lnTo>
                <a:lnTo>
                  <a:pt x="65413" y="137312"/>
                </a:lnTo>
                <a:lnTo>
                  <a:pt x="69339" y="175606"/>
                </a:lnTo>
                <a:lnTo>
                  <a:pt x="82185" y="175997"/>
                </a:lnTo>
                <a:lnTo>
                  <a:pt x="94885" y="175613"/>
                </a:lnTo>
                <a:lnTo>
                  <a:pt x="107420" y="173541"/>
                </a:lnTo>
                <a:lnTo>
                  <a:pt x="119710" y="169736"/>
                </a:lnTo>
                <a:lnTo>
                  <a:pt x="126411" y="166768"/>
                </a:lnTo>
                <a:lnTo>
                  <a:pt x="137244" y="160059"/>
                </a:lnTo>
                <a:lnTo>
                  <a:pt x="146673" y="151395"/>
                </a:lnTo>
                <a:lnTo>
                  <a:pt x="151017" y="145805"/>
                </a:lnTo>
                <a:lnTo>
                  <a:pt x="157653" y="134893"/>
                </a:lnTo>
                <a:lnTo>
                  <a:pt x="162425" y="122997"/>
                </a:lnTo>
                <a:lnTo>
                  <a:pt x="165241" y="111701"/>
                </a:lnTo>
                <a:lnTo>
                  <a:pt x="167039" y="99119"/>
                </a:lnTo>
                <a:lnTo>
                  <a:pt x="167613" y="86325"/>
                </a:lnTo>
                <a:lnTo>
                  <a:pt x="167335" y="86768"/>
                </a:lnTo>
                <a:lnTo>
                  <a:pt x="166947" y="74396"/>
                </a:lnTo>
                <a:lnTo>
                  <a:pt x="165264" y="61861"/>
                </a:lnTo>
                <a:lnTo>
                  <a:pt x="162425" y="49430"/>
                </a:lnTo>
                <a:lnTo>
                  <a:pt x="160629" y="44155"/>
                </a:lnTo>
                <a:lnTo>
                  <a:pt x="155066" y="32704"/>
                </a:lnTo>
                <a:lnTo>
                  <a:pt x="147322" y="22371"/>
                </a:lnTo>
                <a:lnTo>
                  <a:pt x="133751" y="11083"/>
                </a:lnTo>
                <a:lnTo>
                  <a:pt x="122212" y="5592"/>
                </a:lnTo>
                <a:lnTo>
                  <a:pt x="110867" y="2450"/>
                </a:lnTo>
                <a:lnTo>
                  <a:pt x="98379" y="494"/>
                </a:lnTo>
                <a:lnTo>
                  <a:pt x="85613" y="4"/>
                </a:lnTo>
                <a:lnTo>
                  <a:pt x="85323" y="0"/>
                </a:lnTo>
                <a:lnTo>
                  <a:pt x="72713" y="556"/>
                </a:lnTo>
                <a:lnTo>
                  <a:pt x="60108" y="2629"/>
                </a:lnTo>
                <a:lnTo>
                  <a:pt x="47809" y="6267"/>
                </a:lnTo>
                <a:lnTo>
                  <a:pt x="41566" y="9170"/>
                </a:lnTo>
                <a:lnTo>
                  <a:pt x="30817" y="16028"/>
                </a:lnTo>
                <a:lnTo>
                  <a:pt x="21310" y="24829"/>
                </a:lnTo>
                <a:lnTo>
                  <a:pt x="16903" y="30156"/>
                </a:lnTo>
                <a:lnTo>
                  <a:pt x="10303" y="41041"/>
                </a:lnTo>
                <a:lnTo>
                  <a:pt x="5651" y="53005"/>
                </a:lnTo>
                <a:lnTo>
                  <a:pt x="2666" y="64191"/>
                </a:lnTo>
                <a:lnTo>
                  <a:pt x="662" y="76768"/>
                </a:lnTo>
                <a:lnTo>
                  <a:pt x="0" y="89455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58157" y="3253032"/>
            <a:ext cx="167331" cy="176443"/>
          </a:xfrm>
          <a:custGeom>
            <a:avLst/>
            <a:gdLst/>
            <a:ahLst/>
            <a:cxnLst/>
            <a:rect l="l" t="t" r="r" b="b"/>
            <a:pathLst>
              <a:path w="167331" h="176443">
                <a:moveTo>
                  <a:pt x="81814" y="176439"/>
                </a:moveTo>
                <a:lnTo>
                  <a:pt x="94819" y="175832"/>
                </a:lnTo>
                <a:lnTo>
                  <a:pt x="107315" y="173653"/>
                </a:lnTo>
                <a:lnTo>
                  <a:pt x="119526" y="169956"/>
                </a:lnTo>
                <a:lnTo>
                  <a:pt x="126007" y="167086"/>
                </a:lnTo>
                <a:lnTo>
                  <a:pt x="136765" y="160219"/>
                </a:lnTo>
                <a:lnTo>
                  <a:pt x="146210" y="151393"/>
                </a:lnTo>
                <a:lnTo>
                  <a:pt x="150641" y="145863"/>
                </a:lnTo>
                <a:lnTo>
                  <a:pt x="157319" y="135054"/>
                </a:lnTo>
                <a:lnTo>
                  <a:pt x="162239" y="123217"/>
                </a:lnTo>
                <a:lnTo>
                  <a:pt x="165059" y="111726"/>
                </a:lnTo>
                <a:lnTo>
                  <a:pt x="166890" y="99159"/>
                </a:lnTo>
                <a:lnTo>
                  <a:pt x="167331" y="86647"/>
                </a:lnTo>
                <a:lnTo>
                  <a:pt x="166959" y="74496"/>
                </a:lnTo>
                <a:lnTo>
                  <a:pt x="165277" y="61892"/>
                </a:lnTo>
                <a:lnTo>
                  <a:pt x="162425" y="49641"/>
                </a:lnTo>
                <a:lnTo>
                  <a:pt x="160489" y="43919"/>
                </a:lnTo>
                <a:lnTo>
                  <a:pt x="154814" y="32479"/>
                </a:lnTo>
                <a:lnTo>
                  <a:pt x="147415" y="22139"/>
                </a:lnTo>
                <a:lnTo>
                  <a:pt x="133677" y="11037"/>
                </a:lnTo>
                <a:lnTo>
                  <a:pt x="122026" y="5590"/>
                </a:lnTo>
                <a:lnTo>
                  <a:pt x="111178" y="2496"/>
                </a:lnTo>
                <a:lnTo>
                  <a:pt x="98613" y="498"/>
                </a:lnTo>
                <a:lnTo>
                  <a:pt x="85798" y="3"/>
                </a:lnTo>
                <a:lnTo>
                  <a:pt x="85589" y="0"/>
                </a:lnTo>
                <a:lnTo>
                  <a:pt x="72817" y="542"/>
                </a:lnTo>
                <a:lnTo>
                  <a:pt x="60309" y="2614"/>
                </a:lnTo>
                <a:lnTo>
                  <a:pt x="48087" y="6264"/>
                </a:lnTo>
                <a:lnTo>
                  <a:pt x="41630" y="9216"/>
                </a:lnTo>
                <a:lnTo>
                  <a:pt x="30929" y="16053"/>
                </a:lnTo>
                <a:lnTo>
                  <a:pt x="21403" y="24818"/>
                </a:lnTo>
                <a:lnTo>
                  <a:pt x="16940" y="30373"/>
                </a:lnTo>
                <a:lnTo>
                  <a:pt x="10172" y="41256"/>
                </a:lnTo>
                <a:lnTo>
                  <a:pt x="5373" y="52994"/>
                </a:lnTo>
                <a:lnTo>
                  <a:pt x="2549" y="64319"/>
                </a:lnTo>
                <a:lnTo>
                  <a:pt x="644" y="76892"/>
                </a:lnTo>
                <a:lnTo>
                  <a:pt x="0" y="89675"/>
                </a:lnTo>
                <a:lnTo>
                  <a:pt x="493" y="101609"/>
                </a:lnTo>
                <a:lnTo>
                  <a:pt x="2185" y="114244"/>
                </a:lnTo>
                <a:lnTo>
                  <a:pt x="5187" y="126569"/>
                </a:lnTo>
                <a:lnTo>
                  <a:pt x="12559" y="143621"/>
                </a:lnTo>
                <a:lnTo>
                  <a:pt x="20198" y="153850"/>
                </a:lnTo>
                <a:lnTo>
                  <a:pt x="33802" y="164988"/>
                </a:lnTo>
                <a:lnTo>
                  <a:pt x="45401" y="170620"/>
                </a:lnTo>
                <a:lnTo>
                  <a:pt x="56520" y="173799"/>
                </a:lnTo>
                <a:lnTo>
                  <a:pt x="69067" y="175884"/>
                </a:lnTo>
                <a:lnTo>
                  <a:pt x="60225" y="135065"/>
                </a:lnTo>
                <a:lnTo>
                  <a:pt x="55963" y="131039"/>
                </a:lnTo>
                <a:lnTo>
                  <a:pt x="53461" y="126348"/>
                </a:lnTo>
                <a:lnTo>
                  <a:pt x="50311" y="120982"/>
                </a:lnTo>
                <a:lnTo>
                  <a:pt x="48087" y="115385"/>
                </a:lnTo>
                <a:lnTo>
                  <a:pt x="47161" y="109355"/>
                </a:lnTo>
                <a:lnTo>
                  <a:pt x="45863" y="102197"/>
                </a:lnTo>
                <a:lnTo>
                  <a:pt x="44937" y="95262"/>
                </a:lnTo>
                <a:lnTo>
                  <a:pt x="45215" y="88105"/>
                </a:lnTo>
                <a:lnTo>
                  <a:pt x="44937" y="80727"/>
                </a:lnTo>
                <a:lnTo>
                  <a:pt x="45863" y="73348"/>
                </a:lnTo>
                <a:lnTo>
                  <a:pt x="47439" y="65968"/>
                </a:lnTo>
                <a:lnTo>
                  <a:pt x="48736" y="59929"/>
                </a:lnTo>
                <a:lnTo>
                  <a:pt x="51052" y="54341"/>
                </a:lnTo>
                <a:lnTo>
                  <a:pt x="54389" y="48976"/>
                </a:lnTo>
                <a:lnTo>
                  <a:pt x="57538" y="44497"/>
                </a:lnTo>
                <a:lnTo>
                  <a:pt x="61615" y="41145"/>
                </a:lnTo>
                <a:lnTo>
                  <a:pt x="66526" y="38689"/>
                </a:lnTo>
                <a:lnTo>
                  <a:pt x="71899" y="36222"/>
                </a:lnTo>
                <a:lnTo>
                  <a:pt x="77923" y="34884"/>
                </a:lnTo>
                <a:lnTo>
                  <a:pt x="83574" y="35105"/>
                </a:lnTo>
                <a:lnTo>
                  <a:pt x="90060" y="34884"/>
                </a:lnTo>
                <a:lnTo>
                  <a:pt x="96361" y="36222"/>
                </a:lnTo>
                <a:lnTo>
                  <a:pt x="102014" y="39132"/>
                </a:lnTo>
                <a:lnTo>
                  <a:pt x="106738" y="41588"/>
                </a:lnTo>
                <a:lnTo>
                  <a:pt x="110723" y="45615"/>
                </a:lnTo>
                <a:lnTo>
                  <a:pt x="113687" y="50093"/>
                </a:lnTo>
                <a:lnTo>
                  <a:pt x="116838" y="55459"/>
                </a:lnTo>
                <a:lnTo>
                  <a:pt x="118877" y="61268"/>
                </a:lnTo>
                <a:lnTo>
                  <a:pt x="119988" y="67308"/>
                </a:lnTo>
                <a:lnTo>
                  <a:pt x="121286" y="74021"/>
                </a:lnTo>
                <a:lnTo>
                  <a:pt x="121748" y="81170"/>
                </a:lnTo>
                <a:lnTo>
                  <a:pt x="121748" y="95936"/>
                </a:lnTo>
                <a:lnTo>
                  <a:pt x="121286" y="103315"/>
                </a:lnTo>
                <a:lnTo>
                  <a:pt x="119710" y="110473"/>
                </a:lnTo>
                <a:lnTo>
                  <a:pt x="118413" y="116503"/>
                </a:lnTo>
                <a:lnTo>
                  <a:pt x="115911" y="122100"/>
                </a:lnTo>
                <a:lnTo>
                  <a:pt x="112576" y="127243"/>
                </a:lnTo>
                <a:lnTo>
                  <a:pt x="109425" y="131713"/>
                </a:lnTo>
                <a:lnTo>
                  <a:pt x="105163" y="135518"/>
                </a:lnTo>
                <a:lnTo>
                  <a:pt x="100437" y="137531"/>
                </a:lnTo>
                <a:lnTo>
                  <a:pt x="95250" y="140210"/>
                </a:lnTo>
                <a:lnTo>
                  <a:pt x="89226" y="141548"/>
                </a:lnTo>
                <a:lnTo>
                  <a:pt x="83389" y="141327"/>
                </a:lnTo>
                <a:lnTo>
                  <a:pt x="81814" y="176439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18382" y="3388097"/>
            <a:ext cx="23163" cy="41374"/>
          </a:xfrm>
          <a:custGeom>
            <a:avLst/>
            <a:gdLst/>
            <a:ahLst/>
            <a:cxnLst/>
            <a:rect l="l" t="t" r="r" b="b"/>
            <a:pathLst>
              <a:path w="23163" h="41374">
                <a:moveTo>
                  <a:pt x="23163" y="6262"/>
                </a:moveTo>
                <a:lnTo>
                  <a:pt x="16863" y="6483"/>
                </a:lnTo>
                <a:lnTo>
                  <a:pt x="10562" y="5144"/>
                </a:lnTo>
                <a:lnTo>
                  <a:pt x="4725" y="2235"/>
                </a:lnTo>
                <a:lnTo>
                  <a:pt x="0" y="0"/>
                </a:lnTo>
                <a:lnTo>
                  <a:pt x="8841" y="40819"/>
                </a:lnTo>
                <a:lnTo>
                  <a:pt x="21588" y="41374"/>
                </a:lnTo>
                <a:lnTo>
                  <a:pt x="23163" y="6262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4367" y="3182137"/>
            <a:ext cx="44252" cy="245319"/>
          </a:xfrm>
          <a:custGeom>
            <a:avLst/>
            <a:gdLst/>
            <a:ahLst/>
            <a:cxnLst/>
            <a:rect l="l" t="t" r="r" b="b"/>
            <a:pathLst>
              <a:path w="44252" h="245319">
                <a:moveTo>
                  <a:pt x="11452" y="245098"/>
                </a:moveTo>
                <a:lnTo>
                  <a:pt x="14370" y="245319"/>
                </a:lnTo>
                <a:lnTo>
                  <a:pt x="29195" y="245319"/>
                </a:lnTo>
                <a:lnTo>
                  <a:pt x="33013" y="244876"/>
                </a:lnTo>
                <a:lnTo>
                  <a:pt x="35042" y="244876"/>
                </a:lnTo>
                <a:lnTo>
                  <a:pt x="39526" y="243528"/>
                </a:lnTo>
                <a:lnTo>
                  <a:pt x="43122" y="241514"/>
                </a:lnTo>
                <a:lnTo>
                  <a:pt x="44252" y="238163"/>
                </a:lnTo>
                <a:lnTo>
                  <a:pt x="43798" y="7609"/>
                </a:lnTo>
                <a:lnTo>
                  <a:pt x="36840" y="1347"/>
                </a:lnTo>
                <a:lnTo>
                  <a:pt x="25378" y="0"/>
                </a:lnTo>
                <a:lnTo>
                  <a:pt x="18197" y="0"/>
                </a:lnTo>
                <a:lnTo>
                  <a:pt x="14602" y="231"/>
                </a:lnTo>
                <a:lnTo>
                  <a:pt x="11229" y="674"/>
                </a:lnTo>
                <a:lnTo>
                  <a:pt x="8987" y="895"/>
                </a:lnTo>
                <a:lnTo>
                  <a:pt x="4716" y="2244"/>
                </a:lnTo>
                <a:lnTo>
                  <a:pt x="1121" y="4479"/>
                </a:lnTo>
                <a:lnTo>
                  <a:pt x="0" y="7609"/>
                </a:lnTo>
                <a:lnTo>
                  <a:pt x="0" y="238615"/>
                </a:lnTo>
                <a:lnTo>
                  <a:pt x="222" y="240628"/>
                </a:lnTo>
                <a:lnTo>
                  <a:pt x="3141" y="243306"/>
                </a:lnTo>
                <a:lnTo>
                  <a:pt x="6967" y="244424"/>
                </a:lnTo>
                <a:lnTo>
                  <a:pt x="11452" y="245098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32296" y="3240734"/>
            <a:ext cx="146896" cy="187397"/>
          </a:xfrm>
          <a:custGeom>
            <a:avLst/>
            <a:gdLst/>
            <a:ahLst/>
            <a:cxnLst/>
            <a:rect l="l" t="t" r="r" b="b"/>
            <a:pathLst>
              <a:path w="146896" h="187397">
                <a:moveTo>
                  <a:pt x="96130" y="35554"/>
                </a:moveTo>
                <a:lnTo>
                  <a:pt x="140827" y="35554"/>
                </a:lnTo>
                <a:lnTo>
                  <a:pt x="143977" y="34215"/>
                </a:lnTo>
                <a:lnTo>
                  <a:pt x="145099" y="31527"/>
                </a:lnTo>
                <a:lnTo>
                  <a:pt x="146451" y="27058"/>
                </a:lnTo>
                <a:lnTo>
                  <a:pt x="146896" y="22358"/>
                </a:lnTo>
                <a:lnTo>
                  <a:pt x="146674" y="17887"/>
                </a:lnTo>
                <a:lnTo>
                  <a:pt x="146674" y="14978"/>
                </a:lnTo>
                <a:lnTo>
                  <a:pt x="146451" y="12070"/>
                </a:lnTo>
                <a:lnTo>
                  <a:pt x="145997" y="9170"/>
                </a:lnTo>
                <a:lnTo>
                  <a:pt x="145775" y="5586"/>
                </a:lnTo>
                <a:lnTo>
                  <a:pt x="143977" y="1781"/>
                </a:lnTo>
                <a:lnTo>
                  <a:pt x="140605" y="0"/>
                </a:lnTo>
                <a:lnTo>
                  <a:pt x="5846" y="0"/>
                </a:lnTo>
                <a:lnTo>
                  <a:pt x="1575" y="2908"/>
                </a:lnTo>
                <a:lnTo>
                  <a:pt x="231" y="9170"/>
                </a:lnTo>
                <a:lnTo>
                  <a:pt x="0" y="12070"/>
                </a:lnTo>
                <a:lnTo>
                  <a:pt x="0" y="14978"/>
                </a:lnTo>
                <a:lnTo>
                  <a:pt x="231" y="17665"/>
                </a:lnTo>
                <a:lnTo>
                  <a:pt x="0" y="20566"/>
                </a:lnTo>
                <a:lnTo>
                  <a:pt x="0" y="23474"/>
                </a:lnTo>
                <a:lnTo>
                  <a:pt x="231" y="26384"/>
                </a:lnTo>
                <a:lnTo>
                  <a:pt x="1352" y="31527"/>
                </a:lnTo>
                <a:lnTo>
                  <a:pt x="3372" y="34658"/>
                </a:lnTo>
                <a:lnTo>
                  <a:pt x="6068" y="35332"/>
                </a:lnTo>
                <a:lnTo>
                  <a:pt x="50543" y="35554"/>
                </a:lnTo>
                <a:lnTo>
                  <a:pt x="50988" y="181357"/>
                </a:lnTo>
                <a:lnTo>
                  <a:pt x="51433" y="183371"/>
                </a:lnTo>
                <a:lnTo>
                  <a:pt x="54583" y="186048"/>
                </a:lnTo>
                <a:lnTo>
                  <a:pt x="57946" y="186945"/>
                </a:lnTo>
                <a:lnTo>
                  <a:pt x="62672" y="187397"/>
                </a:lnTo>
                <a:lnTo>
                  <a:pt x="78386" y="187397"/>
                </a:lnTo>
                <a:lnTo>
                  <a:pt x="81759" y="186945"/>
                </a:lnTo>
                <a:lnTo>
                  <a:pt x="86929" y="186945"/>
                </a:lnTo>
                <a:lnTo>
                  <a:pt x="91414" y="186279"/>
                </a:lnTo>
                <a:lnTo>
                  <a:pt x="95009" y="184266"/>
                </a:lnTo>
                <a:lnTo>
                  <a:pt x="96130" y="181357"/>
                </a:lnTo>
                <a:lnTo>
                  <a:pt x="96130" y="35554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00056" y="3214571"/>
            <a:ext cx="110909" cy="214226"/>
          </a:xfrm>
          <a:custGeom>
            <a:avLst/>
            <a:gdLst/>
            <a:ahLst/>
            <a:cxnLst/>
            <a:rect l="l" t="t" r="r" b="b"/>
            <a:pathLst>
              <a:path w="110909" h="214226">
                <a:moveTo>
                  <a:pt x="2223" y="44725"/>
                </a:moveTo>
                <a:lnTo>
                  <a:pt x="927" y="47624"/>
                </a:lnTo>
                <a:lnTo>
                  <a:pt x="463" y="51429"/>
                </a:lnTo>
                <a:lnTo>
                  <a:pt x="185" y="54339"/>
                </a:lnTo>
                <a:lnTo>
                  <a:pt x="0" y="57247"/>
                </a:lnTo>
                <a:lnTo>
                  <a:pt x="185" y="60148"/>
                </a:lnTo>
                <a:lnTo>
                  <a:pt x="0" y="64848"/>
                </a:lnTo>
                <a:lnTo>
                  <a:pt x="463" y="69317"/>
                </a:lnTo>
                <a:lnTo>
                  <a:pt x="1760" y="73788"/>
                </a:lnTo>
                <a:lnTo>
                  <a:pt x="3150" y="76696"/>
                </a:lnTo>
                <a:lnTo>
                  <a:pt x="6949" y="78045"/>
                </a:lnTo>
                <a:lnTo>
                  <a:pt x="26036" y="78045"/>
                </a:lnTo>
                <a:lnTo>
                  <a:pt x="26036" y="158325"/>
                </a:lnTo>
                <a:lnTo>
                  <a:pt x="25850" y="166601"/>
                </a:lnTo>
                <a:lnTo>
                  <a:pt x="26685" y="175096"/>
                </a:lnTo>
                <a:lnTo>
                  <a:pt x="29001" y="183140"/>
                </a:lnTo>
                <a:lnTo>
                  <a:pt x="30761" y="189401"/>
                </a:lnTo>
                <a:lnTo>
                  <a:pt x="33911" y="195663"/>
                </a:lnTo>
                <a:lnTo>
                  <a:pt x="38173" y="200585"/>
                </a:lnTo>
                <a:lnTo>
                  <a:pt x="42621" y="205286"/>
                </a:lnTo>
                <a:lnTo>
                  <a:pt x="48088" y="208638"/>
                </a:lnTo>
                <a:lnTo>
                  <a:pt x="54296" y="210873"/>
                </a:lnTo>
                <a:lnTo>
                  <a:pt x="61523" y="213108"/>
                </a:lnTo>
                <a:lnTo>
                  <a:pt x="69399" y="214226"/>
                </a:lnTo>
                <a:lnTo>
                  <a:pt x="76997" y="214003"/>
                </a:lnTo>
                <a:lnTo>
                  <a:pt x="80147" y="214226"/>
                </a:lnTo>
                <a:lnTo>
                  <a:pt x="83576" y="214003"/>
                </a:lnTo>
                <a:lnTo>
                  <a:pt x="86725" y="213560"/>
                </a:lnTo>
                <a:lnTo>
                  <a:pt x="89598" y="213108"/>
                </a:lnTo>
                <a:lnTo>
                  <a:pt x="92748" y="212665"/>
                </a:lnTo>
                <a:lnTo>
                  <a:pt x="95620" y="212211"/>
                </a:lnTo>
                <a:lnTo>
                  <a:pt x="98122" y="211547"/>
                </a:lnTo>
                <a:lnTo>
                  <a:pt x="102848" y="209755"/>
                </a:lnTo>
                <a:lnTo>
                  <a:pt x="105998" y="208194"/>
                </a:lnTo>
                <a:lnTo>
                  <a:pt x="108963" y="205286"/>
                </a:lnTo>
                <a:lnTo>
                  <a:pt x="110074" y="201038"/>
                </a:lnTo>
                <a:lnTo>
                  <a:pt x="110723" y="197233"/>
                </a:lnTo>
                <a:lnTo>
                  <a:pt x="110909" y="193206"/>
                </a:lnTo>
                <a:lnTo>
                  <a:pt x="110909" y="189180"/>
                </a:lnTo>
                <a:lnTo>
                  <a:pt x="110723" y="188737"/>
                </a:lnTo>
                <a:lnTo>
                  <a:pt x="110909" y="186049"/>
                </a:lnTo>
                <a:lnTo>
                  <a:pt x="110723" y="183371"/>
                </a:lnTo>
                <a:lnTo>
                  <a:pt x="110260" y="180905"/>
                </a:lnTo>
                <a:lnTo>
                  <a:pt x="110074" y="177331"/>
                </a:lnTo>
                <a:lnTo>
                  <a:pt x="108685" y="173979"/>
                </a:lnTo>
                <a:lnTo>
                  <a:pt x="105998" y="172631"/>
                </a:lnTo>
                <a:lnTo>
                  <a:pt x="103033" y="173526"/>
                </a:lnTo>
                <a:lnTo>
                  <a:pt x="99697" y="174644"/>
                </a:lnTo>
                <a:lnTo>
                  <a:pt x="96547" y="175761"/>
                </a:lnTo>
                <a:lnTo>
                  <a:pt x="92285" y="176656"/>
                </a:lnTo>
                <a:lnTo>
                  <a:pt x="88023" y="176656"/>
                </a:lnTo>
                <a:lnTo>
                  <a:pt x="82649" y="177331"/>
                </a:lnTo>
                <a:lnTo>
                  <a:pt x="76997" y="175096"/>
                </a:lnTo>
                <a:lnTo>
                  <a:pt x="73661" y="170174"/>
                </a:lnTo>
                <a:lnTo>
                  <a:pt x="70695" y="164357"/>
                </a:lnTo>
                <a:lnTo>
                  <a:pt x="69399" y="157873"/>
                </a:lnTo>
                <a:lnTo>
                  <a:pt x="69584" y="151390"/>
                </a:lnTo>
                <a:lnTo>
                  <a:pt x="69584" y="77814"/>
                </a:lnTo>
                <a:lnTo>
                  <a:pt x="106183" y="77814"/>
                </a:lnTo>
                <a:lnTo>
                  <a:pt x="108963" y="73788"/>
                </a:lnTo>
                <a:lnTo>
                  <a:pt x="110260" y="69317"/>
                </a:lnTo>
                <a:lnTo>
                  <a:pt x="110909" y="64626"/>
                </a:lnTo>
                <a:lnTo>
                  <a:pt x="110723" y="59926"/>
                </a:lnTo>
                <a:lnTo>
                  <a:pt x="110723" y="57247"/>
                </a:lnTo>
                <a:lnTo>
                  <a:pt x="110445" y="54339"/>
                </a:lnTo>
                <a:lnTo>
                  <a:pt x="110260" y="51429"/>
                </a:lnTo>
                <a:lnTo>
                  <a:pt x="110074" y="49637"/>
                </a:lnTo>
                <a:lnTo>
                  <a:pt x="108963" y="45843"/>
                </a:lnTo>
                <a:lnTo>
                  <a:pt x="106646" y="42933"/>
                </a:lnTo>
                <a:lnTo>
                  <a:pt x="103496" y="42259"/>
                </a:lnTo>
                <a:lnTo>
                  <a:pt x="69584" y="42259"/>
                </a:lnTo>
                <a:lnTo>
                  <a:pt x="69584" y="7147"/>
                </a:lnTo>
                <a:lnTo>
                  <a:pt x="69399" y="5143"/>
                </a:lnTo>
                <a:lnTo>
                  <a:pt x="66433" y="2235"/>
                </a:lnTo>
                <a:lnTo>
                  <a:pt x="62913" y="1117"/>
                </a:lnTo>
                <a:lnTo>
                  <a:pt x="58373" y="222"/>
                </a:lnTo>
                <a:lnTo>
                  <a:pt x="55500" y="0"/>
                </a:lnTo>
                <a:lnTo>
                  <a:pt x="40397" y="0"/>
                </a:lnTo>
                <a:lnTo>
                  <a:pt x="36784" y="665"/>
                </a:lnTo>
                <a:lnTo>
                  <a:pt x="34560" y="665"/>
                </a:lnTo>
                <a:lnTo>
                  <a:pt x="30298" y="1781"/>
                </a:lnTo>
                <a:lnTo>
                  <a:pt x="26499" y="4248"/>
                </a:lnTo>
                <a:lnTo>
                  <a:pt x="25850" y="7378"/>
                </a:lnTo>
                <a:lnTo>
                  <a:pt x="25850" y="42259"/>
                </a:lnTo>
                <a:lnTo>
                  <a:pt x="6949" y="42259"/>
                </a:lnTo>
                <a:lnTo>
                  <a:pt x="4911" y="42481"/>
                </a:lnTo>
                <a:lnTo>
                  <a:pt x="2223" y="44725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55142" y="3252804"/>
            <a:ext cx="127401" cy="176222"/>
          </a:xfrm>
          <a:custGeom>
            <a:avLst/>
            <a:gdLst/>
            <a:ahLst/>
            <a:cxnLst/>
            <a:rect l="l" t="t" r="r" b="b"/>
            <a:pathLst>
              <a:path w="127401" h="176222">
                <a:moveTo>
                  <a:pt x="45091" y="85568"/>
                </a:moveTo>
                <a:lnTo>
                  <a:pt x="45858" y="72795"/>
                </a:lnTo>
                <a:lnTo>
                  <a:pt x="48899" y="60529"/>
                </a:lnTo>
                <a:lnTo>
                  <a:pt x="54110" y="48973"/>
                </a:lnTo>
                <a:lnTo>
                  <a:pt x="57072" y="45331"/>
                </a:lnTo>
                <a:lnTo>
                  <a:pt x="67646" y="38004"/>
                </a:lnTo>
                <a:lnTo>
                  <a:pt x="80425" y="35786"/>
                </a:lnTo>
                <a:lnTo>
                  <a:pt x="85613" y="35786"/>
                </a:lnTo>
                <a:lnTo>
                  <a:pt x="90524" y="36681"/>
                </a:lnTo>
                <a:lnTo>
                  <a:pt x="95713" y="38242"/>
                </a:lnTo>
                <a:lnTo>
                  <a:pt x="99326" y="39811"/>
                </a:lnTo>
                <a:lnTo>
                  <a:pt x="102939" y="41595"/>
                </a:lnTo>
                <a:lnTo>
                  <a:pt x="106461" y="43828"/>
                </a:lnTo>
                <a:lnTo>
                  <a:pt x="108963" y="45399"/>
                </a:lnTo>
                <a:lnTo>
                  <a:pt x="111649" y="47190"/>
                </a:lnTo>
                <a:lnTo>
                  <a:pt x="115911" y="50543"/>
                </a:lnTo>
                <a:lnTo>
                  <a:pt x="120451" y="51661"/>
                </a:lnTo>
                <a:lnTo>
                  <a:pt x="123788" y="50091"/>
                </a:lnTo>
                <a:lnTo>
                  <a:pt x="124899" y="47412"/>
                </a:lnTo>
                <a:lnTo>
                  <a:pt x="126475" y="42942"/>
                </a:lnTo>
                <a:lnTo>
                  <a:pt x="126937" y="38019"/>
                </a:lnTo>
                <a:lnTo>
                  <a:pt x="126659" y="33319"/>
                </a:lnTo>
                <a:lnTo>
                  <a:pt x="126659" y="25941"/>
                </a:lnTo>
                <a:lnTo>
                  <a:pt x="126290" y="22144"/>
                </a:lnTo>
                <a:lnTo>
                  <a:pt x="125362" y="18119"/>
                </a:lnTo>
                <a:lnTo>
                  <a:pt x="123139" y="14757"/>
                </a:lnTo>
                <a:lnTo>
                  <a:pt x="120173" y="12078"/>
                </a:lnTo>
                <a:lnTo>
                  <a:pt x="115727" y="9170"/>
                </a:lnTo>
                <a:lnTo>
                  <a:pt x="112298" y="7378"/>
                </a:lnTo>
                <a:lnTo>
                  <a:pt x="108778" y="5817"/>
                </a:lnTo>
                <a:lnTo>
                  <a:pt x="105163" y="4700"/>
                </a:lnTo>
                <a:lnTo>
                  <a:pt x="103850" y="4245"/>
                </a:lnTo>
                <a:lnTo>
                  <a:pt x="91425" y="1152"/>
                </a:lnTo>
                <a:lnTo>
                  <a:pt x="78849" y="0"/>
                </a:lnTo>
                <a:lnTo>
                  <a:pt x="71907" y="250"/>
                </a:lnTo>
                <a:lnTo>
                  <a:pt x="59302" y="2033"/>
                </a:lnTo>
                <a:lnTo>
                  <a:pt x="46976" y="5595"/>
                </a:lnTo>
                <a:lnTo>
                  <a:pt x="31749" y="13761"/>
                </a:lnTo>
                <a:lnTo>
                  <a:pt x="22237" y="22367"/>
                </a:lnTo>
                <a:lnTo>
                  <a:pt x="17599" y="28014"/>
                </a:lnTo>
                <a:lnTo>
                  <a:pt x="10797" y="38770"/>
                </a:lnTo>
                <a:lnTo>
                  <a:pt x="5836" y="50543"/>
                </a:lnTo>
                <a:lnTo>
                  <a:pt x="2009" y="65890"/>
                </a:lnTo>
                <a:lnTo>
                  <a:pt x="400" y="78483"/>
                </a:lnTo>
                <a:lnTo>
                  <a:pt x="0" y="91241"/>
                </a:lnTo>
                <a:lnTo>
                  <a:pt x="312" y="102294"/>
                </a:lnTo>
                <a:lnTo>
                  <a:pt x="1874" y="114902"/>
                </a:lnTo>
                <a:lnTo>
                  <a:pt x="4725" y="127240"/>
                </a:lnTo>
                <a:lnTo>
                  <a:pt x="11980" y="143746"/>
                </a:lnTo>
                <a:lnTo>
                  <a:pt x="19364" y="154077"/>
                </a:lnTo>
                <a:lnTo>
                  <a:pt x="31321" y="164625"/>
                </a:lnTo>
                <a:lnTo>
                  <a:pt x="42713" y="170404"/>
                </a:lnTo>
                <a:lnTo>
                  <a:pt x="49338" y="172753"/>
                </a:lnTo>
                <a:lnTo>
                  <a:pt x="61727" y="175563"/>
                </a:lnTo>
                <a:lnTo>
                  <a:pt x="74402" y="176222"/>
                </a:lnTo>
                <a:lnTo>
                  <a:pt x="79498" y="176222"/>
                </a:lnTo>
                <a:lnTo>
                  <a:pt x="84965" y="175770"/>
                </a:lnTo>
                <a:lnTo>
                  <a:pt x="90060" y="174652"/>
                </a:lnTo>
                <a:lnTo>
                  <a:pt x="94786" y="173978"/>
                </a:lnTo>
                <a:lnTo>
                  <a:pt x="99512" y="172639"/>
                </a:lnTo>
                <a:lnTo>
                  <a:pt x="104052" y="171079"/>
                </a:lnTo>
                <a:lnTo>
                  <a:pt x="108314" y="169730"/>
                </a:lnTo>
                <a:lnTo>
                  <a:pt x="111834" y="168170"/>
                </a:lnTo>
                <a:lnTo>
                  <a:pt x="115727" y="165704"/>
                </a:lnTo>
                <a:lnTo>
                  <a:pt x="120637" y="162805"/>
                </a:lnTo>
                <a:lnTo>
                  <a:pt x="124899" y="159000"/>
                </a:lnTo>
                <a:lnTo>
                  <a:pt x="126475" y="155426"/>
                </a:lnTo>
                <a:lnTo>
                  <a:pt x="126937" y="152739"/>
                </a:lnTo>
                <a:lnTo>
                  <a:pt x="127401" y="149164"/>
                </a:lnTo>
                <a:lnTo>
                  <a:pt x="127401" y="134628"/>
                </a:lnTo>
                <a:lnTo>
                  <a:pt x="127123" y="131267"/>
                </a:lnTo>
                <a:lnTo>
                  <a:pt x="127123" y="129484"/>
                </a:lnTo>
                <a:lnTo>
                  <a:pt x="126475" y="125458"/>
                </a:lnTo>
                <a:lnTo>
                  <a:pt x="124899" y="122105"/>
                </a:lnTo>
                <a:lnTo>
                  <a:pt x="122213" y="121210"/>
                </a:lnTo>
                <a:lnTo>
                  <a:pt x="117949" y="122548"/>
                </a:lnTo>
                <a:lnTo>
                  <a:pt x="114336" y="125901"/>
                </a:lnTo>
                <a:lnTo>
                  <a:pt x="111464" y="128136"/>
                </a:lnTo>
                <a:lnTo>
                  <a:pt x="108314" y="130149"/>
                </a:lnTo>
                <a:lnTo>
                  <a:pt x="104701" y="132836"/>
                </a:lnTo>
                <a:lnTo>
                  <a:pt x="100901" y="134849"/>
                </a:lnTo>
                <a:lnTo>
                  <a:pt x="96639" y="136410"/>
                </a:lnTo>
                <a:lnTo>
                  <a:pt x="91913" y="138645"/>
                </a:lnTo>
                <a:lnTo>
                  <a:pt x="86540" y="139320"/>
                </a:lnTo>
                <a:lnTo>
                  <a:pt x="81072" y="139320"/>
                </a:lnTo>
                <a:lnTo>
                  <a:pt x="75977" y="139772"/>
                </a:lnTo>
                <a:lnTo>
                  <a:pt x="70324" y="138423"/>
                </a:lnTo>
                <a:lnTo>
                  <a:pt x="65600" y="136189"/>
                </a:lnTo>
                <a:lnTo>
                  <a:pt x="60874" y="134175"/>
                </a:lnTo>
                <a:lnTo>
                  <a:pt x="56890" y="130601"/>
                </a:lnTo>
                <a:lnTo>
                  <a:pt x="54389" y="126575"/>
                </a:lnTo>
                <a:lnTo>
                  <a:pt x="51238" y="121431"/>
                </a:lnTo>
                <a:lnTo>
                  <a:pt x="48736" y="116066"/>
                </a:lnTo>
                <a:lnTo>
                  <a:pt x="47439" y="110469"/>
                </a:lnTo>
                <a:lnTo>
                  <a:pt x="45864" y="103090"/>
                </a:lnTo>
                <a:lnTo>
                  <a:pt x="45215" y="95712"/>
                </a:lnTo>
                <a:lnTo>
                  <a:pt x="45091" y="85568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62096" y="3182137"/>
            <a:ext cx="157052" cy="247776"/>
          </a:xfrm>
          <a:custGeom>
            <a:avLst/>
            <a:gdLst/>
            <a:ahLst/>
            <a:cxnLst/>
            <a:rect l="l" t="t" r="r" b="b"/>
            <a:pathLst>
              <a:path w="157052" h="247776">
                <a:moveTo>
                  <a:pt x="145562" y="674"/>
                </a:moveTo>
                <a:lnTo>
                  <a:pt x="142875" y="0"/>
                </a:lnTo>
                <a:lnTo>
                  <a:pt x="127772" y="0"/>
                </a:lnTo>
                <a:lnTo>
                  <a:pt x="124251" y="674"/>
                </a:lnTo>
                <a:lnTo>
                  <a:pt x="121749" y="895"/>
                </a:lnTo>
                <a:lnTo>
                  <a:pt x="117673" y="2244"/>
                </a:lnTo>
                <a:lnTo>
                  <a:pt x="113873" y="4479"/>
                </a:lnTo>
                <a:lnTo>
                  <a:pt x="113225" y="7609"/>
                </a:lnTo>
                <a:lnTo>
                  <a:pt x="113225" y="92359"/>
                </a:lnTo>
                <a:lnTo>
                  <a:pt x="112293" y="91415"/>
                </a:lnTo>
                <a:lnTo>
                  <a:pt x="102600" y="83080"/>
                </a:lnTo>
                <a:lnTo>
                  <a:pt x="91914" y="76262"/>
                </a:lnTo>
                <a:lnTo>
                  <a:pt x="84502" y="72458"/>
                </a:lnTo>
                <a:lnTo>
                  <a:pt x="76348" y="70666"/>
                </a:lnTo>
                <a:lnTo>
                  <a:pt x="68101" y="70897"/>
                </a:lnTo>
                <a:lnTo>
                  <a:pt x="63234" y="70959"/>
                </a:lnTo>
                <a:lnTo>
                  <a:pt x="50630" y="72802"/>
                </a:lnTo>
                <a:lnTo>
                  <a:pt x="38637" y="77158"/>
                </a:lnTo>
                <a:lnTo>
                  <a:pt x="25910" y="85976"/>
                </a:lnTo>
                <a:lnTo>
                  <a:pt x="17326" y="95490"/>
                </a:lnTo>
                <a:lnTo>
                  <a:pt x="14065" y="100383"/>
                </a:lnTo>
                <a:lnTo>
                  <a:pt x="8256" y="111716"/>
                </a:lnTo>
                <a:lnTo>
                  <a:pt x="4262" y="123888"/>
                </a:lnTo>
                <a:lnTo>
                  <a:pt x="1888" y="135847"/>
                </a:lnTo>
                <a:lnTo>
                  <a:pt x="396" y="148514"/>
                </a:lnTo>
                <a:lnTo>
                  <a:pt x="0" y="161234"/>
                </a:lnTo>
                <a:lnTo>
                  <a:pt x="194" y="169304"/>
                </a:lnTo>
                <a:lnTo>
                  <a:pt x="1285" y="181909"/>
                </a:lnTo>
                <a:lnTo>
                  <a:pt x="3335" y="194555"/>
                </a:lnTo>
                <a:lnTo>
                  <a:pt x="8653" y="210644"/>
                </a:lnTo>
                <a:lnTo>
                  <a:pt x="14824" y="221834"/>
                </a:lnTo>
                <a:lnTo>
                  <a:pt x="24639" y="233391"/>
                </a:lnTo>
                <a:lnTo>
                  <a:pt x="35023" y="240850"/>
                </a:lnTo>
                <a:lnTo>
                  <a:pt x="52467" y="246735"/>
                </a:lnTo>
                <a:lnTo>
                  <a:pt x="51701" y="194332"/>
                </a:lnTo>
                <a:lnTo>
                  <a:pt x="49200" y="188967"/>
                </a:lnTo>
                <a:lnTo>
                  <a:pt x="47439" y="183380"/>
                </a:lnTo>
                <a:lnTo>
                  <a:pt x="46235" y="177562"/>
                </a:lnTo>
                <a:lnTo>
                  <a:pt x="45123" y="171301"/>
                </a:lnTo>
                <a:lnTo>
                  <a:pt x="44660" y="165039"/>
                </a:lnTo>
                <a:lnTo>
                  <a:pt x="44660" y="152737"/>
                </a:lnTo>
                <a:lnTo>
                  <a:pt x="45586" y="146476"/>
                </a:lnTo>
                <a:lnTo>
                  <a:pt x="46513" y="140437"/>
                </a:lnTo>
                <a:lnTo>
                  <a:pt x="47625" y="135072"/>
                </a:lnTo>
                <a:lnTo>
                  <a:pt x="49663" y="129484"/>
                </a:lnTo>
                <a:lnTo>
                  <a:pt x="52350" y="124340"/>
                </a:lnTo>
                <a:lnTo>
                  <a:pt x="54388" y="119870"/>
                </a:lnTo>
                <a:lnTo>
                  <a:pt x="57909" y="116066"/>
                </a:lnTo>
                <a:lnTo>
                  <a:pt x="61986" y="113156"/>
                </a:lnTo>
                <a:lnTo>
                  <a:pt x="66248" y="110026"/>
                </a:lnTo>
                <a:lnTo>
                  <a:pt x="71622" y="108686"/>
                </a:lnTo>
                <a:lnTo>
                  <a:pt x="83297" y="108686"/>
                </a:lnTo>
                <a:lnTo>
                  <a:pt x="89598" y="110921"/>
                </a:lnTo>
                <a:lnTo>
                  <a:pt x="94972" y="114948"/>
                </a:lnTo>
                <a:lnTo>
                  <a:pt x="104730" y="123611"/>
                </a:lnTo>
                <a:lnTo>
                  <a:pt x="113225" y="133057"/>
                </a:lnTo>
                <a:lnTo>
                  <a:pt x="113411" y="133057"/>
                </a:lnTo>
                <a:lnTo>
                  <a:pt x="113411" y="184941"/>
                </a:lnTo>
                <a:lnTo>
                  <a:pt x="109425" y="189863"/>
                </a:lnTo>
                <a:lnTo>
                  <a:pt x="105998" y="193658"/>
                </a:lnTo>
                <a:lnTo>
                  <a:pt x="103125" y="196790"/>
                </a:lnTo>
                <a:lnTo>
                  <a:pt x="100160" y="199698"/>
                </a:lnTo>
                <a:lnTo>
                  <a:pt x="97010" y="202385"/>
                </a:lnTo>
                <a:lnTo>
                  <a:pt x="93860" y="204842"/>
                </a:lnTo>
                <a:lnTo>
                  <a:pt x="90988" y="206413"/>
                </a:lnTo>
                <a:lnTo>
                  <a:pt x="88022" y="207973"/>
                </a:lnTo>
                <a:lnTo>
                  <a:pt x="85335" y="209090"/>
                </a:lnTo>
                <a:lnTo>
                  <a:pt x="82463" y="209764"/>
                </a:lnTo>
                <a:lnTo>
                  <a:pt x="79313" y="210438"/>
                </a:lnTo>
                <a:lnTo>
                  <a:pt x="76348" y="210438"/>
                </a:lnTo>
                <a:lnTo>
                  <a:pt x="70789" y="210661"/>
                </a:lnTo>
                <a:lnTo>
                  <a:pt x="65600" y="209090"/>
                </a:lnTo>
                <a:lnTo>
                  <a:pt x="61060" y="206181"/>
                </a:lnTo>
                <a:lnTo>
                  <a:pt x="57075" y="203051"/>
                </a:lnTo>
                <a:lnTo>
                  <a:pt x="65137" y="247776"/>
                </a:lnTo>
                <a:lnTo>
                  <a:pt x="70209" y="247579"/>
                </a:lnTo>
                <a:lnTo>
                  <a:pt x="82805" y="245279"/>
                </a:lnTo>
                <a:lnTo>
                  <a:pt x="94601" y="240397"/>
                </a:lnTo>
                <a:lnTo>
                  <a:pt x="100409" y="236828"/>
                </a:lnTo>
                <a:lnTo>
                  <a:pt x="110616" y="229179"/>
                </a:lnTo>
                <a:lnTo>
                  <a:pt x="119711" y="220273"/>
                </a:lnTo>
                <a:lnTo>
                  <a:pt x="119711" y="237719"/>
                </a:lnTo>
                <a:lnTo>
                  <a:pt x="120175" y="239953"/>
                </a:lnTo>
                <a:lnTo>
                  <a:pt x="122861" y="242863"/>
                </a:lnTo>
                <a:lnTo>
                  <a:pt x="125826" y="243758"/>
                </a:lnTo>
                <a:lnTo>
                  <a:pt x="129810" y="244424"/>
                </a:lnTo>
                <a:lnTo>
                  <a:pt x="147600" y="244424"/>
                </a:lnTo>
                <a:lnTo>
                  <a:pt x="149824" y="243980"/>
                </a:lnTo>
                <a:lnTo>
                  <a:pt x="153437" y="243085"/>
                </a:lnTo>
                <a:lnTo>
                  <a:pt x="156310" y="240850"/>
                </a:lnTo>
                <a:lnTo>
                  <a:pt x="157052" y="237497"/>
                </a:lnTo>
                <a:lnTo>
                  <a:pt x="156774" y="237719"/>
                </a:lnTo>
                <a:lnTo>
                  <a:pt x="156774" y="7387"/>
                </a:lnTo>
                <a:lnTo>
                  <a:pt x="156588" y="5374"/>
                </a:lnTo>
                <a:lnTo>
                  <a:pt x="153623" y="2465"/>
                </a:lnTo>
                <a:lnTo>
                  <a:pt x="150288" y="1347"/>
                </a:lnTo>
                <a:lnTo>
                  <a:pt x="145562" y="674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13798" y="3376470"/>
            <a:ext cx="13435" cy="53444"/>
          </a:xfrm>
          <a:custGeom>
            <a:avLst/>
            <a:gdLst/>
            <a:ahLst/>
            <a:cxnLst/>
            <a:rect l="l" t="t" r="r" b="b"/>
            <a:pathLst>
              <a:path w="13435" h="53444">
                <a:moveTo>
                  <a:pt x="2223" y="4701"/>
                </a:moveTo>
                <a:lnTo>
                  <a:pt x="0" y="0"/>
                </a:lnTo>
                <a:lnTo>
                  <a:pt x="765" y="52402"/>
                </a:lnTo>
                <a:lnTo>
                  <a:pt x="13435" y="53444"/>
                </a:lnTo>
                <a:lnTo>
                  <a:pt x="5374" y="8718"/>
                </a:lnTo>
                <a:lnTo>
                  <a:pt x="2223" y="4701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45451" y="3256350"/>
            <a:ext cx="15047" cy="63989"/>
          </a:xfrm>
          <a:custGeom>
            <a:avLst/>
            <a:gdLst/>
            <a:ahLst/>
            <a:cxnLst/>
            <a:rect l="l" t="t" r="r" b="b"/>
            <a:pathLst>
              <a:path w="15047" h="63989">
                <a:moveTo>
                  <a:pt x="13589" y="0"/>
                </a:moveTo>
                <a:lnTo>
                  <a:pt x="1352" y="3832"/>
                </a:lnTo>
                <a:lnTo>
                  <a:pt x="0" y="63989"/>
                </a:lnTo>
                <a:lnTo>
                  <a:pt x="898" y="58623"/>
                </a:lnTo>
                <a:lnTo>
                  <a:pt x="2473" y="53480"/>
                </a:lnTo>
                <a:lnTo>
                  <a:pt x="3817" y="49010"/>
                </a:lnTo>
                <a:lnTo>
                  <a:pt x="5837" y="44761"/>
                </a:lnTo>
                <a:lnTo>
                  <a:pt x="8765" y="40735"/>
                </a:lnTo>
                <a:lnTo>
                  <a:pt x="11684" y="37383"/>
                </a:lnTo>
                <a:lnTo>
                  <a:pt x="15047" y="34473"/>
                </a:lnTo>
                <a:lnTo>
                  <a:pt x="13589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00526" y="3253922"/>
            <a:ext cx="153860" cy="176665"/>
          </a:xfrm>
          <a:custGeom>
            <a:avLst/>
            <a:gdLst/>
            <a:ahLst/>
            <a:cxnLst/>
            <a:rect l="l" t="t" r="r" b="b"/>
            <a:pathLst>
              <a:path w="153860" h="176665">
                <a:moveTo>
                  <a:pt x="466" y="103628"/>
                </a:moveTo>
                <a:lnTo>
                  <a:pt x="2205" y="116157"/>
                </a:lnTo>
                <a:lnTo>
                  <a:pt x="5166" y="128588"/>
                </a:lnTo>
                <a:lnTo>
                  <a:pt x="8778" y="138236"/>
                </a:lnTo>
                <a:lnTo>
                  <a:pt x="15681" y="149502"/>
                </a:lnTo>
                <a:lnTo>
                  <a:pt x="24733" y="159003"/>
                </a:lnTo>
                <a:lnTo>
                  <a:pt x="35573" y="166442"/>
                </a:lnTo>
                <a:lnTo>
                  <a:pt x="47843" y="171522"/>
                </a:lnTo>
                <a:lnTo>
                  <a:pt x="59234" y="174415"/>
                </a:lnTo>
                <a:lnTo>
                  <a:pt x="71792" y="176295"/>
                </a:lnTo>
                <a:lnTo>
                  <a:pt x="84461" y="176665"/>
                </a:lnTo>
                <a:lnTo>
                  <a:pt x="91873" y="176665"/>
                </a:lnTo>
                <a:lnTo>
                  <a:pt x="98832" y="176222"/>
                </a:lnTo>
                <a:lnTo>
                  <a:pt x="106244" y="175105"/>
                </a:lnTo>
                <a:lnTo>
                  <a:pt x="112758" y="174209"/>
                </a:lnTo>
                <a:lnTo>
                  <a:pt x="118817" y="173092"/>
                </a:lnTo>
                <a:lnTo>
                  <a:pt x="124210" y="171744"/>
                </a:lnTo>
                <a:lnTo>
                  <a:pt x="128704" y="170627"/>
                </a:lnTo>
                <a:lnTo>
                  <a:pt x="132744" y="169066"/>
                </a:lnTo>
                <a:lnTo>
                  <a:pt x="136793" y="167496"/>
                </a:lnTo>
                <a:lnTo>
                  <a:pt x="141286" y="165482"/>
                </a:lnTo>
                <a:lnTo>
                  <a:pt x="144650" y="162573"/>
                </a:lnTo>
                <a:lnTo>
                  <a:pt x="146003" y="159443"/>
                </a:lnTo>
                <a:lnTo>
                  <a:pt x="146225" y="156764"/>
                </a:lnTo>
                <a:lnTo>
                  <a:pt x="146447" y="153634"/>
                </a:lnTo>
                <a:lnTo>
                  <a:pt x="146447" y="142228"/>
                </a:lnTo>
                <a:lnTo>
                  <a:pt x="146003" y="138202"/>
                </a:lnTo>
                <a:lnTo>
                  <a:pt x="144872" y="134397"/>
                </a:lnTo>
                <a:lnTo>
                  <a:pt x="141731" y="132393"/>
                </a:lnTo>
                <a:lnTo>
                  <a:pt x="138590" y="132836"/>
                </a:lnTo>
                <a:lnTo>
                  <a:pt x="134096" y="134397"/>
                </a:lnTo>
                <a:lnTo>
                  <a:pt x="131178" y="135293"/>
                </a:lnTo>
                <a:lnTo>
                  <a:pt x="127583" y="136410"/>
                </a:lnTo>
                <a:lnTo>
                  <a:pt x="123311" y="137980"/>
                </a:lnTo>
                <a:lnTo>
                  <a:pt x="118373" y="139320"/>
                </a:lnTo>
                <a:lnTo>
                  <a:pt x="113434" y="140658"/>
                </a:lnTo>
                <a:lnTo>
                  <a:pt x="108486" y="141785"/>
                </a:lnTo>
                <a:lnTo>
                  <a:pt x="101528" y="142671"/>
                </a:lnTo>
                <a:lnTo>
                  <a:pt x="94792" y="143346"/>
                </a:lnTo>
                <a:lnTo>
                  <a:pt x="88046" y="143346"/>
                </a:lnTo>
                <a:lnTo>
                  <a:pt x="81310" y="143568"/>
                </a:lnTo>
                <a:lnTo>
                  <a:pt x="74797" y="142450"/>
                </a:lnTo>
                <a:lnTo>
                  <a:pt x="68283" y="140437"/>
                </a:lnTo>
                <a:lnTo>
                  <a:pt x="63344" y="138877"/>
                </a:lnTo>
                <a:lnTo>
                  <a:pt x="58851" y="135745"/>
                </a:lnTo>
                <a:lnTo>
                  <a:pt x="55256" y="131719"/>
                </a:lnTo>
                <a:lnTo>
                  <a:pt x="51438" y="127693"/>
                </a:lnTo>
                <a:lnTo>
                  <a:pt x="48964" y="122991"/>
                </a:lnTo>
                <a:lnTo>
                  <a:pt x="47621" y="117626"/>
                </a:lnTo>
                <a:lnTo>
                  <a:pt x="45823" y="112039"/>
                </a:lnTo>
                <a:lnTo>
                  <a:pt x="44924" y="105778"/>
                </a:lnTo>
                <a:lnTo>
                  <a:pt x="45147" y="99738"/>
                </a:lnTo>
                <a:lnTo>
                  <a:pt x="143973" y="99738"/>
                </a:lnTo>
                <a:lnTo>
                  <a:pt x="147568" y="98399"/>
                </a:lnTo>
                <a:lnTo>
                  <a:pt x="150042" y="95490"/>
                </a:lnTo>
                <a:lnTo>
                  <a:pt x="152516" y="92359"/>
                </a:lnTo>
                <a:lnTo>
                  <a:pt x="153860" y="88111"/>
                </a:lnTo>
                <a:lnTo>
                  <a:pt x="153637" y="84085"/>
                </a:lnTo>
                <a:lnTo>
                  <a:pt x="153637" y="76705"/>
                </a:lnTo>
                <a:lnTo>
                  <a:pt x="153507" y="71092"/>
                </a:lnTo>
                <a:lnTo>
                  <a:pt x="152184" y="58402"/>
                </a:lnTo>
                <a:lnTo>
                  <a:pt x="149366" y="46073"/>
                </a:lnTo>
                <a:lnTo>
                  <a:pt x="143706" y="32335"/>
                </a:lnTo>
                <a:lnTo>
                  <a:pt x="136339" y="21913"/>
                </a:lnTo>
                <a:lnTo>
                  <a:pt x="124646" y="11701"/>
                </a:lnTo>
                <a:lnTo>
                  <a:pt x="113434" y="5817"/>
                </a:lnTo>
                <a:lnTo>
                  <a:pt x="104939" y="3005"/>
                </a:lnTo>
                <a:lnTo>
                  <a:pt x="92444" y="605"/>
                </a:lnTo>
                <a:lnTo>
                  <a:pt x="79744" y="0"/>
                </a:lnTo>
                <a:lnTo>
                  <a:pt x="71059" y="393"/>
                </a:lnTo>
                <a:lnTo>
                  <a:pt x="58513" y="2428"/>
                </a:lnTo>
                <a:lnTo>
                  <a:pt x="59972" y="36902"/>
                </a:lnTo>
                <a:lnTo>
                  <a:pt x="64243" y="34668"/>
                </a:lnTo>
                <a:lnTo>
                  <a:pt x="68737" y="32654"/>
                </a:lnTo>
                <a:lnTo>
                  <a:pt x="73453" y="31306"/>
                </a:lnTo>
                <a:lnTo>
                  <a:pt x="78614" y="31537"/>
                </a:lnTo>
                <a:lnTo>
                  <a:pt x="80491" y="31462"/>
                </a:lnTo>
                <a:lnTo>
                  <a:pt x="93037" y="34142"/>
                </a:lnTo>
                <a:lnTo>
                  <a:pt x="103103" y="42047"/>
                </a:lnTo>
                <a:lnTo>
                  <a:pt x="106022" y="46773"/>
                </a:lnTo>
                <a:lnTo>
                  <a:pt x="110218" y="58704"/>
                </a:lnTo>
                <a:lnTo>
                  <a:pt x="110738" y="71340"/>
                </a:lnTo>
                <a:lnTo>
                  <a:pt x="44924" y="71561"/>
                </a:lnTo>
                <a:lnTo>
                  <a:pt x="44924" y="66418"/>
                </a:lnTo>
                <a:lnTo>
                  <a:pt x="46277" y="6261"/>
                </a:lnTo>
                <a:lnTo>
                  <a:pt x="41230" y="8590"/>
                </a:lnTo>
                <a:lnTo>
                  <a:pt x="30382" y="15418"/>
                </a:lnTo>
                <a:lnTo>
                  <a:pt x="21121" y="24157"/>
                </a:lnTo>
                <a:lnTo>
                  <a:pt x="16635" y="29815"/>
                </a:lnTo>
                <a:lnTo>
                  <a:pt x="10019" y="40698"/>
                </a:lnTo>
                <a:lnTo>
                  <a:pt x="5166" y="52556"/>
                </a:lnTo>
                <a:lnTo>
                  <a:pt x="2145" y="65208"/>
                </a:lnTo>
                <a:lnTo>
                  <a:pt x="438" y="77791"/>
                </a:lnTo>
                <a:lnTo>
                  <a:pt x="5" y="90567"/>
                </a:lnTo>
                <a:lnTo>
                  <a:pt x="0" y="90903"/>
                </a:lnTo>
                <a:lnTo>
                  <a:pt x="466" y="103628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39974" y="5505981"/>
            <a:ext cx="1017016" cy="8731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420693"/>
            <a:ext cx="529053" cy="5290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941916" y="10272"/>
            <a:ext cx="1335475" cy="5752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724579" y="10272"/>
            <a:ext cx="421188" cy="3595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800019" y="0"/>
            <a:ext cx="220867" cy="5752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7335500" cy="9753599"/>
          </a:xfrm>
          <a:custGeom>
            <a:avLst/>
            <a:gdLst/>
            <a:ahLst/>
            <a:cxnLst/>
            <a:rect l="l" t="t" r="r" b="b"/>
            <a:pathLst>
              <a:path w="17335500" h="9753599">
                <a:moveTo>
                  <a:pt x="17335500" y="9753599"/>
                </a:moveTo>
                <a:lnTo>
                  <a:pt x="17335500" y="0"/>
                </a:lnTo>
                <a:lnTo>
                  <a:pt x="0" y="0"/>
                </a:lnTo>
                <a:lnTo>
                  <a:pt x="0" y="9753599"/>
                </a:lnTo>
                <a:lnTo>
                  <a:pt x="17335500" y="9753599"/>
                </a:lnTo>
                <a:close/>
              </a:path>
            </a:pathLst>
          </a:custGeom>
          <a:solidFill>
            <a:srgbClr val="F1F0F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2669903" y="6650047"/>
            <a:ext cx="9397956" cy="26849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334214">
              <a:lnSpc>
                <a:spcPct val="101725"/>
              </a:lnSpc>
              <a:spcBef>
                <a:spcPts val="4487"/>
              </a:spcBef>
            </a:pPr>
            <a:r>
              <a:rPr sz="8000" spc="2" dirty="0">
                <a:solidFill>
                  <a:srgbClr val="007EBA"/>
                </a:solidFill>
                <a:latin typeface="Calibri"/>
                <a:cs typeface="Calibri"/>
              </a:rPr>
              <a:t>Теледоктор24</a:t>
            </a:r>
            <a:endParaRPr sz="8000">
              <a:latin typeface="Calibri"/>
              <a:cs typeface="Calibri"/>
            </a:endParaRPr>
          </a:p>
          <a:p>
            <a:pPr marL="303810">
              <a:lnSpc>
                <a:spcPct val="95825"/>
              </a:lnSpc>
              <a:spcBef>
                <a:spcPts val="701"/>
              </a:spcBef>
            </a:pPr>
            <a:r>
              <a:rPr sz="2800" spc="-2" dirty="0">
                <a:solidFill>
                  <a:srgbClr val="5E5E5E"/>
                </a:solidFill>
                <a:latin typeface="Arial"/>
                <a:cs typeface="Arial"/>
              </a:rPr>
              <a:t>Медицинский информационный сервис</a:t>
            </a:r>
            <a:endParaRPr sz="2800">
              <a:latin typeface="Arial"/>
              <a:cs typeface="Arial"/>
            </a:endParaRPr>
          </a:p>
        </p:txBody>
      </p:sp>
      <p:sp>
        <p:nvSpPr>
          <p:cNvPr id="30" name="object 21"/>
          <p:cNvSpPr/>
          <p:nvPr/>
        </p:nvSpPr>
        <p:spPr>
          <a:xfrm>
            <a:off x="0" y="0"/>
            <a:ext cx="17335500" cy="9753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1344199"/>
            <a:ext cx="11715750" cy="22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object 22"/>
          <p:cNvSpPr/>
          <p:nvPr/>
        </p:nvSpPr>
        <p:spPr>
          <a:xfrm>
            <a:off x="337743" y="1557344"/>
            <a:ext cx="2442612" cy="17474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TextBox 32"/>
          <p:cNvSpPr txBox="1"/>
          <p:nvPr/>
        </p:nvSpPr>
        <p:spPr>
          <a:xfrm>
            <a:off x="3546295" y="1587949"/>
            <a:ext cx="58235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rgbClr val="1F84C2"/>
                </a:solidFill>
              </a:rPr>
              <a:t>ТЕЛЕДОКТОР24</a:t>
            </a:r>
            <a:endParaRPr lang="ru-RU" b="1" dirty="0">
              <a:solidFill>
                <a:srgbClr val="1F84C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46295" y="2653113"/>
            <a:ext cx="7224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Медицинский информационный сервис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/>
          <p:nvPr/>
        </p:nvSpPr>
        <p:spPr>
          <a:xfrm>
            <a:off x="0" y="0"/>
            <a:ext cx="17335500" cy="9753600"/>
          </a:xfrm>
          <a:custGeom>
            <a:avLst/>
            <a:gdLst/>
            <a:ahLst/>
            <a:cxnLst/>
            <a:rect l="l" t="t" r="r" b="b"/>
            <a:pathLst>
              <a:path w="17335500" h="9753600">
                <a:moveTo>
                  <a:pt x="17335500" y="9753600"/>
                </a:moveTo>
                <a:lnTo>
                  <a:pt x="17335500" y="0"/>
                </a:lnTo>
                <a:lnTo>
                  <a:pt x="0" y="0"/>
                </a:lnTo>
                <a:lnTo>
                  <a:pt x="0" y="9753600"/>
                </a:lnTo>
                <a:lnTo>
                  <a:pt x="17335500" y="9753600"/>
                </a:lnTo>
                <a:close/>
              </a:path>
            </a:pathLst>
          </a:custGeom>
          <a:solidFill>
            <a:srgbClr val="F1F0F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1571" y="0"/>
            <a:ext cx="173355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70039" y="1579726"/>
            <a:ext cx="1012014" cy="1012015"/>
          </a:xfrm>
          <a:custGeom>
            <a:avLst/>
            <a:gdLst/>
            <a:ahLst/>
            <a:cxnLst/>
            <a:rect l="l" t="t" r="r" b="b"/>
            <a:pathLst>
              <a:path w="1012014" h="1012015">
                <a:moveTo>
                  <a:pt x="0" y="506007"/>
                </a:moveTo>
                <a:lnTo>
                  <a:pt x="1677" y="464507"/>
                </a:lnTo>
                <a:lnTo>
                  <a:pt x="6622" y="423930"/>
                </a:lnTo>
                <a:lnTo>
                  <a:pt x="14705" y="384408"/>
                </a:lnTo>
                <a:lnTo>
                  <a:pt x="25796" y="346070"/>
                </a:lnTo>
                <a:lnTo>
                  <a:pt x="39764" y="309046"/>
                </a:lnTo>
                <a:lnTo>
                  <a:pt x="56479" y="273467"/>
                </a:lnTo>
                <a:lnTo>
                  <a:pt x="75811" y="239464"/>
                </a:lnTo>
                <a:lnTo>
                  <a:pt x="97629" y="207166"/>
                </a:lnTo>
                <a:lnTo>
                  <a:pt x="121804" y="176703"/>
                </a:lnTo>
                <a:lnTo>
                  <a:pt x="148206" y="148206"/>
                </a:lnTo>
                <a:lnTo>
                  <a:pt x="176703" y="121805"/>
                </a:lnTo>
                <a:lnTo>
                  <a:pt x="207165" y="97630"/>
                </a:lnTo>
                <a:lnTo>
                  <a:pt x="239464" y="75811"/>
                </a:lnTo>
                <a:lnTo>
                  <a:pt x="273467" y="56479"/>
                </a:lnTo>
                <a:lnTo>
                  <a:pt x="309046" y="39764"/>
                </a:lnTo>
                <a:lnTo>
                  <a:pt x="346069" y="25796"/>
                </a:lnTo>
                <a:lnTo>
                  <a:pt x="384407" y="14705"/>
                </a:lnTo>
                <a:lnTo>
                  <a:pt x="423930" y="6622"/>
                </a:lnTo>
                <a:lnTo>
                  <a:pt x="464506" y="1677"/>
                </a:lnTo>
                <a:lnTo>
                  <a:pt x="506007" y="0"/>
                </a:lnTo>
                <a:lnTo>
                  <a:pt x="547507" y="1677"/>
                </a:lnTo>
                <a:lnTo>
                  <a:pt x="588083" y="6622"/>
                </a:lnTo>
                <a:lnTo>
                  <a:pt x="627606" y="14705"/>
                </a:lnTo>
                <a:lnTo>
                  <a:pt x="665944" y="25796"/>
                </a:lnTo>
                <a:lnTo>
                  <a:pt x="702967" y="39764"/>
                </a:lnTo>
                <a:lnTo>
                  <a:pt x="738546" y="56479"/>
                </a:lnTo>
                <a:lnTo>
                  <a:pt x="772549" y="75811"/>
                </a:lnTo>
                <a:lnTo>
                  <a:pt x="804848" y="97630"/>
                </a:lnTo>
                <a:lnTo>
                  <a:pt x="835310" y="121805"/>
                </a:lnTo>
                <a:lnTo>
                  <a:pt x="863807" y="148206"/>
                </a:lnTo>
                <a:lnTo>
                  <a:pt x="890209" y="176703"/>
                </a:lnTo>
                <a:lnTo>
                  <a:pt x="914384" y="207166"/>
                </a:lnTo>
                <a:lnTo>
                  <a:pt x="936202" y="239464"/>
                </a:lnTo>
                <a:lnTo>
                  <a:pt x="955534" y="273467"/>
                </a:lnTo>
                <a:lnTo>
                  <a:pt x="972249" y="309046"/>
                </a:lnTo>
                <a:lnTo>
                  <a:pt x="986217" y="346070"/>
                </a:lnTo>
                <a:lnTo>
                  <a:pt x="997308" y="384408"/>
                </a:lnTo>
                <a:lnTo>
                  <a:pt x="1005391" y="423930"/>
                </a:lnTo>
                <a:lnTo>
                  <a:pt x="1010336" y="464507"/>
                </a:lnTo>
                <a:lnTo>
                  <a:pt x="1012014" y="506007"/>
                </a:lnTo>
                <a:lnTo>
                  <a:pt x="1010336" y="547507"/>
                </a:lnTo>
                <a:lnTo>
                  <a:pt x="1005391" y="588084"/>
                </a:lnTo>
                <a:lnTo>
                  <a:pt x="997308" y="627606"/>
                </a:lnTo>
                <a:lnTo>
                  <a:pt x="986217" y="665945"/>
                </a:lnTo>
                <a:lnTo>
                  <a:pt x="972249" y="702968"/>
                </a:lnTo>
                <a:lnTo>
                  <a:pt x="955534" y="738547"/>
                </a:lnTo>
                <a:lnTo>
                  <a:pt x="936202" y="772550"/>
                </a:lnTo>
                <a:lnTo>
                  <a:pt x="914384" y="804848"/>
                </a:lnTo>
                <a:lnTo>
                  <a:pt x="890209" y="835311"/>
                </a:lnTo>
                <a:lnTo>
                  <a:pt x="863807" y="863808"/>
                </a:lnTo>
                <a:lnTo>
                  <a:pt x="835310" y="890209"/>
                </a:lnTo>
                <a:lnTo>
                  <a:pt x="804848" y="914384"/>
                </a:lnTo>
                <a:lnTo>
                  <a:pt x="772549" y="936203"/>
                </a:lnTo>
                <a:lnTo>
                  <a:pt x="738546" y="955535"/>
                </a:lnTo>
                <a:lnTo>
                  <a:pt x="702967" y="972250"/>
                </a:lnTo>
                <a:lnTo>
                  <a:pt x="665944" y="986218"/>
                </a:lnTo>
                <a:lnTo>
                  <a:pt x="627606" y="997309"/>
                </a:lnTo>
                <a:lnTo>
                  <a:pt x="588083" y="1005392"/>
                </a:lnTo>
                <a:lnTo>
                  <a:pt x="547507" y="1010337"/>
                </a:lnTo>
                <a:lnTo>
                  <a:pt x="506007" y="1012015"/>
                </a:lnTo>
                <a:lnTo>
                  <a:pt x="464506" y="1010337"/>
                </a:lnTo>
                <a:lnTo>
                  <a:pt x="423930" y="1005392"/>
                </a:lnTo>
                <a:lnTo>
                  <a:pt x="384407" y="997309"/>
                </a:lnTo>
                <a:lnTo>
                  <a:pt x="346069" y="986218"/>
                </a:lnTo>
                <a:lnTo>
                  <a:pt x="309046" y="972250"/>
                </a:lnTo>
                <a:lnTo>
                  <a:pt x="273467" y="955535"/>
                </a:lnTo>
                <a:lnTo>
                  <a:pt x="239464" y="936203"/>
                </a:lnTo>
                <a:lnTo>
                  <a:pt x="207165" y="914384"/>
                </a:lnTo>
                <a:lnTo>
                  <a:pt x="176703" y="890209"/>
                </a:lnTo>
                <a:lnTo>
                  <a:pt x="148206" y="863808"/>
                </a:lnTo>
                <a:lnTo>
                  <a:pt x="121804" y="835311"/>
                </a:lnTo>
                <a:lnTo>
                  <a:pt x="97629" y="804848"/>
                </a:lnTo>
                <a:lnTo>
                  <a:pt x="75811" y="772550"/>
                </a:lnTo>
                <a:lnTo>
                  <a:pt x="56479" y="738547"/>
                </a:lnTo>
                <a:lnTo>
                  <a:pt x="39764" y="702968"/>
                </a:lnTo>
                <a:lnTo>
                  <a:pt x="25796" y="665945"/>
                </a:lnTo>
                <a:lnTo>
                  <a:pt x="14705" y="627606"/>
                </a:lnTo>
                <a:lnTo>
                  <a:pt x="6622" y="588084"/>
                </a:lnTo>
                <a:lnTo>
                  <a:pt x="1677" y="547507"/>
                </a:lnTo>
                <a:lnTo>
                  <a:pt x="0" y="506007"/>
                </a:lnTo>
                <a:close/>
              </a:path>
            </a:pathLst>
          </a:custGeom>
          <a:ln w="38100">
            <a:solidFill>
              <a:srgbClr val="882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70039" y="3628227"/>
            <a:ext cx="1012014" cy="1012015"/>
          </a:xfrm>
          <a:custGeom>
            <a:avLst/>
            <a:gdLst/>
            <a:ahLst/>
            <a:cxnLst/>
            <a:rect l="l" t="t" r="r" b="b"/>
            <a:pathLst>
              <a:path w="1012014" h="1012015">
                <a:moveTo>
                  <a:pt x="0" y="506007"/>
                </a:moveTo>
                <a:lnTo>
                  <a:pt x="1677" y="464507"/>
                </a:lnTo>
                <a:lnTo>
                  <a:pt x="6622" y="423930"/>
                </a:lnTo>
                <a:lnTo>
                  <a:pt x="14705" y="384408"/>
                </a:lnTo>
                <a:lnTo>
                  <a:pt x="25796" y="346070"/>
                </a:lnTo>
                <a:lnTo>
                  <a:pt x="39764" y="309046"/>
                </a:lnTo>
                <a:lnTo>
                  <a:pt x="56479" y="273467"/>
                </a:lnTo>
                <a:lnTo>
                  <a:pt x="75811" y="239464"/>
                </a:lnTo>
                <a:lnTo>
                  <a:pt x="97629" y="207166"/>
                </a:lnTo>
                <a:lnTo>
                  <a:pt x="121804" y="176703"/>
                </a:lnTo>
                <a:lnTo>
                  <a:pt x="148206" y="148206"/>
                </a:lnTo>
                <a:lnTo>
                  <a:pt x="176703" y="121805"/>
                </a:lnTo>
                <a:lnTo>
                  <a:pt x="207165" y="97630"/>
                </a:lnTo>
                <a:lnTo>
                  <a:pt x="239464" y="75811"/>
                </a:lnTo>
                <a:lnTo>
                  <a:pt x="273467" y="56479"/>
                </a:lnTo>
                <a:lnTo>
                  <a:pt x="309046" y="39764"/>
                </a:lnTo>
                <a:lnTo>
                  <a:pt x="346069" y="25796"/>
                </a:lnTo>
                <a:lnTo>
                  <a:pt x="384407" y="14705"/>
                </a:lnTo>
                <a:lnTo>
                  <a:pt x="423930" y="6622"/>
                </a:lnTo>
                <a:lnTo>
                  <a:pt x="464506" y="1677"/>
                </a:lnTo>
                <a:lnTo>
                  <a:pt x="506007" y="0"/>
                </a:lnTo>
                <a:lnTo>
                  <a:pt x="547507" y="1677"/>
                </a:lnTo>
                <a:lnTo>
                  <a:pt x="588083" y="6622"/>
                </a:lnTo>
                <a:lnTo>
                  <a:pt x="627606" y="14705"/>
                </a:lnTo>
                <a:lnTo>
                  <a:pt x="665944" y="25796"/>
                </a:lnTo>
                <a:lnTo>
                  <a:pt x="702967" y="39764"/>
                </a:lnTo>
                <a:lnTo>
                  <a:pt x="738546" y="56479"/>
                </a:lnTo>
                <a:lnTo>
                  <a:pt x="772549" y="75811"/>
                </a:lnTo>
                <a:lnTo>
                  <a:pt x="804848" y="97630"/>
                </a:lnTo>
                <a:lnTo>
                  <a:pt x="835310" y="121805"/>
                </a:lnTo>
                <a:lnTo>
                  <a:pt x="863807" y="148206"/>
                </a:lnTo>
                <a:lnTo>
                  <a:pt x="890209" y="176703"/>
                </a:lnTo>
                <a:lnTo>
                  <a:pt x="914384" y="207166"/>
                </a:lnTo>
                <a:lnTo>
                  <a:pt x="936202" y="239464"/>
                </a:lnTo>
                <a:lnTo>
                  <a:pt x="955534" y="273467"/>
                </a:lnTo>
                <a:lnTo>
                  <a:pt x="972249" y="309046"/>
                </a:lnTo>
                <a:lnTo>
                  <a:pt x="986217" y="346070"/>
                </a:lnTo>
                <a:lnTo>
                  <a:pt x="997308" y="384408"/>
                </a:lnTo>
                <a:lnTo>
                  <a:pt x="1005391" y="423930"/>
                </a:lnTo>
                <a:lnTo>
                  <a:pt x="1010336" y="464507"/>
                </a:lnTo>
                <a:lnTo>
                  <a:pt x="1012014" y="506007"/>
                </a:lnTo>
                <a:lnTo>
                  <a:pt x="1010336" y="547507"/>
                </a:lnTo>
                <a:lnTo>
                  <a:pt x="1005391" y="588084"/>
                </a:lnTo>
                <a:lnTo>
                  <a:pt x="997308" y="627606"/>
                </a:lnTo>
                <a:lnTo>
                  <a:pt x="986217" y="665945"/>
                </a:lnTo>
                <a:lnTo>
                  <a:pt x="972249" y="702968"/>
                </a:lnTo>
                <a:lnTo>
                  <a:pt x="955534" y="738547"/>
                </a:lnTo>
                <a:lnTo>
                  <a:pt x="936202" y="772550"/>
                </a:lnTo>
                <a:lnTo>
                  <a:pt x="914384" y="804848"/>
                </a:lnTo>
                <a:lnTo>
                  <a:pt x="890209" y="835311"/>
                </a:lnTo>
                <a:lnTo>
                  <a:pt x="863807" y="863808"/>
                </a:lnTo>
                <a:lnTo>
                  <a:pt x="835310" y="890209"/>
                </a:lnTo>
                <a:lnTo>
                  <a:pt x="804848" y="914384"/>
                </a:lnTo>
                <a:lnTo>
                  <a:pt x="772549" y="936203"/>
                </a:lnTo>
                <a:lnTo>
                  <a:pt x="738546" y="955535"/>
                </a:lnTo>
                <a:lnTo>
                  <a:pt x="702967" y="972250"/>
                </a:lnTo>
                <a:lnTo>
                  <a:pt x="665944" y="986218"/>
                </a:lnTo>
                <a:lnTo>
                  <a:pt x="627606" y="997309"/>
                </a:lnTo>
                <a:lnTo>
                  <a:pt x="588083" y="1005392"/>
                </a:lnTo>
                <a:lnTo>
                  <a:pt x="547507" y="1010337"/>
                </a:lnTo>
                <a:lnTo>
                  <a:pt x="506007" y="1012015"/>
                </a:lnTo>
                <a:lnTo>
                  <a:pt x="464506" y="1010337"/>
                </a:lnTo>
                <a:lnTo>
                  <a:pt x="423930" y="1005392"/>
                </a:lnTo>
                <a:lnTo>
                  <a:pt x="384407" y="997309"/>
                </a:lnTo>
                <a:lnTo>
                  <a:pt x="346069" y="986218"/>
                </a:lnTo>
                <a:lnTo>
                  <a:pt x="309046" y="972250"/>
                </a:lnTo>
                <a:lnTo>
                  <a:pt x="273467" y="955535"/>
                </a:lnTo>
                <a:lnTo>
                  <a:pt x="239464" y="936203"/>
                </a:lnTo>
                <a:lnTo>
                  <a:pt x="207165" y="914384"/>
                </a:lnTo>
                <a:lnTo>
                  <a:pt x="176703" y="890209"/>
                </a:lnTo>
                <a:lnTo>
                  <a:pt x="148206" y="863808"/>
                </a:lnTo>
                <a:lnTo>
                  <a:pt x="121804" y="835311"/>
                </a:lnTo>
                <a:lnTo>
                  <a:pt x="97629" y="804848"/>
                </a:lnTo>
                <a:lnTo>
                  <a:pt x="75811" y="772550"/>
                </a:lnTo>
                <a:lnTo>
                  <a:pt x="56479" y="738547"/>
                </a:lnTo>
                <a:lnTo>
                  <a:pt x="39764" y="702968"/>
                </a:lnTo>
                <a:lnTo>
                  <a:pt x="25796" y="665945"/>
                </a:lnTo>
                <a:lnTo>
                  <a:pt x="14705" y="627606"/>
                </a:lnTo>
                <a:lnTo>
                  <a:pt x="6622" y="588084"/>
                </a:lnTo>
                <a:lnTo>
                  <a:pt x="1677" y="547507"/>
                </a:lnTo>
                <a:lnTo>
                  <a:pt x="0" y="506007"/>
                </a:lnTo>
                <a:close/>
              </a:path>
            </a:pathLst>
          </a:custGeom>
          <a:ln w="38100">
            <a:solidFill>
              <a:srgbClr val="882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70039" y="7725232"/>
            <a:ext cx="1012014" cy="1012015"/>
          </a:xfrm>
          <a:custGeom>
            <a:avLst/>
            <a:gdLst/>
            <a:ahLst/>
            <a:cxnLst/>
            <a:rect l="l" t="t" r="r" b="b"/>
            <a:pathLst>
              <a:path w="1012014" h="1012015">
                <a:moveTo>
                  <a:pt x="0" y="506007"/>
                </a:moveTo>
                <a:lnTo>
                  <a:pt x="1677" y="464507"/>
                </a:lnTo>
                <a:lnTo>
                  <a:pt x="6622" y="423930"/>
                </a:lnTo>
                <a:lnTo>
                  <a:pt x="14705" y="384408"/>
                </a:lnTo>
                <a:lnTo>
                  <a:pt x="25796" y="346070"/>
                </a:lnTo>
                <a:lnTo>
                  <a:pt x="39764" y="309046"/>
                </a:lnTo>
                <a:lnTo>
                  <a:pt x="56479" y="273467"/>
                </a:lnTo>
                <a:lnTo>
                  <a:pt x="75811" y="239464"/>
                </a:lnTo>
                <a:lnTo>
                  <a:pt x="97629" y="207166"/>
                </a:lnTo>
                <a:lnTo>
                  <a:pt x="121804" y="176703"/>
                </a:lnTo>
                <a:lnTo>
                  <a:pt x="148206" y="148206"/>
                </a:lnTo>
                <a:lnTo>
                  <a:pt x="176703" y="121805"/>
                </a:lnTo>
                <a:lnTo>
                  <a:pt x="207165" y="97630"/>
                </a:lnTo>
                <a:lnTo>
                  <a:pt x="239464" y="75811"/>
                </a:lnTo>
                <a:lnTo>
                  <a:pt x="273467" y="56479"/>
                </a:lnTo>
                <a:lnTo>
                  <a:pt x="309046" y="39764"/>
                </a:lnTo>
                <a:lnTo>
                  <a:pt x="346069" y="25796"/>
                </a:lnTo>
                <a:lnTo>
                  <a:pt x="384407" y="14705"/>
                </a:lnTo>
                <a:lnTo>
                  <a:pt x="423930" y="6622"/>
                </a:lnTo>
                <a:lnTo>
                  <a:pt x="464506" y="1677"/>
                </a:lnTo>
                <a:lnTo>
                  <a:pt x="506007" y="0"/>
                </a:lnTo>
                <a:lnTo>
                  <a:pt x="547507" y="1677"/>
                </a:lnTo>
                <a:lnTo>
                  <a:pt x="588083" y="6622"/>
                </a:lnTo>
                <a:lnTo>
                  <a:pt x="627606" y="14705"/>
                </a:lnTo>
                <a:lnTo>
                  <a:pt x="665944" y="25796"/>
                </a:lnTo>
                <a:lnTo>
                  <a:pt x="702967" y="39764"/>
                </a:lnTo>
                <a:lnTo>
                  <a:pt x="738546" y="56479"/>
                </a:lnTo>
                <a:lnTo>
                  <a:pt x="772549" y="75811"/>
                </a:lnTo>
                <a:lnTo>
                  <a:pt x="804848" y="97630"/>
                </a:lnTo>
                <a:lnTo>
                  <a:pt x="835310" y="121805"/>
                </a:lnTo>
                <a:lnTo>
                  <a:pt x="863807" y="148206"/>
                </a:lnTo>
                <a:lnTo>
                  <a:pt x="890209" y="176703"/>
                </a:lnTo>
                <a:lnTo>
                  <a:pt x="914384" y="207166"/>
                </a:lnTo>
                <a:lnTo>
                  <a:pt x="936202" y="239464"/>
                </a:lnTo>
                <a:lnTo>
                  <a:pt x="955534" y="273467"/>
                </a:lnTo>
                <a:lnTo>
                  <a:pt x="972249" y="309046"/>
                </a:lnTo>
                <a:lnTo>
                  <a:pt x="986217" y="346070"/>
                </a:lnTo>
                <a:lnTo>
                  <a:pt x="997308" y="384408"/>
                </a:lnTo>
                <a:lnTo>
                  <a:pt x="1005391" y="423930"/>
                </a:lnTo>
                <a:lnTo>
                  <a:pt x="1010336" y="464507"/>
                </a:lnTo>
                <a:lnTo>
                  <a:pt x="1012014" y="506007"/>
                </a:lnTo>
                <a:lnTo>
                  <a:pt x="1010336" y="547507"/>
                </a:lnTo>
                <a:lnTo>
                  <a:pt x="1005391" y="588084"/>
                </a:lnTo>
                <a:lnTo>
                  <a:pt x="997308" y="627606"/>
                </a:lnTo>
                <a:lnTo>
                  <a:pt x="986217" y="665945"/>
                </a:lnTo>
                <a:lnTo>
                  <a:pt x="972249" y="702968"/>
                </a:lnTo>
                <a:lnTo>
                  <a:pt x="955534" y="738547"/>
                </a:lnTo>
                <a:lnTo>
                  <a:pt x="936202" y="772550"/>
                </a:lnTo>
                <a:lnTo>
                  <a:pt x="914384" y="804848"/>
                </a:lnTo>
                <a:lnTo>
                  <a:pt x="890209" y="835311"/>
                </a:lnTo>
                <a:lnTo>
                  <a:pt x="863807" y="863808"/>
                </a:lnTo>
                <a:lnTo>
                  <a:pt x="835310" y="890209"/>
                </a:lnTo>
                <a:lnTo>
                  <a:pt x="804848" y="914384"/>
                </a:lnTo>
                <a:lnTo>
                  <a:pt x="772549" y="936203"/>
                </a:lnTo>
                <a:lnTo>
                  <a:pt x="738546" y="955535"/>
                </a:lnTo>
                <a:lnTo>
                  <a:pt x="702967" y="972250"/>
                </a:lnTo>
                <a:lnTo>
                  <a:pt x="665944" y="986218"/>
                </a:lnTo>
                <a:lnTo>
                  <a:pt x="627606" y="997309"/>
                </a:lnTo>
                <a:lnTo>
                  <a:pt x="588083" y="1005392"/>
                </a:lnTo>
                <a:lnTo>
                  <a:pt x="547507" y="1010337"/>
                </a:lnTo>
                <a:lnTo>
                  <a:pt x="506007" y="1012015"/>
                </a:lnTo>
                <a:lnTo>
                  <a:pt x="464506" y="1010337"/>
                </a:lnTo>
                <a:lnTo>
                  <a:pt x="423930" y="1005392"/>
                </a:lnTo>
                <a:lnTo>
                  <a:pt x="384407" y="997309"/>
                </a:lnTo>
                <a:lnTo>
                  <a:pt x="346069" y="986218"/>
                </a:lnTo>
                <a:lnTo>
                  <a:pt x="309046" y="972250"/>
                </a:lnTo>
                <a:lnTo>
                  <a:pt x="273467" y="955535"/>
                </a:lnTo>
                <a:lnTo>
                  <a:pt x="239464" y="936203"/>
                </a:lnTo>
                <a:lnTo>
                  <a:pt x="207165" y="914384"/>
                </a:lnTo>
                <a:lnTo>
                  <a:pt x="176703" y="890209"/>
                </a:lnTo>
                <a:lnTo>
                  <a:pt x="148206" y="863808"/>
                </a:lnTo>
                <a:lnTo>
                  <a:pt x="121804" y="835311"/>
                </a:lnTo>
                <a:lnTo>
                  <a:pt x="97629" y="804848"/>
                </a:lnTo>
                <a:lnTo>
                  <a:pt x="75811" y="772550"/>
                </a:lnTo>
                <a:lnTo>
                  <a:pt x="56479" y="738547"/>
                </a:lnTo>
                <a:lnTo>
                  <a:pt x="39764" y="702968"/>
                </a:lnTo>
                <a:lnTo>
                  <a:pt x="25796" y="665945"/>
                </a:lnTo>
                <a:lnTo>
                  <a:pt x="14705" y="627606"/>
                </a:lnTo>
                <a:lnTo>
                  <a:pt x="6622" y="588084"/>
                </a:lnTo>
                <a:lnTo>
                  <a:pt x="1677" y="547507"/>
                </a:lnTo>
                <a:lnTo>
                  <a:pt x="0" y="506007"/>
                </a:lnTo>
                <a:close/>
              </a:path>
            </a:pathLst>
          </a:custGeom>
          <a:ln w="38100">
            <a:solidFill>
              <a:srgbClr val="882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57307" y="1579725"/>
            <a:ext cx="1012014" cy="1012015"/>
          </a:xfrm>
          <a:custGeom>
            <a:avLst/>
            <a:gdLst/>
            <a:ahLst/>
            <a:cxnLst/>
            <a:rect l="l" t="t" r="r" b="b"/>
            <a:pathLst>
              <a:path w="1012014" h="1012015">
                <a:moveTo>
                  <a:pt x="0" y="506007"/>
                </a:moveTo>
                <a:lnTo>
                  <a:pt x="1677" y="464507"/>
                </a:lnTo>
                <a:lnTo>
                  <a:pt x="6622" y="423930"/>
                </a:lnTo>
                <a:lnTo>
                  <a:pt x="14705" y="384408"/>
                </a:lnTo>
                <a:lnTo>
                  <a:pt x="25796" y="346070"/>
                </a:lnTo>
                <a:lnTo>
                  <a:pt x="39764" y="309046"/>
                </a:lnTo>
                <a:lnTo>
                  <a:pt x="56479" y="273467"/>
                </a:lnTo>
                <a:lnTo>
                  <a:pt x="75811" y="239464"/>
                </a:lnTo>
                <a:lnTo>
                  <a:pt x="97629" y="207166"/>
                </a:lnTo>
                <a:lnTo>
                  <a:pt x="121804" y="176703"/>
                </a:lnTo>
                <a:lnTo>
                  <a:pt x="148206" y="148206"/>
                </a:lnTo>
                <a:lnTo>
                  <a:pt x="176703" y="121805"/>
                </a:lnTo>
                <a:lnTo>
                  <a:pt x="207165" y="97630"/>
                </a:lnTo>
                <a:lnTo>
                  <a:pt x="239464" y="75811"/>
                </a:lnTo>
                <a:lnTo>
                  <a:pt x="273467" y="56479"/>
                </a:lnTo>
                <a:lnTo>
                  <a:pt x="309046" y="39764"/>
                </a:lnTo>
                <a:lnTo>
                  <a:pt x="346069" y="25796"/>
                </a:lnTo>
                <a:lnTo>
                  <a:pt x="384407" y="14705"/>
                </a:lnTo>
                <a:lnTo>
                  <a:pt x="423930" y="6622"/>
                </a:lnTo>
                <a:lnTo>
                  <a:pt x="464506" y="1677"/>
                </a:lnTo>
                <a:lnTo>
                  <a:pt x="506007" y="0"/>
                </a:lnTo>
                <a:lnTo>
                  <a:pt x="547507" y="1677"/>
                </a:lnTo>
                <a:lnTo>
                  <a:pt x="588083" y="6622"/>
                </a:lnTo>
                <a:lnTo>
                  <a:pt x="627606" y="14705"/>
                </a:lnTo>
                <a:lnTo>
                  <a:pt x="665944" y="25796"/>
                </a:lnTo>
                <a:lnTo>
                  <a:pt x="702967" y="39764"/>
                </a:lnTo>
                <a:lnTo>
                  <a:pt x="738546" y="56479"/>
                </a:lnTo>
                <a:lnTo>
                  <a:pt x="772549" y="75811"/>
                </a:lnTo>
                <a:lnTo>
                  <a:pt x="804848" y="97630"/>
                </a:lnTo>
                <a:lnTo>
                  <a:pt x="835310" y="121805"/>
                </a:lnTo>
                <a:lnTo>
                  <a:pt x="863807" y="148206"/>
                </a:lnTo>
                <a:lnTo>
                  <a:pt x="890209" y="176703"/>
                </a:lnTo>
                <a:lnTo>
                  <a:pt x="914384" y="207166"/>
                </a:lnTo>
                <a:lnTo>
                  <a:pt x="936202" y="239464"/>
                </a:lnTo>
                <a:lnTo>
                  <a:pt x="955534" y="273467"/>
                </a:lnTo>
                <a:lnTo>
                  <a:pt x="972249" y="309046"/>
                </a:lnTo>
                <a:lnTo>
                  <a:pt x="986217" y="346070"/>
                </a:lnTo>
                <a:lnTo>
                  <a:pt x="997308" y="384408"/>
                </a:lnTo>
                <a:lnTo>
                  <a:pt x="1005391" y="423930"/>
                </a:lnTo>
                <a:lnTo>
                  <a:pt x="1010336" y="464507"/>
                </a:lnTo>
                <a:lnTo>
                  <a:pt x="1012014" y="506007"/>
                </a:lnTo>
                <a:lnTo>
                  <a:pt x="1010336" y="547507"/>
                </a:lnTo>
                <a:lnTo>
                  <a:pt x="1005391" y="588084"/>
                </a:lnTo>
                <a:lnTo>
                  <a:pt x="997308" y="627606"/>
                </a:lnTo>
                <a:lnTo>
                  <a:pt x="986217" y="665945"/>
                </a:lnTo>
                <a:lnTo>
                  <a:pt x="972249" y="702968"/>
                </a:lnTo>
                <a:lnTo>
                  <a:pt x="955534" y="738547"/>
                </a:lnTo>
                <a:lnTo>
                  <a:pt x="936202" y="772550"/>
                </a:lnTo>
                <a:lnTo>
                  <a:pt x="914384" y="804848"/>
                </a:lnTo>
                <a:lnTo>
                  <a:pt x="890209" y="835311"/>
                </a:lnTo>
                <a:lnTo>
                  <a:pt x="863807" y="863808"/>
                </a:lnTo>
                <a:lnTo>
                  <a:pt x="835310" y="890209"/>
                </a:lnTo>
                <a:lnTo>
                  <a:pt x="804848" y="914384"/>
                </a:lnTo>
                <a:lnTo>
                  <a:pt x="772549" y="936203"/>
                </a:lnTo>
                <a:lnTo>
                  <a:pt x="738546" y="955535"/>
                </a:lnTo>
                <a:lnTo>
                  <a:pt x="702967" y="972250"/>
                </a:lnTo>
                <a:lnTo>
                  <a:pt x="665944" y="986218"/>
                </a:lnTo>
                <a:lnTo>
                  <a:pt x="627606" y="997309"/>
                </a:lnTo>
                <a:lnTo>
                  <a:pt x="588083" y="1005392"/>
                </a:lnTo>
                <a:lnTo>
                  <a:pt x="547507" y="1010337"/>
                </a:lnTo>
                <a:lnTo>
                  <a:pt x="506007" y="1012015"/>
                </a:lnTo>
                <a:lnTo>
                  <a:pt x="464506" y="1010337"/>
                </a:lnTo>
                <a:lnTo>
                  <a:pt x="423930" y="1005392"/>
                </a:lnTo>
                <a:lnTo>
                  <a:pt x="384407" y="997309"/>
                </a:lnTo>
                <a:lnTo>
                  <a:pt x="346069" y="986218"/>
                </a:lnTo>
                <a:lnTo>
                  <a:pt x="309046" y="972250"/>
                </a:lnTo>
                <a:lnTo>
                  <a:pt x="273467" y="955535"/>
                </a:lnTo>
                <a:lnTo>
                  <a:pt x="239464" y="936203"/>
                </a:lnTo>
                <a:lnTo>
                  <a:pt x="207165" y="914384"/>
                </a:lnTo>
                <a:lnTo>
                  <a:pt x="176703" y="890209"/>
                </a:lnTo>
                <a:lnTo>
                  <a:pt x="148206" y="863808"/>
                </a:lnTo>
                <a:lnTo>
                  <a:pt x="121804" y="835311"/>
                </a:lnTo>
                <a:lnTo>
                  <a:pt x="97629" y="804848"/>
                </a:lnTo>
                <a:lnTo>
                  <a:pt x="75811" y="772550"/>
                </a:lnTo>
                <a:lnTo>
                  <a:pt x="56479" y="738547"/>
                </a:lnTo>
                <a:lnTo>
                  <a:pt x="39764" y="702968"/>
                </a:lnTo>
                <a:lnTo>
                  <a:pt x="25796" y="665945"/>
                </a:lnTo>
                <a:lnTo>
                  <a:pt x="14705" y="627606"/>
                </a:lnTo>
                <a:lnTo>
                  <a:pt x="6622" y="588084"/>
                </a:lnTo>
                <a:lnTo>
                  <a:pt x="1677" y="547507"/>
                </a:lnTo>
                <a:lnTo>
                  <a:pt x="0" y="506007"/>
                </a:lnTo>
                <a:close/>
              </a:path>
            </a:pathLst>
          </a:custGeom>
          <a:ln w="38100">
            <a:solidFill>
              <a:srgbClr val="882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70039" y="5676729"/>
            <a:ext cx="1012014" cy="1012015"/>
          </a:xfrm>
          <a:custGeom>
            <a:avLst/>
            <a:gdLst/>
            <a:ahLst/>
            <a:cxnLst/>
            <a:rect l="l" t="t" r="r" b="b"/>
            <a:pathLst>
              <a:path w="1012014" h="1012015">
                <a:moveTo>
                  <a:pt x="0" y="506007"/>
                </a:moveTo>
                <a:lnTo>
                  <a:pt x="1677" y="464507"/>
                </a:lnTo>
                <a:lnTo>
                  <a:pt x="6622" y="423930"/>
                </a:lnTo>
                <a:lnTo>
                  <a:pt x="14705" y="384408"/>
                </a:lnTo>
                <a:lnTo>
                  <a:pt x="25796" y="346070"/>
                </a:lnTo>
                <a:lnTo>
                  <a:pt x="39764" y="309046"/>
                </a:lnTo>
                <a:lnTo>
                  <a:pt x="56479" y="273467"/>
                </a:lnTo>
                <a:lnTo>
                  <a:pt x="75811" y="239464"/>
                </a:lnTo>
                <a:lnTo>
                  <a:pt x="97629" y="207166"/>
                </a:lnTo>
                <a:lnTo>
                  <a:pt x="121804" y="176703"/>
                </a:lnTo>
                <a:lnTo>
                  <a:pt x="148206" y="148206"/>
                </a:lnTo>
                <a:lnTo>
                  <a:pt x="176703" y="121805"/>
                </a:lnTo>
                <a:lnTo>
                  <a:pt x="207165" y="97630"/>
                </a:lnTo>
                <a:lnTo>
                  <a:pt x="239464" y="75811"/>
                </a:lnTo>
                <a:lnTo>
                  <a:pt x="273467" y="56479"/>
                </a:lnTo>
                <a:lnTo>
                  <a:pt x="309046" y="39764"/>
                </a:lnTo>
                <a:lnTo>
                  <a:pt x="346069" y="25796"/>
                </a:lnTo>
                <a:lnTo>
                  <a:pt x="384407" y="14705"/>
                </a:lnTo>
                <a:lnTo>
                  <a:pt x="423930" y="6622"/>
                </a:lnTo>
                <a:lnTo>
                  <a:pt x="464506" y="1677"/>
                </a:lnTo>
                <a:lnTo>
                  <a:pt x="506007" y="0"/>
                </a:lnTo>
                <a:lnTo>
                  <a:pt x="547507" y="1677"/>
                </a:lnTo>
                <a:lnTo>
                  <a:pt x="588083" y="6622"/>
                </a:lnTo>
                <a:lnTo>
                  <a:pt x="627606" y="14705"/>
                </a:lnTo>
                <a:lnTo>
                  <a:pt x="665944" y="25796"/>
                </a:lnTo>
                <a:lnTo>
                  <a:pt x="702967" y="39764"/>
                </a:lnTo>
                <a:lnTo>
                  <a:pt x="738546" y="56479"/>
                </a:lnTo>
                <a:lnTo>
                  <a:pt x="772549" y="75811"/>
                </a:lnTo>
                <a:lnTo>
                  <a:pt x="804848" y="97630"/>
                </a:lnTo>
                <a:lnTo>
                  <a:pt x="835310" y="121805"/>
                </a:lnTo>
                <a:lnTo>
                  <a:pt x="863807" y="148206"/>
                </a:lnTo>
                <a:lnTo>
                  <a:pt x="890209" y="176703"/>
                </a:lnTo>
                <a:lnTo>
                  <a:pt x="914384" y="207166"/>
                </a:lnTo>
                <a:lnTo>
                  <a:pt x="936202" y="239464"/>
                </a:lnTo>
                <a:lnTo>
                  <a:pt x="955534" y="273467"/>
                </a:lnTo>
                <a:lnTo>
                  <a:pt x="972249" y="309046"/>
                </a:lnTo>
                <a:lnTo>
                  <a:pt x="986217" y="346070"/>
                </a:lnTo>
                <a:lnTo>
                  <a:pt x="997308" y="384408"/>
                </a:lnTo>
                <a:lnTo>
                  <a:pt x="1005391" y="423930"/>
                </a:lnTo>
                <a:lnTo>
                  <a:pt x="1010336" y="464507"/>
                </a:lnTo>
                <a:lnTo>
                  <a:pt x="1012014" y="506007"/>
                </a:lnTo>
                <a:lnTo>
                  <a:pt x="1010336" y="547507"/>
                </a:lnTo>
                <a:lnTo>
                  <a:pt x="1005391" y="588084"/>
                </a:lnTo>
                <a:lnTo>
                  <a:pt x="997308" y="627606"/>
                </a:lnTo>
                <a:lnTo>
                  <a:pt x="986217" y="665945"/>
                </a:lnTo>
                <a:lnTo>
                  <a:pt x="972249" y="702968"/>
                </a:lnTo>
                <a:lnTo>
                  <a:pt x="955534" y="738547"/>
                </a:lnTo>
                <a:lnTo>
                  <a:pt x="936202" y="772550"/>
                </a:lnTo>
                <a:lnTo>
                  <a:pt x="914384" y="804848"/>
                </a:lnTo>
                <a:lnTo>
                  <a:pt x="890209" y="835311"/>
                </a:lnTo>
                <a:lnTo>
                  <a:pt x="863807" y="863808"/>
                </a:lnTo>
                <a:lnTo>
                  <a:pt x="835310" y="890209"/>
                </a:lnTo>
                <a:lnTo>
                  <a:pt x="804848" y="914384"/>
                </a:lnTo>
                <a:lnTo>
                  <a:pt x="772549" y="936203"/>
                </a:lnTo>
                <a:lnTo>
                  <a:pt x="738546" y="955535"/>
                </a:lnTo>
                <a:lnTo>
                  <a:pt x="702967" y="972250"/>
                </a:lnTo>
                <a:lnTo>
                  <a:pt x="665944" y="986218"/>
                </a:lnTo>
                <a:lnTo>
                  <a:pt x="627606" y="997309"/>
                </a:lnTo>
                <a:lnTo>
                  <a:pt x="588083" y="1005392"/>
                </a:lnTo>
                <a:lnTo>
                  <a:pt x="547507" y="1010337"/>
                </a:lnTo>
                <a:lnTo>
                  <a:pt x="506007" y="1012015"/>
                </a:lnTo>
                <a:lnTo>
                  <a:pt x="464506" y="1010337"/>
                </a:lnTo>
                <a:lnTo>
                  <a:pt x="423930" y="1005392"/>
                </a:lnTo>
                <a:lnTo>
                  <a:pt x="384407" y="997309"/>
                </a:lnTo>
                <a:lnTo>
                  <a:pt x="346069" y="986218"/>
                </a:lnTo>
                <a:lnTo>
                  <a:pt x="309046" y="972250"/>
                </a:lnTo>
                <a:lnTo>
                  <a:pt x="273467" y="955535"/>
                </a:lnTo>
                <a:lnTo>
                  <a:pt x="239464" y="936203"/>
                </a:lnTo>
                <a:lnTo>
                  <a:pt x="207165" y="914384"/>
                </a:lnTo>
                <a:lnTo>
                  <a:pt x="176703" y="890209"/>
                </a:lnTo>
                <a:lnTo>
                  <a:pt x="148206" y="863808"/>
                </a:lnTo>
                <a:lnTo>
                  <a:pt x="121804" y="835311"/>
                </a:lnTo>
                <a:lnTo>
                  <a:pt x="97629" y="804848"/>
                </a:lnTo>
                <a:lnTo>
                  <a:pt x="75811" y="772550"/>
                </a:lnTo>
                <a:lnTo>
                  <a:pt x="56479" y="738547"/>
                </a:lnTo>
                <a:lnTo>
                  <a:pt x="39764" y="702968"/>
                </a:lnTo>
                <a:lnTo>
                  <a:pt x="25796" y="665945"/>
                </a:lnTo>
                <a:lnTo>
                  <a:pt x="14705" y="627606"/>
                </a:lnTo>
                <a:lnTo>
                  <a:pt x="6622" y="588084"/>
                </a:lnTo>
                <a:lnTo>
                  <a:pt x="1677" y="547507"/>
                </a:lnTo>
                <a:lnTo>
                  <a:pt x="0" y="506007"/>
                </a:lnTo>
                <a:close/>
              </a:path>
            </a:pathLst>
          </a:custGeom>
          <a:ln w="38100">
            <a:solidFill>
              <a:srgbClr val="882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325073" y="428772"/>
            <a:ext cx="4184846" cy="702055"/>
          </a:xfrm>
          <a:prstGeom prst="rect">
            <a:avLst/>
          </a:prstGeom>
        </p:spPr>
        <p:txBody>
          <a:bodyPr wrap="square" lIns="0" tIns="35115" rIns="0" bIns="0" rtlCol="0">
            <a:noAutofit/>
          </a:bodyPr>
          <a:lstStyle/>
          <a:p>
            <a:pPr marL="12700">
              <a:lnSpc>
                <a:spcPts val="5530"/>
              </a:lnSpc>
            </a:pPr>
            <a:r>
              <a:rPr sz="5350" spc="0" dirty="0">
                <a:solidFill>
                  <a:srgbClr val="007EBA"/>
                </a:solidFill>
                <a:latin typeface="Calibri"/>
                <a:cs typeface="Calibri"/>
              </a:rPr>
              <a:t>Теледоктор24</a:t>
            </a:r>
            <a:endParaRPr sz="535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36711" y="428772"/>
            <a:ext cx="463904" cy="702055"/>
          </a:xfrm>
          <a:prstGeom prst="rect">
            <a:avLst/>
          </a:prstGeom>
        </p:spPr>
        <p:txBody>
          <a:bodyPr wrap="square" lIns="0" tIns="35115" rIns="0" bIns="0" rtlCol="0">
            <a:noAutofit/>
          </a:bodyPr>
          <a:lstStyle/>
          <a:p>
            <a:pPr marL="12700">
              <a:lnSpc>
                <a:spcPts val="5530"/>
              </a:lnSpc>
            </a:pPr>
            <a:r>
              <a:rPr sz="5350" dirty="0">
                <a:solidFill>
                  <a:srgbClr val="007EBA"/>
                </a:solidFill>
                <a:latin typeface="Calibri"/>
                <a:cs typeface="Calibri"/>
              </a:rPr>
              <a:t>–</a:t>
            </a:r>
            <a:endParaRPr sz="53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27248" y="428772"/>
            <a:ext cx="1227667" cy="702055"/>
          </a:xfrm>
          <a:prstGeom prst="rect">
            <a:avLst/>
          </a:prstGeom>
        </p:spPr>
        <p:txBody>
          <a:bodyPr wrap="square" lIns="0" tIns="35115" rIns="0" bIns="0" rtlCol="0">
            <a:noAutofit/>
          </a:bodyPr>
          <a:lstStyle/>
          <a:p>
            <a:pPr marL="12700">
              <a:lnSpc>
                <a:spcPts val="5530"/>
              </a:lnSpc>
            </a:pPr>
            <a:r>
              <a:rPr sz="5350" spc="1" dirty="0">
                <a:solidFill>
                  <a:srgbClr val="007EBA"/>
                </a:solidFill>
                <a:latin typeface="Calibri"/>
                <a:cs typeface="Calibri"/>
              </a:rPr>
              <a:t>это:</a:t>
            </a:r>
            <a:endParaRPr sz="53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36289" y="1779007"/>
            <a:ext cx="3019043" cy="689864"/>
          </a:xfrm>
          <a:prstGeom prst="rect">
            <a:avLst/>
          </a:prstGeom>
        </p:spPr>
        <p:txBody>
          <a:bodyPr wrap="square" lIns="0" tIns="15271" rIns="0" bIns="0" rtlCol="0">
            <a:noAutofit/>
          </a:bodyPr>
          <a:lstStyle/>
          <a:p>
            <a:pPr marL="29844" marR="42976">
              <a:lnSpc>
                <a:spcPts val="2405"/>
              </a:lnSpc>
            </a:pP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Новый качественный</a:t>
            </a:r>
            <a:endParaRPr sz="22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264"/>
              </a:spcBef>
            </a:pPr>
            <a:r>
              <a:rPr sz="2250" spc="-2" dirty="0">
                <a:solidFill>
                  <a:srgbClr val="5E5E5E"/>
                </a:solidFill>
                <a:latin typeface="Arial"/>
                <a:cs typeface="Arial"/>
              </a:rPr>
              <a:t>сервисный продукт на</a:t>
            </a:r>
            <a:endParaRPr sz="22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523557" y="1779007"/>
            <a:ext cx="3991468" cy="689864"/>
          </a:xfrm>
          <a:prstGeom prst="rect">
            <a:avLst/>
          </a:prstGeom>
        </p:spPr>
        <p:txBody>
          <a:bodyPr wrap="square" lIns="0" tIns="15271" rIns="0" bIns="0" rtlCol="0">
            <a:noAutofit/>
          </a:bodyPr>
          <a:lstStyle/>
          <a:p>
            <a:pPr marL="29845">
              <a:lnSpc>
                <a:spcPts val="2405"/>
              </a:lnSpc>
            </a:pP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Лучшие специалисты из всех</a:t>
            </a:r>
            <a:endParaRPr sz="2250">
              <a:latin typeface="Arial"/>
              <a:cs typeface="Arial"/>
            </a:endParaRPr>
          </a:p>
          <a:p>
            <a:pPr marL="12700" marR="42976">
              <a:lnSpc>
                <a:spcPct val="95825"/>
              </a:lnSpc>
              <a:spcBef>
                <a:spcPts val="264"/>
              </a:spcBef>
            </a:pPr>
            <a:r>
              <a:rPr sz="2250" spc="2" dirty="0">
                <a:solidFill>
                  <a:srgbClr val="5E5E5E"/>
                </a:solidFill>
                <a:latin typeface="Arial"/>
                <a:cs typeface="Arial"/>
              </a:rPr>
              <a:t>областей медицины</a:t>
            </a:r>
            <a:endParaRPr sz="22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34757" y="1845787"/>
            <a:ext cx="359740" cy="534415"/>
          </a:xfrm>
          <a:prstGeom prst="rect">
            <a:avLst/>
          </a:prstGeom>
        </p:spPr>
        <p:txBody>
          <a:bodyPr wrap="square" lIns="0" tIns="26733" rIns="0" bIns="0" rtlCol="0">
            <a:noAutofit/>
          </a:bodyPr>
          <a:lstStyle/>
          <a:p>
            <a:pPr marL="12700">
              <a:lnSpc>
                <a:spcPts val="4210"/>
              </a:lnSpc>
            </a:pPr>
            <a:r>
              <a:rPr sz="4000" dirty="0">
                <a:solidFill>
                  <a:srgbClr val="007EBA"/>
                </a:solidFill>
                <a:latin typeface="Calibri"/>
                <a:cs typeface="Calibri"/>
              </a:rPr>
              <a:t>1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22025" y="1845787"/>
            <a:ext cx="359740" cy="534415"/>
          </a:xfrm>
          <a:prstGeom prst="rect">
            <a:avLst/>
          </a:prstGeom>
        </p:spPr>
        <p:txBody>
          <a:bodyPr wrap="square" lIns="0" tIns="26733" rIns="0" bIns="0" rtlCol="0">
            <a:noAutofit/>
          </a:bodyPr>
          <a:lstStyle/>
          <a:p>
            <a:pPr marL="12700">
              <a:lnSpc>
                <a:spcPts val="4210"/>
              </a:lnSpc>
            </a:pPr>
            <a:r>
              <a:rPr sz="4000" dirty="0">
                <a:solidFill>
                  <a:srgbClr val="007EBA"/>
                </a:solidFill>
                <a:latin typeface="Calibri"/>
                <a:cs typeface="Calibri"/>
              </a:rPr>
              <a:t>5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52285" y="2156959"/>
            <a:ext cx="875983" cy="311912"/>
          </a:xfrm>
          <a:prstGeom prst="rect">
            <a:avLst/>
          </a:prstGeom>
        </p:spPr>
        <p:txBody>
          <a:bodyPr wrap="square" lIns="0" tIns="15271" rIns="0" bIns="0" rtlCol="0">
            <a:noAutofit/>
          </a:bodyPr>
          <a:lstStyle/>
          <a:p>
            <a:pPr marL="12700">
              <a:lnSpc>
                <a:spcPts val="2405"/>
              </a:lnSpc>
            </a:pPr>
            <a:r>
              <a:rPr sz="2250" dirty="0">
                <a:solidFill>
                  <a:srgbClr val="5E5E5E"/>
                </a:solidFill>
                <a:latin typeface="Arial"/>
                <a:cs typeface="Arial"/>
              </a:rPr>
              <a:t>рынке</a:t>
            </a:r>
            <a:endParaRPr sz="22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36289" y="3857743"/>
            <a:ext cx="3336003" cy="1070864"/>
          </a:xfrm>
          <a:prstGeom prst="rect">
            <a:avLst/>
          </a:prstGeom>
        </p:spPr>
        <p:txBody>
          <a:bodyPr wrap="square" lIns="0" tIns="15271" rIns="0" bIns="0" rtlCol="0">
            <a:noAutofit/>
          </a:bodyPr>
          <a:lstStyle/>
          <a:p>
            <a:pPr marL="29844" marR="36587">
              <a:lnSpc>
                <a:spcPts val="2405"/>
              </a:lnSpc>
            </a:pPr>
            <a:r>
              <a:rPr sz="2250" spc="1" dirty="0">
                <a:solidFill>
                  <a:srgbClr val="5E5E5E"/>
                </a:solidFill>
                <a:latin typeface="Arial"/>
                <a:cs typeface="Arial"/>
              </a:rPr>
              <a:t>Круглосуточная</a:t>
            </a:r>
            <a:endParaRPr sz="2250">
              <a:latin typeface="Arial"/>
              <a:cs typeface="Arial"/>
            </a:endParaRPr>
          </a:p>
          <a:p>
            <a:pPr marL="12700">
              <a:lnSpc>
                <a:spcPts val="3000"/>
              </a:lnSpc>
              <a:spcBef>
                <a:spcPts val="129"/>
              </a:spcBef>
            </a:pPr>
            <a:r>
              <a:rPr sz="2250" spc="1" dirty="0">
                <a:solidFill>
                  <a:srgbClr val="5E5E5E"/>
                </a:solidFill>
                <a:latin typeface="Arial"/>
                <a:cs typeface="Arial"/>
              </a:rPr>
              <a:t>информационная медицинская поддержка</a:t>
            </a:r>
            <a:endParaRPr sz="22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34757" y="3894043"/>
            <a:ext cx="359740" cy="534416"/>
          </a:xfrm>
          <a:prstGeom prst="rect">
            <a:avLst/>
          </a:prstGeom>
        </p:spPr>
        <p:txBody>
          <a:bodyPr wrap="square" lIns="0" tIns="26733" rIns="0" bIns="0" rtlCol="0">
            <a:noAutofit/>
          </a:bodyPr>
          <a:lstStyle/>
          <a:p>
            <a:pPr marL="12700">
              <a:lnSpc>
                <a:spcPts val="4210"/>
              </a:lnSpc>
            </a:pPr>
            <a:r>
              <a:rPr sz="4000" dirty="0">
                <a:solidFill>
                  <a:srgbClr val="007EBA"/>
                </a:solidFill>
                <a:latin typeface="Calibri"/>
                <a:cs typeface="Calibri"/>
              </a:rPr>
              <a:t>2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22025" y="3894043"/>
            <a:ext cx="359740" cy="534416"/>
          </a:xfrm>
          <a:prstGeom prst="rect">
            <a:avLst/>
          </a:prstGeom>
        </p:spPr>
        <p:txBody>
          <a:bodyPr wrap="square" lIns="0" tIns="26733" rIns="0" bIns="0" rtlCol="0">
            <a:noAutofit/>
          </a:bodyPr>
          <a:lstStyle/>
          <a:p>
            <a:pPr marL="12700">
              <a:lnSpc>
                <a:spcPts val="4210"/>
              </a:lnSpc>
            </a:pPr>
            <a:endParaRPr sz="4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40703" y="4994647"/>
            <a:ext cx="211632" cy="311912"/>
          </a:xfrm>
          <a:prstGeom prst="rect">
            <a:avLst/>
          </a:prstGeom>
        </p:spPr>
        <p:txBody>
          <a:bodyPr wrap="square" lIns="0" tIns="15271" rIns="0" bIns="0" rtlCol="0">
            <a:noAutofit/>
          </a:bodyPr>
          <a:lstStyle/>
          <a:p>
            <a:pPr marL="12700">
              <a:lnSpc>
                <a:spcPts val="2405"/>
              </a:lnSpc>
            </a:pPr>
            <a:endParaRPr sz="22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36289" y="5918191"/>
            <a:ext cx="4166401" cy="1451864"/>
          </a:xfrm>
          <a:prstGeom prst="rect">
            <a:avLst/>
          </a:prstGeom>
        </p:spPr>
        <p:txBody>
          <a:bodyPr wrap="square" lIns="0" tIns="15271" rIns="0" bIns="0" rtlCol="0">
            <a:noAutofit/>
          </a:bodyPr>
          <a:lstStyle/>
          <a:p>
            <a:pPr marL="29844" marR="36587">
              <a:lnSpc>
                <a:spcPts val="2405"/>
              </a:lnSpc>
            </a:pPr>
            <a:r>
              <a:rPr sz="2250" spc="-8" dirty="0">
                <a:solidFill>
                  <a:srgbClr val="5E5E5E"/>
                </a:solidFill>
                <a:latin typeface="Arial"/>
                <a:cs typeface="Arial"/>
              </a:rPr>
              <a:t>10-летний опыт в области</a:t>
            </a:r>
            <a:endParaRPr sz="2250" dirty="0">
              <a:latin typeface="Arial"/>
              <a:cs typeface="Arial"/>
            </a:endParaRPr>
          </a:p>
          <a:p>
            <a:pPr marL="12700">
              <a:lnSpc>
                <a:spcPts val="2587"/>
              </a:lnSpc>
              <a:spcBef>
                <a:spcPts val="264"/>
              </a:spcBef>
            </a:pPr>
            <a:r>
              <a:rPr sz="2250" spc="-9" dirty="0">
                <a:solidFill>
                  <a:srgbClr val="5E5E5E"/>
                </a:solidFill>
                <a:latin typeface="Arial"/>
                <a:cs typeface="Arial"/>
              </a:rPr>
              <a:t>мед</a:t>
            </a:r>
            <a:r>
              <a:rPr sz="2250" spc="-19" dirty="0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-9" dirty="0">
                <a:solidFill>
                  <a:srgbClr val="5E5E5E"/>
                </a:solidFill>
                <a:latin typeface="Arial"/>
                <a:cs typeface="Arial"/>
              </a:rPr>
              <a:t>ц</a:t>
            </a:r>
            <a:r>
              <a:rPr sz="2250" spc="-19" dirty="0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-14" dirty="0">
                <a:solidFill>
                  <a:srgbClr val="5E5E5E"/>
                </a:solidFill>
                <a:latin typeface="Arial"/>
                <a:cs typeface="Arial"/>
              </a:rPr>
              <a:t>н</a:t>
            </a:r>
            <a:r>
              <a:rPr sz="2250" spc="-9" dirty="0">
                <a:solidFill>
                  <a:srgbClr val="5E5E5E"/>
                </a:solidFill>
                <a:latin typeface="Arial"/>
                <a:cs typeface="Arial"/>
              </a:rPr>
              <a:t>с</a:t>
            </a:r>
            <a:r>
              <a:rPr sz="2250" spc="-19" dirty="0">
                <a:solidFill>
                  <a:srgbClr val="5E5E5E"/>
                </a:solidFill>
                <a:latin typeface="Arial"/>
                <a:cs typeface="Arial"/>
              </a:rPr>
              <a:t>к</a:t>
            </a:r>
            <a:r>
              <a:rPr sz="2250" spc="-9" dirty="0">
                <a:solidFill>
                  <a:srgbClr val="5E5E5E"/>
                </a:solidFill>
                <a:latin typeface="Arial"/>
                <a:cs typeface="Arial"/>
              </a:rPr>
              <a:t>о</a:t>
            </a:r>
            <a:r>
              <a:rPr sz="2250" spc="-19" dirty="0">
                <a:solidFill>
                  <a:srgbClr val="5E5E5E"/>
                </a:solidFill>
                <a:latin typeface="Arial"/>
                <a:cs typeface="Arial"/>
              </a:rPr>
              <a:t>г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о</a:t>
            </a:r>
            <a:r>
              <a:rPr sz="2250" spc="-29" dirty="0">
                <a:solidFill>
                  <a:srgbClr val="5E5E5E"/>
                </a:solidFill>
                <a:latin typeface="Arial"/>
                <a:cs typeface="Arial"/>
              </a:rPr>
              <a:t> </a:t>
            </a:r>
            <a:r>
              <a:rPr sz="2250" spc="4" dirty="0" err="1">
                <a:solidFill>
                  <a:srgbClr val="5E5E5E"/>
                </a:solidFill>
                <a:latin typeface="Arial"/>
                <a:cs typeface="Arial"/>
              </a:rPr>
              <a:t>ор</a:t>
            </a:r>
            <a:r>
              <a:rPr sz="2250" spc="-4" dirty="0" err="1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4" dirty="0" err="1">
                <a:solidFill>
                  <a:srgbClr val="5E5E5E"/>
                </a:solidFill>
                <a:latin typeface="Arial"/>
                <a:cs typeface="Arial"/>
              </a:rPr>
              <a:t>е</a:t>
            </a:r>
            <a:r>
              <a:rPr sz="2250" spc="0" dirty="0" err="1">
                <a:solidFill>
                  <a:srgbClr val="5E5E5E"/>
                </a:solidFill>
                <a:latin typeface="Arial"/>
                <a:cs typeface="Arial"/>
              </a:rPr>
              <a:t>нт</a:t>
            </a:r>
            <a:r>
              <a:rPr sz="2250" spc="-4" dirty="0" err="1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4" dirty="0" err="1">
                <a:solidFill>
                  <a:srgbClr val="5E5E5E"/>
                </a:solidFill>
                <a:latin typeface="Arial"/>
                <a:cs typeface="Arial"/>
              </a:rPr>
              <a:t>ро</a:t>
            </a:r>
            <a:r>
              <a:rPr sz="2250" spc="-4" dirty="0" err="1">
                <a:solidFill>
                  <a:srgbClr val="5E5E5E"/>
                </a:solidFill>
                <a:latin typeface="Arial"/>
                <a:cs typeface="Arial"/>
              </a:rPr>
              <a:t>в</a:t>
            </a:r>
            <a:r>
              <a:rPr sz="2250" spc="4" dirty="0" err="1">
                <a:solidFill>
                  <a:srgbClr val="5E5E5E"/>
                </a:solidFill>
                <a:latin typeface="Arial"/>
                <a:cs typeface="Arial"/>
              </a:rPr>
              <a:t>а</a:t>
            </a:r>
            <a:r>
              <a:rPr sz="2250" spc="0" dirty="0" err="1">
                <a:solidFill>
                  <a:srgbClr val="5E5E5E"/>
                </a:solidFill>
                <a:latin typeface="Arial"/>
                <a:cs typeface="Arial"/>
              </a:rPr>
              <a:t>н</a:t>
            </a:r>
            <a:r>
              <a:rPr sz="2250" spc="-4" dirty="0" err="1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0" dirty="0" err="1">
                <a:solidFill>
                  <a:srgbClr val="5E5E5E"/>
                </a:solidFill>
                <a:latin typeface="Arial"/>
                <a:cs typeface="Arial"/>
              </a:rPr>
              <a:t>я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 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34757" y="5942299"/>
            <a:ext cx="359740" cy="534416"/>
          </a:xfrm>
          <a:prstGeom prst="rect">
            <a:avLst/>
          </a:prstGeom>
        </p:spPr>
        <p:txBody>
          <a:bodyPr wrap="square" lIns="0" tIns="26733" rIns="0" bIns="0" rtlCol="0">
            <a:noAutofit/>
          </a:bodyPr>
          <a:lstStyle/>
          <a:p>
            <a:pPr marL="12700">
              <a:lnSpc>
                <a:spcPts val="4210"/>
              </a:lnSpc>
            </a:pPr>
            <a:r>
              <a:rPr sz="4000" dirty="0">
                <a:solidFill>
                  <a:srgbClr val="007EBA"/>
                </a:solidFill>
                <a:latin typeface="Calibri"/>
                <a:cs typeface="Calibri"/>
              </a:rPr>
              <a:t>3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53222" y="7935967"/>
            <a:ext cx="3702983" cy="1451864"/>
          </a:xfrm>
          <a:prstGeom prst="rect">
            <a:avLst/>
          </a:prstGeom>
        </p:spPr>
        <p:txBody>
          <a:bodyPr wrap="square" lIns="0" tIns="15271" rIns="0" bIns="0" rtlCol="0">
            <a:noAutofit/>
          </a:bodyPr>
          <a:lstStyle/>
          <a:p>
            <a:pPr marL="29844">
              <a:lnSpc>
                <a:spcPts val="2405"/>
              </a:lnSpc>
            </a:pPr>
            <a:r>
              <a:rPr sz="2250" spc="1" dirty="0">
                <a:solidFill>
                  <a:srgbClr val="5E5E5E"/>
                </a:solidFill>
                <a:latin typeface="Arial"/>
                <a:cs typeface="Arial"/>
              </a:rPr>
              <a:t>Собственный департамент</a:t>
            </a:r>
            <a:endParaRPr sz="2250">
              <a:latin typeface="Arial"/>
              <a:cs typeface="Arial"/>
            </a:endParaRPr>
          </a:p>
          <a:p>
            <a:pPr marL="12700" marR="42976">
              <a:lnSpc>
                <a:spcPct val="95825"/>
              </a:lnSpc>
              <a:spcBef>
                <a:spcPts val="264"/>
              </a:spcBef>
            </a:pPr>
            <a:r>
              <a:rPr sz="2250" spc="-13" dirty="0">
                <a:solidFill>
                  <a:srgbClr val="5E5E5E"/>
                </a:solidFill>
                <a:latin typeface="Arial"/>
                <a:cs typeface="Arial"/>
              </a:rPr>
              <a:t>онлайн-консультаций,</a:t>
            </a:r>
            <a:endParaRPr sz="2250">
              <a:latin typeface="Arial"/>
              <a:cs typeface="Arial"/>
            </a:endParaRPr>
          </a:p>
          <a:p>
            <a:pPr marL="12700" marR="579790" indent="17144">
              <a:lnSpc>
                <a:spcPts val="3000"/>
              </a:lnSpc>
              <a:spcBef>
                <a:spcPts val="270"/>
              </a:spcBef>
            </a:pPr>
            <a:r>
              <a:rPr sz="2250" spc="-5" dirty="0">
                <a:solidFill>
                  <a:srgbClr val="5E5E5E"/>
                </a:solidFill>
                <a:latin typeface="Arial"/>
                <a:cs typeface="Arial"/>
              </a:rPr>
              <a:t>с профессиональными медиками в штате</a:t>
            </a:r>
            <a:endParaRPr sz="225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634757" y="7993603"/>
            <a:ext cx="359740" cy="534416"/>
          </a:xfrm>
          <a:prstGeom prst="rect">
            <a:avLst/>
          </a:prstGeom>
        </p:spPr>
        <p:txBody>
          <a:bodyPr wrap="square" lIns="0" tIns="26733" rIns="0" bIns="0" rtlCol="0">
            <a:noAutofit/>
          </a:bodyPr>
          <a:lstStyle/>
          <a:p>
            <a:pPr marL="12700">
              <a:lnSpc>
                <a:spcPts val="4210"/>
              </a:lnSpc>
            </a:pPr>
            <a:r>
              <a:rPr sz="4000" dirty="0">
                <a:solidFill>
                  <a:srgbClr val="007EBA"/>
                </a:solidFill>
                <a:latin typeface="Calibri"/>
                <a:cs typeface="Calibri"/>
              </a:rPr>
              <a:t>4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/>
          <p:nvPr/>
        </p:nvSpPr>
        <p:spPr>
          <a:xfrm>
            <a:off x="0" y="0"/>
            <a:ext cx="17335500" cy="9753600"/>
          </a:xfrm>
          <a:custGeom>
            <a:avLst/>
            <a:gdLst/>
            <a:ahLst/>
            <a:cxnLst/>
            <a:rect l="l" t="t" r="r" b="b"/>
            <a:pathLst>
              <a:path w="17335500" h="9753600">
                <a:moveTo>
                  <a:pt x="17335500" y="9753600"/>
                </a:moveTo>
                <a:lnTo>
                  <a:pt x="17335500" y="0"/>
                </a:lnTo>
                <a:lnTo>
                  <a:pt x="0" y="0"/>
                </a:lnTo>
                <a:lnTo>
                  <a:pt x="0" y="9753600"/>
                </a:lnTo>
                <a:lnTo>
                  <a:pt x="17335500" y="9753600"/>
                </a:lnTo>
                <a:close/>
              </a:path>
            </a:pathLst>
          </a:custGeom>
          <a:solidFill>
            <a:srgbClr val="F1F0F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0"/>
            <a:ext cx="17333976" cy="9753600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197328" y="259079"/>
            <a:ext cx="1167384" cy="8351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98672" y="5902413"/>
            <a:ext cx="2304274" cy="2304274"/>
          </a:xfrm>
          <a:custGeom>
            <a:avLst/>
            <a:gdLst/>
            <a:ahLst/>
            <a:cxnLst/>
            <a:rect l="l" t="t" r="r" b="b"/>
            <a:pathLst>
              <a:path w="2304274" h="2304274">
                <a:moveTo>
                  <a:pt x="2300454" y="1057644"/>
                </a:moveTo>
                <a:lnTo>
                  <a:pt x="2289194" y="965254"/>
                </a:lnTo>
                <a:lnTo>
                  <a:pt x="2270789" y="875265"/>
                </a:lnTo>
                <a:lnTo>
                  <a:pt x="2245537" y="787973"/>
                </a:lnTo>
                <a:lnTo>
                  <a:pt x="2213733" y="703673"/>
                </a:lnTo>
                <a:lnTo>
                  <a:pt x="2175674" y="622664"/>
                </a:lnTo>
                <a:lnTo>
                  <a:pt x="2131657" y="545240"/>
                </a:lnTo>
                <a:lnTo>
                  <a:pt x="2081978" y="471700"/>
                </a:lnTo>
                <a:lnTo>
                  <a:pt x="2026934" y="402338"/>
                </a:lnTo>
                <a:lnTo>
                  <a:pt x="1966820" y="337453"/>
                </a:lnTo>
                <a:lnTo>
                  <a:pt x="1901935" y="277340"/>
                </a:lnTo>
                <a:lnTo>
                  <a:pt x="1832574" y="222295"/>
                </a:lnTo>
                <a:lnTo>
                  <a:pt x="1759033" y="172616"/>
                </a:lnTo>
                <a:lnTo>
                  <a:pt x="1681610" y="128599"/>
                </a:lnTo>
                <a:lnTo>
                  <a:pt x="1600600" y="90540"/>
                </a:lnTo>
                <a:lnTo>
                  <a:pt x="1516301" y="58736"/>
                </a:lnTo>
                <a:lnTo>
                  <a:pt x="1429009" y="33484"/>
                </a:lnTo>
                <a:lnTo>
                  <a:pt x="1339020" y="15079"/>
                </a:lnTo>
                <a:lnTo>
                  <a:pt x="1246630" y="3819"/>
                </a:lnTo>
                <a:lnTo>
                  <a:pt x="1152137" y="0"/>
                </a:lnTo>
                <a:lnTo>
                  <a:pt x="1152136" y="288034"/>
                </a:lnTo>
                <a:lnTo>
                  <a:pt x="1193491" y="289022"/>
                </a:lnTo>
                <a:lnTo>
                  <a:pt x="1234535" y="291966"/>
                </a:lnTo>
                <a:lnTo>
                  <a:pt x="1275207" y="296834"/>
                </a:lnTo>
                <a:lnTo>
                  <a:pt x="1315447" y="303596"/>
                </a:lnTo>
                <a:lnTo>
                  <a:pt x="1355195" y="312221"/>
                </a:lnTo>
                <a:lnTo>
                  <a:pt x="1394390" y="322678"/>
                </a:lnTo>
                <a:lnTo>
                  <a:pt x="1432971" y="334937"/>
                </a:lnTo>
                <a:lnTo>
                  <a:pt x="1470878" y="348967"/>
                </a:lnTo>
                <a:lnTo>
                  <a:pt x="1508052" y="364737"/>
                </a:lnTo>
                <a:lnTo>
                  <a:pt x="1544430" y="382215"/>
                </a:lnTo>
                <a:lnTo>
                  <a:pt x="1579954" y="401372"/>
                </a:lnTo>
                <a:lnTo>
                  <a:pt x="1614561" y="422177"/>
                </a:lnTo>
                <a:lnTo>
                  <a:pt x="1648193" y="444598"/>
                </a:lnTo>
                <a:lnTo>
                  <a:pt x="1680788" y="468606"/>
                </a:lnTo>
                <a:lnTo>
                  <a:pt x="1712287" y="494168"/>
                </a:lnTo>
                <a:lnTo>
                  <a:pt x="1742628" y="521255"/>
                </a:lnTo>
                <a:lnTo>
                  <a:pt x="1771751" y="549835"/>
                </a:lnTo>
                <a:lnTo>
                  <a:pt x="1799596" y="579878"/>
                </a:lnTo>
                <a:lnTo>
                  <a:pt x="1826103" y="611354"/>
                </a:lnTo>
                <a:lnTo>
                  <a:pt x="1851210" y="644230"/>
                </a:lnTo>
                <a:lnTo>
                  <a:pt x="1890549" y="703248"/>
                </a:lnTo>
                <a:lnTo>
                  <a:pt x="1924445" y="764271"/>
                </a:lnTo>
                <a:lnTo>
                  <a:pt x="1952949" y="826986"/>
                </a:lnTo>
                <a:lnTo>
                  <a:pt x="1976108" y="891085"/>
                </a:lnTo>
                <a:lnTo>
                  <a:pt x="1993973" y="956255"/>
                </a:lnTo>
                <a:lnTo>
                  <a:pt x="2006593" y="1022186"/>
                </a:lnTo>
                <a:lnTo>
                  <a:pt x="2014016" y="1088568"/>
                </a:lnTo>
                <a:lnTo>
                  <a:pt x="2016292" y="1155090"/>
                </a:lnTo>
                <a:lnTo>
                  <a:pt x="2013470" y="1221442"/>
                </a:lnTo>
                <a:lnTo>
                  <a:pt x="2005600" y="1287312"/>
                </a:lnTo>
                <a:lnTo>
                  <a:pt x="1992730" y="1352390"/>
                </a:lnTo>
                <a:lnTo>
                  <a:pt x="1974909" y="1416366"/>
                </a:lnTo>
                <a:lnTo>
                  <a:pt x="1952188" y="1478929"/>
                </a:lnTo>
                <a:lnTo>
                  <a:pt x="1924615" y="1539768"/>
                </a:lnTo>
                <a:lnTo>
                  <a:pt x="1892239" y="1598573"/>
                </a:lnTo>
                <a:lnTo>
                  <a:pt x="1855110" y="1655033"/>
                </a:lnTo>
                <a:lnTo>
                  <a:pt x="1813276" y="1708837"/>
                </a:lnTo>
                <a:lnTo>
                  <a:pt x="1766788" y="1759675"/>
                </a:lnTo>
                <a:lnTo>
                  <a:pt x="1715693" y="1807236"/>
                </a:lnTo>
                <a:lnTo>
                  <a:pt x="1660042" y="1851210"/>
                </a:lnTo>
                <a:lnTo>
                  <a:pt x="1601023" y="1890549"/>
                </a:lnTo>
                <a:lnTo>
                  <a:pt x="1540001" y="1924446"/>
                </a:lnTo>
                <a:lnTo>
                  <a:pt x="1477285" y="1952949"/>
                </a:lnTo>
                <a:lnTo>
                  <a:pt x="1413187" y="1976109"/>
                </a:lnTo>
                <a:lnTo>
                  <a:pt x="1348017" y="1993974"/>
                </a:lnTo>
                <a:lnTo>
                  <a:pt x="1282086" y="2006593"/>
                </a:lnTo>
                <a:lnTo>
                  <a:pt x="1215704" y="2014017"/>
                </a:lnTo>
                <a:lnTo>
                  <a:pt x="1149182" y="2016293"/>
                </a:lnTo>
                <a:lnTo>
                  <a:pt x="1082830" y="2013471"/>
                </a:lnTo>
                <a:lnTo>
                  <a:pt x="1016960" y="2005601"/>
                </a:lnTo>
                <a:lnTo>
                  <a:pt x="951881" y="1992731"/>
                </a:lnTo>
                <a:lnTo>
                  <a:pt x="887905" y="1974911"/>
                </a:lnTo>
                <a:lnTo>
                  <a:pt x="825342" y="1952189"/>
                </a:lnTo>
                <a:lnTo>
                  <a:pt x="764503" y="1924616"/>
                </a:lnTo>
                <a:lnTo>
                  <a:pt x="705699" y="1892240"/>
                </a:lnTo>
                <a:lnTo>
                  <a:pt x="649239" y="1855111"/>
                </a:lnTo>
                <a:lnTo>
                  <a:pt x="595434" y="1813278"/>
                </a:lnTo>
                <a:lnTo>
                  <a:pt x="544597" y="1766789"/>
                </a:lnTo>
                <a:lnTo>
                  <a:pt x="497035" y="1715694"/>
                </a:lnTo>
                <a:lnTo>
                  <a:pt x="453062" y="1660043"/>
                </a:lnTo>
                <a:lnTo>
                  <a:pt x="413723" y="1601025"/>
                </a:lnTo>
                <a:lnTo>
                  <a:pt x="379826" y="1540002"/>
                </a:lnTo>
                <a:lnTo>
                  <a:pt x="351323" y="1477287"/>
                </a:lnTo>
                <a:lnTo>
                  <a:pt x="328163" y="1413188"/>
                </a:lnTo>
                <a:lnTo>
                  <a:pt x="310298" y="1348018"/>
                </a:lnTo>
                <a:lnTo>
                  <a:pt x="297678" y="1282087"/>
                </a:lnTo>
                <a:lnTo>
                  <a:pt x="290255" y="1215705"/>
                </a:lnTo>
                <a:lnTo>
                  <a:pt x="287979" y="1149183"/>
                </a:lnTo>
                <a:lnTo>
                  <a:pt x="290801" y="1082831"/>
                </a:lnTo>
                <a:lnTo>
                  <a:pt x="298671" y="1016961"/>
                </a:lnTo>
                <a:lnTo>
                  <a:pt x="311541" y="951883"/>
                </a:lnTo>
                <a:lnTo>
                  <a:pt x="329361" y="887907"/>
                </a:lnTo>
                <a:lnTo>
                  <a:pt x="352082" y="825344"/>
                </a:lnTo>
                <a:lnTo>
                  <a:pt x="379656" y="764505"/>
                </a:lnTo>
                <a:lnTo>
                  <a:pt x="412031" y="705700"/>
                </a:lnTo>
                <a:lnTo>
                  <a:pt x="449161" y="649240"/>
                </a:lnTo>
                <a:lnTo>
                  <a:pt x="490994" y="595436"/>
                </a:lnTo>
                <a:lnTo>
                  <a:pt x="537483" y="544598"/>
                </a:lnTo>
                <a:lnTo>
                  <a:pt x="588577" y="497037"/>
                </a:lnTo>
                <a:lnTo>
                  <a:pt x="644229" y="453063"/>
                </a:lnTo>
                <a:lnTo>
                  <a:pt x="474927" y="220038"/>
                </a:lnTo>
                <a:lnTo>
                  <a:pt x="431093" y="253515"/>
                </a:lnTo>
                <a:lnTo>
                  <a:pt x="389126" y="288856"/>
                </a:lnTo>
                <a:lnTo>
                  <a:pt x="349068" y="325983"/>
                </a:lnTo>
                <a:lnTo>
                  <a:pt x="310961" y="364814"/>
                </a:lnTo>
                <a:lnTo>
                  <a:pt x="274846" y="405269"/>
                </a:lnTo>
                <a:lnTo>
                  <a:pt x="240762" y="447266"/>
                </a:lnTo>
                <a:lnTo>
                  <a:pt x="208753" y="490727"/>
                </a:lnTo>
                <a:lnTo>
                  <a:pt x="178858" y="535569"/>
                </a:lnTo>
                <a:lnTo>
                  <a:pt x="151118" y="581713"/>
                </a:lnTo>
                <a:lnTo>
                  <a:pt x="125575" y="629077"/>
                </a:lnTo>
                <a:lnTo>
                  <a:pt x="102270" y="677582"/>
                </a:lnTo>
                <a:lnTo>
                  <a:pt x="81244" y="727146"/>
                </a:lnTo>
                <a:lnTo>
                  <a:pt x="62538" y="777690"/>
                </a:lnTo>
                <a:lnTo>
                  <a:pt x="46192" y="829132"/>
                </a:lnTo>
                <a:lnTo>
                  <a:pt x="32249" y="881391"/>
                </a:lnTo>
                <a:lnTo>
                  <a:pt x="20749" y="934388"/>
                </a:lnTo>
                <a:lnTo>
                  <a:pt x="11732" y="988042"/>
                </a:lnTo>
                <a:lnTo>
                  <a:pt x="5242" y="1042272"/>
                </a:lnTo>
                <a:lnTo>
                  <a:pt x="1317" y="1096997"/>
                </a:lnTo>
                <a:lnTo>
                  <a:pt x="0" y="1152137"/>
                </a:lnTo>
                <a:lnTo>
                  <a:pt x="3819" y="1246630"/>
                </a:lnTo>
                <a:lnTo>
                  <a:pt x="15079" y="1339020"/>
                </a:lnTo>
                <a:lnTo>
                  <a:pt x="33484" y="1429009"/>
                </a:lnTo>
                <a:lnTo>
                  <a:pt x="58736" y="1516301"/>
                </a:lnTo>
                <a:lnTo>
                  <a:pt x="90540" y="1600600"/>
                </a:lnTo>
                <a:lnTo>
                  <a:pt x="128599" y="1681610"/>
                </a:lnTo>
                <a:lnTo>
                  <a:pt x="172616" y="1759033"/>
                </a:lnTo>
                <a:lnTo>
                  <a:pt x="222295" y="1832574"/>
                </a:lnTo>
                <a:lnTo>
                  <a:pt x="277340" y="1901935"/>
                </a:lnTo>
                <a:lnTo>
                  <a:pt x="337453" y="1966820"/>
                </a:lnTo>
                <a:lnTo>
                  <a:pt x="402338" y="2026934"/>
                </a:lnTo>
                <a:lnTo>
                  <a:pt x="471700" y="2081978"/>
                </a:lnTo>
                <a:lnTo>
                  <a:pt x="545240" y="2131657"/>
                </a:lnTo>
                <a:lnTo>
                  <a:pt x="622664" y="2175674"/>
                </a:lnTo>
                <a:lnTo>
                  <a:pt x="703673" y="2213733"/>
                </a:lnTo>
                <a:lnTo>
                  <a:pt x="787973" y="2245537"/>
                </a:lnTo>
                <a:lnTo>
                  <a:pt x="875265" y="2270789"/>
                </a:lnTo>
                <a:lnTo>
                  <a:pt x="965254" y="2289194"/>
                </a:lnTo>
                <a:lnTo>
                  <a:pt x="1057644" y="2300454"/>
                </a:lnTo>
                <a:lnTo>
                  <a:pt x="1152137" y="2304274"/>
                </a:lnTo>
                <a:lnTo>
                  <a:pt x="1246630" y="2300454"/>
                </a:lnTo>
                <a:lnTo>
                  <a:pt x="1339020" y="2289194"/>
                </a:lnTo>
                <a:lnTo>
                  <a:pt x="1429009" y="2270789"/>
                </a:lnTo>
                <a:lnTo>
                  <a:pt x="1516301" y="2245537"/>
                </a:lnTo>
                <a:lnTo>
                  <a:pt x="1600600" y="2213733"/>
                </a:lnTo>
                <a:lnTo>
                  <a:pt x="1681610" y="2175674"/>
                </a:lnTo>
                <a:lnTo>
                  <a:pt x="1759033" y="2131657"/>
                </a:lnTo>
                <a:lnTo>
                  <a:pt x="1832574" y="2081978"/>
                </a:lnTo>
                <a:lnTo>
                  <a:pt x="1901935" y="2026934"/>
                </a:lnTo>
                <a:lnTo>
                  <a:pt x="1966820" y="1966820"/>
                </a:lnTo>
                <a:lnTo>
                  <a:pt x="2026934" y="1901935"/>
                </a:lnTo>
                <a:lnTo>
                  <a:pt x="2081978" y="1832574"/>
                </a:lnTo>
                <a:lnTo>
                  <a:pt x="2131657" y="1759033"/>
                </a:lnTo>
                <a:lnTo>
                  <a:pt x="2175674" y="1681610"/>
                </a:lnTo>
                <a:lnTo>
                  <a:pt x="2213733" y="1600600"/>
                </a:lnTo>
                <a:lnTo>
                  <a:pt x="2245537" y="1516301"/>
                </a:lnTo>
                <a:lnTo>
                  <a:pt x="2270789" y="1429009"/>
                </a:lnTo>
                <a:lnTo>
                  <a:pt x="2289194" y="1339020"/>
                </a:lnTo>
                <a:lnTo>
                  <a:pt x="2300454" y="1246630"/>
                </a:lnTo>
                <a:lnTo>
                  <a:pt x="2304274" y="1152137"/>
                </a:lnTo>
                <a:lnTo>
                  <a:pt x="2300454" y="1057644"/>
                </a:lnTo>
                <a:close/>
              </a:path>
            </a:pathLst>
          </a:custGeom>
          <a:solidFill>
            <a:srgbClr val="952E8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98672" y="5902413"/>
            <a:ext cx="2304274" cy="2304274"/>
          </a:xfrm>
          <a:custGeom>
            <a:avLst/>
            <a:gdLst/>
            <a:ahLst/>
            <a:cxnLst/>
            <a:rect l="l" t="t" r="r" b="b"/>
            <a:pathLst>
              <a:path w="2304274" h="2304274">
                <a:moveTo>
                  <a:pt x="1152137" y="0"/>
                </a:moveTo>
                <a:lnTo>
                  <a:pt x="1246630" y="3819"/>
                </a:lnTo>
                <a:lnTo>
                  <a:pt x="1339019" y="15079"/>
                </a:lnTo>
                <a:lnTo>
                  <a:pt x="1429009" y="33484"/>
                </a:lnTo>
                <a:lnTo>
                  <a:pt x="1516301" y="58736"/>
                </a:lnTo>
                <a:lnTo>
                  <a:pt x="1600600" y="90540"/>
                </a:lnTo>
                <a:lnTo>
                  <a:pt x="1681610" y="128599"/>
                </a:lnTo>
                <a:lnTo>
                  <a:pt x="1759033" y="172616"/>
                </a:lnTo>
                <a:lnTo>
                  <a:pt x="1832574" y="222295"/>
                </a:lnTo>
                <a:lnTo>
                  <a:pt x="1901935" y="277339"/>
                </a:lnTo>
                <a:lnTo>
                  <a:pt x="1966821" y="337453"/>
                </a:lnTo>
                <a:lnTo>
                  <a:pt x="2026934" y="402338"/>
                </a:lnTo>
                <a:lnTo>
                  <a:pt x="2081978" y="471699"/>
                </a:lnTo>
                <a:lnTo>
                  <a:pt x="2131657" y="545240"/>
                </a:lnTo>
                <a:lnTo>
                  <a:pt x="2175674" y="622663"/>
                </a:lnTo>
                <a:lnTo>
                  <a:pt x="2213733" y="703673"/>
                </a:lnTo>
                <a:lnTo>
                  <a:pt x="2245537" y="787972"/>
                </a:lnTo>
                <a:lnTo>
                  <a:pt x="2270789" y="875265"/>
                </a:lnTo>
                <a:lnTo>
                  <a:pt x="2289194" y="965254"/>
                </a:lnTo>
                <a:lnTo>
                  <a:pt x="2300454" y="1057643"/>
                </a:lnTo>
                <a:lnTo>
                  <a:pt x="2304274" y="1152137"/>
                </a:lnTo>
                <a:lnTo>
                  <a:pt x="2300454" y="1246630"/>
                </a:lnTo>
                <a:lnTo>
                  <a:pt x="2289194" y="1339019"/>
                </a:lnTo>
                <a:lnTo>
                  <a:pt x="2270789" y="1429009"/>
                </a:lnTo>
                <a:lnTo>
                  <a:pt x="2245537" y="1516301"/>
                </a:lnTo>
                <a:lnTo>
                  <a:pt x="2213733" y="1600600"/>
                </a:lnTo>
                <a:lnTo>
                  <a:pt x="2175674" y="1681610"/>
                </a:lnTo>
                <a:lnTo>
                  <a:pt x="2131657" y="1759033"/>
                </a:lnTo>
                <a:lnTo>
                  <a:pt x="2081978" y="1832574"/>
                </a:lnTo>
                <a:lnTo>
                  <a:pt x="2026934" y="1901935"/>
                </a:lnTo>
                <a:lnTo>
                  <a:pt x="1966821" y="1966821"/>
                </a:lnTo>
                <a:lnTo>
                  <a:pt x="1901935" y="2026934"/>
                </a:lnTo>
                <a:lnTo>
                  <a:pt x="1832574" y="2081978"/>
                </a:lnTo>
                <a:lnTo>
                  <a:pt x="1759033" y="2131657"/>
                </a:lnTo>
                <a:lnTo>
                  <a:pt x="1681610" y="2175674"/>
                </a:lnTo>
                <a:lnTo>
                  <a:pt x="1600600" y="2213733"/>
                </a:lnTo>
                <a:lnTo>
                  <a:pt x="1516301" y="2245537"/>
                </a:lnTo>
                <a:lnTo>
                  <a:pt x="1429009" y="2270789"/>
                </a:lnTo>
                <a:lnTo>
                  <a:pt x="1339019" y="2289194"/>
                </a:lnTo>
                <a:lnTo>
                  <a:pt x="1246630" y="2300454"/>
                </a:lnTo>
                <a:lnTo>
                  <a:pt x="1152137" y="2304274"/>
                </a:lnTo>
                <a:lnTo>
                  <a:pt x="1057643" y="2300454"/>
                </a:lnTo>
                <a:lnTo>
                  <a:pt x="965254" y="2289194"/>
                </a:lnTo>
                <a:lnTo>
                  <a:pt x="875265" y="2270789"/>
                </a:lnTo>
                <a:lnTo>
                  <a:pt x="787972" y="2245537"/>
                </a:lnTo>
                <a:lnTo>
                  <a:pt x="703673" y="2213733"/>
                </a:lnTo>
                <a:lnTo>
                  <a:pt x="622663" y="2175674"/>
                </a:lnTo>
                <a:lnTo>
                  <a:pt x="545240" y="2131657"/>
                </a:lnTo>
                <a:lnTo>
                  <a:pt x="471699" y="2081978"/>
                </a:lnTo>
                <a:lnTo>
                  <a:pt x="402338" y="2026934"/>
                </a:lnTo>
                <a:lnTo>
                  <a:pt x="337453" y="1966821"/>
                </a:lnTo>
                <a:lnTo>
                  <a:pt x="277339" y="1901935"/>
                </a:lnTo>
                <a:lnTo>
                  <a:pt x="222295" y="1832574"/>
                </a:lnTo>
                <a:lnTo>
                  <a:pt x="172616" y="1759033"/>
                </a:lnTo>
                <a:lnTo>
                  <a:pt x="128599" y="1681610"/>
                </a:lnTo>
                <a:lnTo>
                  <a:pt x="90540" y="1600600"/>
                </a:lnTo>
                <a:lnTo>
                  <a:pt x="58736" y="1516301"/>
                </a:lnTo>
                <a:lnTo>
                  <a:pt x="33484" y="1429009"/>
                </a:lnTo>
                <a:lnTo>
                  <a:pt x="15079" y="1339019"/>
                </a:lnTo>
                <a:lnTo>
                  <a:pt x="3819" y="1246630"/>
                </a:lnTo>
                <a:lnTo>
                  <a:pt x="0" y="1152137"/>
                </a:lnTo>
                <a:lnTo>
                  <a:pt x="1317" y="1096996"/>
                </a:lnTo>
                <a:lnTo>
                  <a:pt x="5242" y="1042271"/>
                </a:lnTo>
                <a:lnTo>
                  <a:pt x="11732" y="988042"/>
                </a:lnTo>
                <a:lnTo>
                  <a:pt x="20749" y="934388"/>
                </a:lnTo>
                <a:lnTo>
                  <a:pt x="32249" y="881391"/>
                </a:lnTo>
                <a:lnTo>
                  <a:pt x="46192" y="829131"/>
                </a:lnTo>
                <a:lnTo>
                  <a:pt x="62537" y="777690"/>
                </a:lnTo>
                <a:lnTo>
                  <a:pt x="81244" y="727146"/>
                </a:lnTo>
                <a:lnTo>
                  <a:pt x="102270" y="677582"/>
                </a:lnTo>
                <a:lnTo>
                  <a:pt x="125575" y="629077"/>
                </a:lnTo>
                <a:lnTo>
                  <a:pt x="151118" y="581713"/>
                </a:lnTo>
                <a:lnTo>
                  <a:pt x="178857" y="535569"/>
                </a:lnTo>
                <a:lnTo>
                  <a:pt x="208752" y="490727"/>
                </a:lnTo>
                <a:lnTo>
                  <a:pt x="240762" y="447266"/>
                </a:lnTo>
                <a:lnTo>
                  <a:pt x="274845" y="405269"/>
                </a:lnTo>
                <a:lnTo>
                  <a:pt x="310961" y="364814"/>
                </a:lnTo>
                <a:lnTo>
                  <a:pt x="349068" y="325983"/>
                </a:lnTo>
                <a:lnTo>
                  <a:pt x="389126" y="288856"/>
                </a:lnTo>
                <a:lnTo>
                  <a:pt x="431092" y="253514"/>
                </a:lnTo>
                <a:lnTo>
                  <a:pt x="474927" y="220038"/>
                </a:lnTo>
                <a:lnTo>
                  <a:pt x="644229" y="453063"/>
                </a:lnTo>
                <a:lnTo>
                  <a:pt x="588577" y="497036"/>
                </a:lnTo>
                <a:lnTo>
                  <a:pt x="537483" y="544597"/>
                </a:lnTo>
                <a:lnTo>
                  <a:pt x="490994" y="595435"/>
                </a:lnTo>
                <a:lnTo>
                  <a:pt x="449161" y="649240"/>
                </a:lnTo>
                <a:lnTo>
                  <a:pt x="412031" y="705699"/>
                </a:lnTo>
                <a:lnTo>
                  <a:pt x="379656" y="764504"/>
                </a:lnTo>
                <a:lnTo>
                  <a:pt x="352082" y="825344"/>
                </a:lnTo>
                <a:lnTo>
                  <a:pt x="329361" y="887906"/>
                </a:lnTo>
                <a:lnTo>
                  <a:pt x="311541" y="951882"/>
                </a:lnTo>
                <a:lnTo>
                  <a:pt x="298671" y="1016961"/>
                </a:lnTo>
                <a:lnTo>
                  <a:pt x="290801" y="1082831"/>
                </a:lnTo>
                <a:lnTo>
                  <a:pt x="287979" y="1149183"/>
                </a:lnTo>
                <a:lnTo>
                  <a:pt x="290255" y="1215705"/>
                </a:lnTo>
                <a:lnTo>
                  <a:pt x="297679" y="1282087"/>
                </a:lnTo>
                <a:lnTo>
                  <a:pt x="310298" y="1348018"/>
                </a:lnTo>
                <a:lnTo>
                  <a:pt x="328163" y="1413189"/>
                </a:lnTo>
                <a:lnTo>
                  <a:pt x="351323" y="1477287"/>
                </a:lnTo>
                <a:lnTo>
                  <a:pt x="379826" y="1540002"/>
                </a:lnTo>
                <a:lnTo>
                  <a:pt x="413723" y="1601025"/>
                </a:lnTo>
                <a:lnTo>
                  <a:pt x="453062" y="1660044"/>
                </a:lnTo>
                <a:lnTo>
                  <a:pt x="497035" y="1715695"/>
                </a:lnTo>
                <a:lnTo>
                  <a:pt x="544596" y="1766789"/>
                </a:lnTo>
                <a:lnTo>
                  <a:pt x="595434" y="1813278"/>
                </a:lnTo>
                <a:lnTo>
                  <a:pt x="649239" y="1855112"/>
                </a:lnTo>
                <a:lnTo>
                  <a:pt x="705699" y="1892241"/>
                </a:lnTo>
                <a:lnTo>
                  <a:pt x="764503" y="1924617"/>
                </a:lnTo>
                <a:lnTo>
                  <a:pt x="825343" y="1952190"/>
                </a:lnTo>
                <a:lnTo>
                  <a:pt x="887906" y="1974911"/>
                </a:lnTo>
                <a:lnTo>
                  <a:pt x="951882" y="1992731"/>
                </a:lnTo>
                <a:lnTo>
                  <a:pt x="1016960" y="2005601"/>
                </a:lnTo>
                <a:lnTo>
                  <a:pt x="1082830" y="2013471"/>
                </a:lnTo>
                <a:lnTo>
                  <a:pt x="1149182" y="2016293"/>
                </a:lnTo>
                <a:lnTo>
                  <a:pt x="1215704" y="2014017"/>
                </a:lnTo>
                <a:lnTo>
                  <a:pt x="1282086" y="2006594"/>
                </a:lnTo>
                <a:lnTo>
                  <a:pt x="1348018" y="1993974"/>
                </a:lnTo>
                <a:lnTo>
                  <a:pt x="1413188" y="1976109"/>
                </a:lnTo>
                <a:lnTo>
                  <a:pt x="1477286" y="1952949"/>
                </a:lnTo>
                <a:lnTo>
                  <a:pt x="1540001" y="1924446"/>
                </a:lnTo>
                <a:lnTo>
                  <a:pt x="1601024" y="1890549"/>
                </a:lnTo>
                <a:lnTo>
                  <a:pt x="1660043" y="1851211"/>
                </a:lnTo>
                <a:lnTo>
                  <a:pt x="1715694" y="1807237"/>
                </a:lnTo>
                <a:lnTo>
                  <a:pt x="1766788" y="1759676"/>
                </a:lnTo>
                <a:lnTo>
                  <a:pt x="1813277" y="1708837"/>
                </a:lnTo>
                <a:lnTo>
                  <a:pt x="1855111" y="1655033"/>
                </a:lnTo>
                <a:lnTo>
                  <a:pt x="1892240" y="1598573"/>
                </a:lnTo>
                <a:lnTo>
                  <a:pt x="1924616" y="1539768"/>
                </a:lnTo>
                <a:lnTo>
                  <a:pt x="1952189" y="1478929"/>
                </a:lnTo>
                <a:lnTo>
                  <a:pt x="1974910" y="1416366"/>
                </a:lnTo>
                <a:lnTo>
                  <a:pt x="1992730" y="1352390"/>
                </a:lnTo>
                <a:lnTo>
                  <a:pt x="2005600" y="1287312"/>
                </a:lnTo>
                <a:lnTo>
                  <a:pt x="2013470" y="1221441"/>
                </a:lnTo>
                <a:lnTo>
                  <a:pt x="2016292" y="1155090"/>
                </a:lnTo>
                <a:lnTo>
                  <a:pt x="2014016" y="1088568"/>
                </a:lnTo>
                <a:lnTo>
                  <a:pt x="2006593" y="1022186"/>
                </a:lnTo>
                <a:lnTo>
                  <a:pt x="1993973" y="956254"/>
                </a:lnTo>
                <a:lnTo>
                  <a:pt x="1976108" y="891084"/>
                </a:lnTo>
                <a:lnTo>
                  <a:pt x="1952948" y="826986"/>
                </a:lnTo>
                <a:lnTo>
                  <a:pt x="1924445" y="764271"/>
                </a:lnTo>
                <a:lnTo>
                  <a:pt x="1890548" y="703248"/>
                </a:lnTo>
                <a:lnTo>
                  <a:pt x="1851210" y="644230"/>
                </a:lnTo>
                <a:lnTo>
                  <a:pt x="1826102" y="611353"/>
                </a:lnTo>
                <a:lnTo>
                  <a:pt x="1799596" y="579878"/>
                </a:lnTo>
                <a:lnTo>
                  <a:pt x="1771751" y="549835"/>
                </a:lnTo>
                <a:lnTo>
                  <a:pt x="1742628" y="521255"/>
                </a:lnTo>
                <a:lnTo>
                  <a:pt x="1712287" y="494168"/>
                </a:lnTo>
                <a:lnTo>
                  <a:pt x="1680788" y="468606"/>
                </a:lnTo>
                <a:lnTo>
                  <a:pt x="1648193" y="444598"/>
                </a:lnTo>
                <a:lnTo>
                  <a:pt x="1614561" y="422177"/>
                </a:lnTo>
                <a:lnTo>
                  <a:pt x="1579953" y="401372"/>
                </a:lnTo>
                <a:lnTo>
                  <a:pt x="1544430" y="382215"/>
                </a:lnTo>
                <a:lnTo>
                  <a:pt x="1508052" y="364736"/>
                </a:lnTo>
                <a:lnTo>
                  <a:pt x="1470878" y="348967"/>
                </a:lnTo>
                <a:lnTo>
                  <a:pt x="1432971" y="334937"/>
                </a:lnTo>
                <a:lnTo>
                  <a:pt x="1394390" y="322678"/>
                </a:lnTo>
                <a:lnTo>
                  <a:pt x="1355195" y="312221"/>
                </a:lnTo>
                <a:lnTo>
                  <a:pt x="1315447" y="303595"/>
                </a:lnTo>
                <a:lnTo>
                  <a:pt x="1275207" y="296833"/>
                </a:lnTo>
                <a:lnTo>
                  <a:pt x="1234535" y="291965"/>
                </a:lnTo>
                <a:lnTo>
                  <a:pt x="1193491" y="289022"/>
                </a:lnTo>
                <a:lnTo>
                  <a:pt x="1152136" y="288034"/>
                </a:lnTo>
                <a:lnTo>
                  <a:pt x="1152137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73601" y="5902412"/>
            <a:ext cx="677209" cy="453064"/>
          </a:xfrm>
          <a:custGeom>
            <a:avLst/>
            <a:gdLst/>
            <a:ahLst/>
            <a:cxnLst/>
            <a:rect l="l" t="t" r="r" b="b"/>
            <a:pathLst>
              <a:path w="677209" h="453064">
                <a:moveTo>
                  <a:pt x="0" y="220038"/>
                </a:moveTo>
                <a:lnTo>
                  <a:pt x="29823" y="199082"/>
                </a:lnTo>
                <a:lnTo>
                  <a:pt x="60224" y="179125"/>
                </a:lnTo>
                <a:lnTo>
                  <a:pt x="91178" y="160174"/>
                </a:lnTo>
                <a:lnTo>
                  <a:pt x="122658" y="142237"/>
                </a:lnTo>
                <a:lnTo>
                  <a:pt x="154640" y="125324"/>
                </a:lnTo>
                <a:lnTo>
                  <a:pt x="187098" y="109441"/>
                </a:lnTo>
                <a:lnTo>
                  <a:pt x="220006" y="94598"/>
                </a:lnTo>
                <a:lnTo>
                  <a:pt x="253339" y="80803"/>
                </a:lnTo>
                <a:lnTo>
                  <a:pt x="287072" y="68064"/>
                </a:lnTo>
                <a:lnTo>
                  <a:pt x="321179" y="56389"/>
                </a:lnTo>
                <a:lnTo>
                  <a:pt x="355634" y="45787"/>
                </a:lnTo>
                <a:lnTo>
                  <a:pt x="390412" y="36265"/>
                </a:lnTo>
                <a:lnTo>
                  <a:pt x="425488" y="27833"/>
                </a:lnTo>
                <a:lnTo>
                  <a:pt x="460836" y="20498"/>
                </a:lnTo>
                <a:lnTo>
                  <a:pt x="496430" y="14269"/>
                </a:lnTo>
                <a:lnTo>
                  <a:pt x="532245" y="9154"/>
                </a:lnTo>
                <a:lnTo>
                  <a:pt x="568257" y="5162"/>
                </a:lnTo>
                <a:lnTo>
                  <a:pt x="604438" y="2299"/>
                </a:lnTo>
                <a:lnTo>
                  <a:pt x="640764" y="576"/>
                </a:lnTo>
                <a:lnTo>
                  <a:pt x="677209" y="0"/>
                </a:lnTo>
                <a:lnTo>
                  <a:pt x="677208" y="288035"/>
                </a:lnTo>
                <a:lnTo>
                  <a:pt x="649874" y="288467"/>
                </a:lnTo>
                <a:lnTo>
                  <a:pt x="622629" y="289760"/>
                </a:lnTo>
                <a:lnTo>
                  <a:pt x="595494" y="291906"/>
                </a:lnTo>
                <a:lnTo>
                  <a:pt x="568485" y="294901"/>
                </a:lnTo>
                <a:lnTo>
                  <a:pt x="541624" y="298737"/>
                </a:lnTo>
                <a:lnTo>
                  <a:pt x="514928" y="303409"/>
                </a:lnTo>
                <a:lnTo>
                  <a:pt x="488417" y="308910"/>
                </a:lnTo>
                <a:lnTo>
                  <a:pt x="462110" y="315234"/>
                </a:lnTo>
                <a:lnTo>
                  <a:pt x="436027" y="322375"/>
                </a:lnTo>
                <a:lnTo>
                  <a:pt x="410185" y="330327"/>
                </a:lnTo>
                <a:lnTo>
                  <a:pt x="384605" y="339083"/>
                </a:lnTo>
                <a:lnTo>
                  <a:pt x="359306" y="348638"/>
                </a:lnTo>
                <a:lnTo>
                  <a:pt x="334306" y="358984"/>
                </a:lnTo>
                <a:lnTo>
                  <a:pt x="309625" y="370116"/>
                </a:lnTo>
                <a:lnTo>
                  <a:pt x="285281" y="382028"/>
                </a:lnTo>
                <a:lnTo>
                  <a:pt x="261295" y="394713"/>
                </a:lnTo>
                <a:lnTo>
                  <a:pt x="237684" y="408166"/>
                </a:lnTo>
                <a:lnTo>
                  <a:pt x="214469" y="422379"/>
                </a:lnTo>
                <a:lnTo>
                  <a:pt x="191668" y="437347"/>
                </a:lnTo>
                <a:lnTo>
                  <a:pt x="169301" y="453064"/>
                </a:lnTo>
                <a:lnTo>
                  <a:pt x="0" y="220038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889668" y="5704591"/>
            <a:ext cx="2308999" cy="2308999"/>
          </a:xfrm>
          <a:custGeom>
            <a:avLst/>
            <a:gdLst/>
            <a:ahLst/>
            <a:cxnLst/>
            <a:rect l="l" t="t" r="r" b="b"/>
            <a:pathLst>
              <a:path w="2308999" h="2308999">
                <a:moveTo>
                  <a:pt x="355102" y="1487260"/>
                </a:moveTo>
                <a:lnTo>
                  <a:pt x="331867" y="1424901"/>
                </a:lnTo>
                <a:lnTo>
                  <a:pt x="313438" y="1360800"/>
                </a:lnTo>
                <a:lnTo>
                  <a:pt x="299957" y="1295239"/>
                </a:lnTo>
                <a:lnTo>
                  <a:pt x="291568" y="1228498"/>
                </a:lnTo>
                <a:lnTo>
                  <a:pt x="288413" y="1160858"/>
                </a:lnTo>
                <a:lnTo>
                  <a:pt x="290636" y="1092601"/>
                </a:lnTo>
                <a:lnTo>
                  <a:pt x="298380" y="1024007"/>
                </a:lnTo>
                <a:lnTo>
                  <a:pt x="311788" y="955356"/>
                </a:lnTo>
                <a:lnTo>
                  <a:pt x="331003" y="886929"/>
                </a:lnTo>
                <a:lnTo>
                  <a:pt x="56504" y="797740"/>
                </a:lnTo>
                <a:lnTo>
                  <a:pt x="40900" y="849922"/>
                </a:lnTo>
                <a:lnTo>
                  <a:pt x="27790" y="902714"/>
                </a:lnTo>
                <a:lnTo>
                  <a:pt x="17187" y="956026"/>
                </a:lnTo>
                <a:lnTo>
                  <a:pt x="9107" y="1009767"/>
                </a:lnTo>
                <a:lnTo>
                  <a:pt x="3564" y="1063849"/>
                </a:lnTo>
                <a:lnTo>
                  <a:pt x="571" y="1118182"/>
                </a:lnTo>
                <a:lnTo>
                  <a:pt x="0" y="1154499"/>
                </a:lnTo>
                <a:lnTo>
                  <a:pt x="3827" y="1249186"/>
                </a:lnTo>
                <a:lnTo>
                  <a:pt x="15110" y="1341765"/>
                </a:lnTo>
                <a:lnTo>
                  <a:pt x="33552" y="1431939"/>
                </a:lnTo>
                <a:lnTo>
                  <a:pt x="58857" y="1519410"/>
                </a:lnTo>
                <a:lnTo>
                  <a:pt x="90726" y="1603883"/>
                </a:lnTo>
                <a:lnTo>
                  <a:pt x="128863" y="1685058"/>
                </a:lnTo>
                <a:lnTo>
                  <a:pt x="172970" y="1762640"/>
                </a:lnTo>
                <a:lnTo>
                  <a:pt x="222751" y="1836332"/>
                </a:lnTo>
                <a:lnTo>
                  <a:pt x="277908" y="1905835"/>
                </a:lnTo>
                <a:lnTo>
                  <a:pt x="338145" y="1970854"/>
                </a:lnTo>
                <a:lnTo>
                  <a:pt x="403163" y="2031090"/>
                </a:lnTo>
                <a:lnTo>
                  <a:pt x="472667" y="2086248"/>
                </a:lnTo>
                <a:lnTo>
                  <a:pt x="546358" y="2136029"/>
                </a:lnTo>
                <a:lnTo>
                  <a:pt x="623940" y="2180136"/>
                </a:lnTo>
                <a:lnTo>
                  <a:pt x="705116" y="2218273"/>
                </a:lnTo>
                <a:lnTo>
                  <a:pt x="789588" y="2250142"/>
                </a:lnTo>
                <a:lnTo>
                  <a:pt x="877060" y="2275446"/>
                </a:lnTo>
                <a:lnTo>
                  <a:pt x="967234" y="2293889"/>
                </a:lnTo>
                <a:lnTo>
                  <a:pt x="1059812" y="2305172"/>
                </a:lnTo>
                <a:lnTo>
                  <a:pt x="1154499" y="2308999"/>
                </a:lnTo>
                <a:lnTo>
                  <a:pt x="1249186" y="2305172"/>
                </a:lnTo>
                <a:lnTo>
                  <a:pt x="1341765" y="2293889"/>
                </a:lnTo>
                <a:lnTo>
                  <a:pt x="1431939" y="2275446"/>
                </a:lnTo>
                <a:lnTo>
                  <a:pt x="1519410" y="2250142"/>
                </a:lnTo>
                <a:lnTo>
                  <a:pt x="1603883" y="2218273"/>
                </a:lnTo>
                <a:lnTo>
                  <a:pt x="1685058" y="2180136"/>
                </a:lnTo>
                <a:lnTo>
                  <a:pt x="1762640" y="2136029"/>
                </a:lnTo>
                <a:lnTo>
                  <a:pt x="1836332" y="2086248"/>
                </a:lnTo>
                <a:lnTo>
                  <a:pt x="1905835" y="2031090"/>
                </a:lnTo>
                <a:lnTo>
                  <a:pt x="1970854" y="1970854"/>
                </a:lnTo>
                <a:lnTo>
                  <a:pt x="2031090" y="1905835"/>
                </a:lnTo>
                <a:lnTo>
                  <a:pt x="2086248" y="1836332"/>
                </a:lnTo>
                <a:lnTo>
                  <a:pt x="2136029" y="1762640"/>
                </a:lnTo>
                <a:lnTo>
                  <a:pt x="2180136" y="1685058"/>
                </a:lnTo>
                <a:lnTo>
                  <a:pt x="2218273" y="1603883"/>
                </a:lnTo>
                <a:lnTo>
                  <a:pt x="2250142" y="1519410"/>
                </a:lnTo>
                <a:lnTo>
                  <a:pt x="2275446" y="1431939"/>
                </a:lnTo>
                <a:lnTo>
                  <a:pt x="2293889" y="1341765"/>
                </a:lnTo>
                <a:lnTo>
                  <a:pt x="2305172" y="1249186"/>
                </a:lnTo>
                <a:lnTo>
                  <a:pt x="2308999" y="1154499"/>
                </a:lnTo>
                <a:lnTo>
                  <a:pt x="2305172" y="1059812"/>
                </a:lnTo>
                <a:lnTo>
                  <a:pt x="2293889" y="967234"/>
                </a:lnTo>
                <a:lnTo>
                  <a:pt x="2275446" y="877060"/>
                </a:lnTo>
                <a:lnTo>
                  <a:pt x="2250142" y="789588"/>
                </a:lnTo>
                <a:lnTo>
                  <a:pt x="2218273" y="705116"/>
                </a:lnTo>
                <a:lnTo>
                  <a:pt x="2180136" y="623940"/>
                </a:lnTo>
                <a:lnTo>
                  <a:pt x="2136029" y="546358"/>
                </a:lnTo>
                <a:lnTo>
                  <a:pt x="2086248" y="472667"/>
                </a:lnTo>
                <a:lnTo>
                  <a:pt x="2031090" y="403163"/>
                </a:lnTo>
                <a:lnTo>
                  <a:pt x="1970854" y="338145"/>
                </a:lnTo>
                <a:lnTo>
                  <a:pt x="1905835" y="277908"/>
                </a:lnTo>
                <a:lnTo>
                  <a:pt x="1836332" y="222751"/>
                </a:lnTo>
                <a:lnTo>
                  <a:pt x="1762640" y="172970"/>
                </a:lnTo>
                <a:lnTo>
                  <a:pt x="1685058" y="128863"/>
                </a:lnTo>
                <a:lnTo>
                  <a:pt x="1603883" y="90726"/>
                </a:lnTo>
                <a:lnTo>
                  <a:pt x="1519410" y="58857"/>
                </a:lnTo>
                <a:lnTo>
                  <a:pt x="1431939" y="33552"/>
                </a:lnTo>
                <a:lnTo>
                  <a:pt x="1341765" y="15110"/>
                </a:lnTo>
                <a:lnTo>
                  <a:pt x="1249186" y="3827"/>
                </a:lnTo>
                <a:lnTo>
                  <a:pt x="1154499" y="0"/>
                </a:lnTo>
                <a:lnTo>
                  <a:pt x="1154499" y="288624"/>
                </a:lnTo>
                <a:lnTo>
                  <a:pt x="1168124" y="288731"/>
                </a:lnTo>
                <a:lnTo>
                  <a:pt x="1181738" y="289052"/>
                </a:lnTo>
                <a:lnTo>
                  <a:pt x="1222488" y="291297"/>
                </a:lnTo>
                <a:lnTo>
                  <a:pt x="1263049" y="295455"/>
                </a:lnTo>
                <a:lnTo>
                  <a:pt x="1303356" y="301515"/>
                </a:lnTo>
                <a:lnTo>
                  <a:pt x="1343339" y="309467"/>
                </a:lnTo>
                <a:lnTo>
                  <a:pt x="1382933" y="319300"/>
                </a:lnTo>
                <a:lnTo>
                  <a:pt x="1422071" y="331003"/>
                </a:lnTo>
                <a:lnTo>
                  <a:pt x="1488723" y="355678"/>
                </a:lnTo>
                <a:lnTo>
                  <a:pt x="1552144" y="385183"/>
                </a:lnTo>
                <a:lnTo>
                  <a:pt x="1612190" y="419236"/>
                </a:lnTo>
                <a:lnTo>
                  <a:pt x="1668718" y="457558"/>
                </a:lnTo>
                <a:lnTo>
                  <a:pt x="1721585" y="499868"/>
                </a:lnTo>
                <a:lnTo>
                  <a:pt x="1770648" y="545884"/>
                </a:lnTo>
                <a:lnTo>
                  <a:pt x="1815765" y="595326"/>
                </a:lnTo>
                <a:lnTo>
                  <a:pt x="1856791" y="647913"/>
                </a:lnTo>
                <a:lnTo>
                  <a:pt x="1893584" y="703365"/>
                </a:lnTo>
                <a:lnTo>
                  <a:pt x="1926000" y="761400"/>
                </a:lnTo>
                <a:lnTo>
                  <a:pt x="1953898" y="821738"/>
                </a:lnTo>
                <a:lnTo>
                  <a:pt x="1977133" y="884098"/>
                </a:lnTo>
                <a:lnTo>
                  <a:pt x="1995562" y="948198"/>
                </a:lnTo>
                <a:lnTo>
                  <a:pt x="2009043" y="1013760"/>
                </a:lnTo>
                <a:lnTo>
                  <a:pt x="2017432" y="1080500"/>
                </a:lnTo>
                <a:lnTo>
                  <a:pt x="2020587" y="1148140"/>
                </a:lnTo>
                <a:lnTo>
                  <a:pt x="2018364" y="1216397"/>
                </a:lnTo>
                <a:lnTo>
                  <a:pt x="2010620" y="1284992"/>
                </a:lnTo>
                <a:lnTo>
                  <a:pt x="1997212" y="1353643"/>
                </a:lnTo>
                <a:lnTo>
                  <a:pt x="1977997" y="1422069"/>
                </a:lnTo>
                <a:lnTo>
                  <a:pt x="1953322" y="1488722"/>
                </a:lnTo>
                <a:lnTo>
                  <a:pt x="1923817" y="1552143"/>
                </a:lnTo>
                <a:lnTo>
                  <a:pt x="1889763" y="1612189"/>
                </a:lnTo>
                <a:lnTo>
                  <a:pt x="1851441" y="1668717"/>
                </a:lnTo>
                <a:lnTo>
                  <a:pt x="1809131" y="1721584"/>
                </a:lnTo>
                <a:lnTo>
                  <a:pt x="1763115" y="1770648"/>
                </a:lnTo>
                <a:lnTo>
                  <a:pt x="1713673" y="1815764"/>
                </a:lnTo>
                <a:lnTo>
                  <a:pt x="1661085" y="1856790"/>
                </a:lnTo>
                <a:lnTo>
                  <a:pt x="1605634" y="1893583"/>
                </a:lnTo>
                <a:lnTo>
                  <a:pt x="1547599" y="1926000"/>
                </a:lnTo>
                <a:lnTo>
                  <a:pt x="1487261" y="1953897"/>
                </a:lnTo>
                <a:lnTo>
                  <a:pt x="1424901" y="1977132"/>
                </a:lnTo>
                <a:lnTo>
                  <a:pt x="1360800" y="1995561"/>
                </a:lnTo>
                <a:lnTo>
                  <a:pt x="1295239" y="2009042"/>
                </a:lnTo>
                <a:lnTo>
                  <a:pt x="1228498" y="2017431"/>
                </a:lnTo>
                <a:lnTo>
                  <a:pt x="1160859" y="2020586"/>
                </a:lnTo>
                <a:lnTo>
                  <a:pt x="1092601" y="2018362"/>
                </a:lnTo>
                <a:lnTo>
                  <a:pt x="1024007" y="2010618"/>
                </a:lnTo>
                <a:lnTo>
                  <a:pt x="955356" y="1997210"/>
                </a:lnTo>
                <a:lnTo>
                  <a:pt x="886929" y="1977995"/>
                </a:lnTo>
                <a:lnTo>
                  <a:pt x="820277" y="1953321"/>
                </a:lnTo>
                <a:lnTo>
                  <a:pt x="756856" y="1923816"/>
                </a:lnTo>
                <a:lnTo>
                  <a:pt x="696810" y="1889762"/>
                </a:lnTo>
                <a:lnTo>
                  <a:pt x="640282" y="1851440"/>
                </a:lnTo>
                <a:lnTo>
                  <a:pt x="587415" y="1809131"/>
                </a:lnTo>
                <a:lnTo>
                  <a:pt x="538352" y="1763114"/>
                </a:lnTo>
                <a:lnTo>
                  <a:pt x="493235" y="1713672"/>
                </a:lnTo>
                <a:lnTo>
                  <a:pt x="452209" y="1661085"/>
                </a:lnTo>
                <a:lnTo>
                  <a:pt x="415416" y="1605633"/>
                </a:lnTo>
                <a:lnTo>
                  <a:pt x="383000" y="1547598"/>
                </a:lnTo>
                <a:lnTo>
                  <a:pt x="355102" y="1487260"/>
                </a:lnTo>
                <a:close/>
              </a:path>
            </a:pathLst>
          </a:custGeom>
          <a:solidFill>
            <a:srgbClr val="952E8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889668" y="5704591"/>
            <a:ext cx="2309000" cy="2309000"/>
          </a:xfrm>
          <a:custGeom>
            <a:avLst/>
            <a:gdLst/>
            <a:ahLst/>
            <a:cxnLst/>
            <a:rect l="l" t="t" r="r" b="b"/>
            <a:pathLst>
              <a:path w="2309000" h="2309000">
                <a:moveTo>
                  <a:pt x="1154500" y="0"/>
                </a:moveTo>
                <a:lnTo>
                  <a:pt x="1249187" y="3827"/>
                </a:lnTo>
                <a:lnTo>
                  <a:pt x="1341766" y="15110"/>
                </a:lnTo>
                <a:lnTo>
                  <a:pt x="1431939" y="33552"/>
                </a:lnTo>
                <a:lnTo>
                  <a:pt x="1519411" y="58857"/>
                </a:lnTo>
                <a:lnTo>
                  <a:pt x="1603883" y="90726"/>
                </a:lnTo>
                <a:lnTo>
                  <a:pt x="1685059" y="128863"/>
                </a:lnTo>
                <a:lnTo>
                  <a:pt x="1762641" y="172970"/>
                </a:lnTo>
                <a:lnTo>
                  <a:pt x="1836332" y="222751"/>
                </a:lnTo>
                <a:lnTo>
                  <a:pt x="1905836" y="277908"/>
                </a:lnTo>
                <a:lnTo>
                  <a:pt x="1970854" y="338145"/>
                </a:lnTo>
                <a:lnTo>
                  <a:pt x="2031091" y="403163"/>
                </a:lnTo>
                <a:lnTo>
                  <a:pt x="2086248" y="472667"/>
                </a:lnTo>
                <a:lnTo>
                  <a:pt x="2136029" y="546358"/>
                </a:lnTo>
                <a:lnTo>
                  <a:pt x="2180136" y="623940"/>
                </a:lnTo>
                <a:lnTo>
                  <a:pt x="2218273" y="705116"/>
                </a:lnTo>
                <a:lnTo>
                  <a:pt x="2250142" y="789588"/>
                </a:lnTo>
                <a:lnTo>
                  <a:pt x="2275447" y="877060"/>
                </a:lnTo>
                <a:lnTo>
                  <a:pt x="2293889" y="967234"/>
                </a:lnTo>
                <a:lnTo>
                  <a:pt x="2305172" y="1059813"/>
                </a:lnTo>
                <a:lnTo>
                  <a:pt x="2309000" y="1154500"/>
                </a:lnTo>
                <a:lnTo>
                  <a:pt x="2305172" y="1249187"/>
                </a:lnTo>
                <a:lnTo>
                  <a:pt x="2293889" y="1341766"/>
                </a:lnTo>
                <a:lnTo>
                  <a:pt x="2275447" y="1431939"/>
                </a:lnTo>
                <a:lnTo>
                  <a:pt x="2250142" y="1519411"/>
                </a:lnTo>
                <a:lnTo>
                  <a:pt x="2218273" y="1603883"/>
                </a:lnTo>
                <a:lnTo>
                  <a:pt x="2180136" y="1685059"/>
                </a:lnTo>
                <a:lnTo>
                  <a:pt x="2136029" y="1762641"/>
                </a:lnTo>
                <a:lnTo>
                  <a:pt x="2086248" y="1836332"/>
                </a:lnTo>
                <a:lnTo>
                  <a:pt x="2031091" y="1905836"/>
                </a:lnTo>
                <a:lnTo>
                  <a:pt x="1970854" y="1970854"/>
                </a:lnTo>
                <a:lnTo>
                  <a:pt x="1905836" y="2031091"/>
                </a:lnTo>
                <a:lnTo>
                  <a:pt x="1836332" y="2086248"/>
                </a:lnTo>
                <a:lnTo>
                  <a:pt x="1762641" y="2136029"/>
                </a:lnTo>
                <a:lnTo>
                  <a:pt x="1685059" y="2180136"/>
                </a:lnTo>
                <a:lnTo>
                  <a:pt x="1603883" y="2218273"/>
                </a:lnTo>
                <a:lnTo>
                  <a:pt x="1519411" y="2250142"/>
                </a:lnTo>
                <a:lnTo>
                  <a:pt x="1431939" y="2275447"/>
                </a:lnTo>
                <a:lnTo>
                  <a:pt x="1341766" y="2293889"/>
                </a:lnTo>
                <a:lnTo>
                  <a:pt x="1249187" y="2305172"/>
                </a:lnTo>
                <a:lnTo>
                  <a:pt x="1154500" y="2309000"/>
                </a:lnTo>
                <a:lnTo>
                  <a:pt x="1059813" y="2305172"/>
                </a:lnTo>
                <a:lnTo>
                  <a:pt x="967234" y="2293889"/>
                </a:lnTo>
                <a:lnTo>
                  <a:pt x="877060" y="2275447"/>
                </a:lnTo>
                <a:lnTo>
                  <a:pt x="789588" y="2250142"/>
                </a:lnTo>
                <a:lnTo>
                  <a:pt x="705116" y="2218273"/>
                </a:lnTo>
                <a:lnTo>
                  <a:pt x="623940" y="2180136"/>
                </a:lnTo>
                <a:lnTo>
                  <a:pt x="546358" y="2136029"/>
                </a:lnTo>
                <a:lnTo>
                  <a:pt x="472667" y="2086248"/>
                </a:lnTo>
                <a:lnTo>
                  <a:pt x="403163" y="2031091"/>
                </a:lnTo>
                <a:lnTo>
                  <a:pt x="338145" y="1970854"/>
                </a:lnTo>
                <a:lnTo>
                  <a:pt x="277908" y="1905836"/>
                </a:lnTo>
                <a:lnTo>
                  <a:pt x="222751" y="1836332"/>
                </a:lnTo>
                <a:lnTo>
                  <a:pt x="172970" y="1762641"/>
                </a:lnTo>
                <a:lnTo>
                  <a:pt x="128863" y="1685059"/>
                </a:lnTo>
                <a:lnTo>
                  <a:pt x="90726" y="1603883"/>
                </a:lnTo>
                <a:lnTo>
                  <a:pt x="58857" y="1519411"/>
                </a:lnTo>
                <a:lnTo>
                  <a:pt x="33552" y="1431939"/>
                </a:lnTo>
                <a:lnTo>
                  <a:pt x="15110" y="1341766"/>
                </a:lnTo>
                <a:lnTo>
                  <a:pt x="3827" y="1249187"/>
                </a:lnTo>
                <a:lnTo>
                  <a:pt x="0" y="1154500"/>
                </a:lnTo>
                <a:lnTo>
                  <a:pt x="142" y="1136334"/>
                </a:lnTo>
                <a:lnTo>
                  <a:pt x="2282" y="1081937"/>
                </a:lnTo>
                <a:lnTo>
                  <a:pt x="6977" y="1027761"/>
                </a:lnTo>
                <a:lnTo>
                  <a:pt x="14213" y="973896"/>
                </a:lnTo>
                <a:lnTo>
                  <a:pt x="23976" y="920431"/>
                </a:lnTo>
                <a:lnTo>
                  <a:pt x="36252" y="867456"/>
                </a:lnTo>
                <a:lnTo>
                  <a:pt x="51027" y="815060"/>
                </a:lnTo>
                <a:lnTo>
                  <a:pt x="331004" y="886929"/>
                </a:lnTo>
                <a:lnTo>
                  <a:pt x="311789" y="955356"/>
                </a:lnTo>
                <a:lnTo>
                  <a:pt x="298381" y="1024007"/>
                </a:lnTo>
                <a:lnTo>
                  <a:pt x="290637" y="1092601"/>
                </a:lnTo>
                <a:lnTo>
                  <a:pt x="288414" y="1160859"/>
                </a:lnTo>
                <a:lnTo>
                  <a:pt x="291568" y="1228498"/>
                </a:lnTo>
                <a:lnTo>
                  <a:pt x="299957" y="1295239"/>
                </a:lnTo>
                <a:lnTo>
                  <a:pt x="313438" y="1360800"/>
                </a:lnTo>
                <a:lnTo>
                  <a:pt x="331868" y="1424901"/>
                </a:lnTo>
                <a:lnTo>
                  <a:pt x="355103" y="1487261"/>
                </a:lnTo>
                <a:lnTo>
                  <a:pt x="383000" y="1547598"/>
                </a:lnTo>
                <a:lnTo>
                  <a:pt x="415417" y="1605633"/>
                </a:lnTo>
                <a:lnTo>
                  <a:pt x="452210" y="1661085"/>
                </a:lnTo>
                <a:lnTo>
                  <a:pt x="493236" y="1713672"/>
                </a:lnTo>
                <a:lnTo>
                  <a:pt x="538352" y="1763114"/>
                </a:lnTo>
                <a:lnTo>
                  <a:pt x="587415" y="1809131"/>
                </a:lnTo>
                <a:lnTo>
                  <a:pt x="640283" y="1851440"/>
                </a:lnTo>
                <a:lnTo>
                  <a:pt x="696811" y="1889762"/>
                </a:lnTo>
                <a:lnTo>
                  <a:pt x="756857" y="1923816"/>
                </a:lnTo>
                <a:lnTo>
                  <a:pt x="820278" y="1953321"/>
                </a:lnTo>
                <a:lnTo>
                  <a:pt x="886930" y="1977996"/>
                </a:lnTo>
                <a:lnTo>
                  <a:pt x="955357" y="1997211"/>
                </a:lnTo>
                <a:lnTo>
                  <a:pt x="1024008" y="2010619"/>
                </a:lnTo>
                <a:lnTo>
                  <a:pt x="1092602" y="2018363"/>
                </a:lnTo>
                <a:lnTo>
                  <a:pt x="1160860" y="2020586"/>
                </a:lnTo>
                <a:lnTo>
                  <a:pt x="1228499" y="2017432"/>
                </a:lnTo>
                <a:lnTo>
                  <a:pt x="1295240" y="2009042"/>
                </a:lnTo>
                <a:lnTo>
                  <a:pt x="1360801" y="1995561"/>
                </a:lnTo>
                <a:lnTo>
                  <a:pt x="1424902" y="1977132"/>
                </a:lnTo>
                <a:lnTo>
                  <a:pt x="1487262" y="1953897"/>
                </a:lnTo>
                <a:lnTo>
                  <a:pt x="1547599" y="1926000"/>
                </a:lnTo>
                <a:lnTo>
                  <a:pt x="1605634" y="1893583"/>
                </a:lnTo>
                <a:lnTo>
                  <a:pt x="1661086" y="1856790"/>
                </a:lnTo>
                <a:lnTo>
                  <a:pt x="1713673" y="1815764"/>
                </a:lnTo>
                <a:lnTo>
                  <a:pt x="1763115" y="1770648"/>
                </a:lnTo>
                <a:lnTo>
                  <a:pt x="1809132" y="1721584"/>
                </a:lnTo>
                <a:lnTo>
                  <a:pt x="1851441" y="1668717"/>
                </a:lnTo>
                <a:lnTo>
                  <a:pt x="1889763" y="1612189"/>
                </a:lnTo>
                <a:lnTo>
                  <a:pt x="1923817" y="1552143"/>
                </a:lnTo>
                <a:lnTo>
                  <a:pt x="1953322" y="1488722"/>
                </a:lnTo>
                <a:lnTo>
                  <a:pt x="1977997" y="1422070"/>
                </a:lnTo>
                <a:lnTo>
                  <a:pt x="1997212" y="1353643"/>
                </a:lnTo>
                <a:lnTo>
                  <a:pt x="2010620" y="1284992"/>
                </a:lnTo>
                <a:lnTo>
                  <a:pt x="2018364" y="1216398"/>
                </a:lnTo>
                <a:lnTo>
                  <a:pt x="2020587" y="1148140"/>
                </a:lnTo>
                <a:lnTo>
                  <a:pt x="2017433" y="1080501"/>
                </a:lnTo>
                <a:lnTo>
                  <a:pt x="2009043" y="1013760"/>
                </a:lnTo>
                <a:lnTo>
                  <a:pt x="1995562" y="948199"/>
                </a:lnTo>
                <a:lnTo>
                  <a:pt x="1977133" y="884098"/>
                </a:lnTo>
                <a:lnTo>
                  <a:pt x="1953898" y="821738"/>
                </a:lnTo>
                <a:lnTo>
                  <a:pt x="1926001" y="761400"/>
                </a:lnTo>
                <a:lnTo>
                  <a:pt x="1893584" y="703365"/>
                </a:lnTo>
                <a:lnTo>
                  <a:pt x="1856791" y="647914"/>
                </a:lnTo>
                <a:lnTo>
                  <a:pt x="1815765" y="595326"/>
                </a:lnTo>
                <a:lnTo>
                  <a:pt x="1770649" y="545884"/>
                </a:lnTo>
                <a:lnTo>
                  <a:pt x="1721585" y="499868"/>
                </a:lnTo>
                <a:lnTo>
                  <a:pt x="1668718" y="457558"/>
                </a:lnTo>
                <a:lnTo>
                  <a:pt x="1612190" y="419236"/>
                </a:lnTo>
                <a:lnTo>
                  <a:pt x="1552144" y="385183"/>
                </a:lnTo>
                <a:lnTo>
                  <a:pt x="1488723" y="355678"/>
                </a:lnTo>
                <a:lnTo>
                  <a:pt x="1422071" y="331003"/>
                </a:lnTo>
                <a:lnTo>
                  <a:pt x="1382933" y="319300"/>
                </a:lnTo>
                <a:lnTo>
                  <a:pt x="1343340" y="309467"/>
                </a:lnTo>
                <a:lnTo>
                  <a:pt x="1303356" y="301515"/>
                </a:lnTo>
                <a:lnTo>
                  <a:pt x="1263050" y="295455"/>
                </a:lnTo>
                <a:lnTo>
                  <a:pt x="1222488" y="291298"/>
                </a:lnTo>
                <a:lnTo>
                  <a:pt x="1181739" y="289053"/>
                </a:lnTo>
                <a:lnTo>
                  <a:pt x="1154501" y="288624"/>
                </a:lnTo>
                <a:lnTo>
                  <a:pt x="1154500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946173" y="5704589"/>
            <a:ext cx="1097994" cy="886931"/>
          </a:xfrm>
          <a:custGeom>
            <a:avLst/>
            <a:gdLst/>
            <a:ahLst/>
            <a:cxnLst/>
            <a:rect l="l" t="t" r="r" b="b"/>
            <a:pathLst>
              <a:path w="1097994" h="886931">
                <a:moveTo>
                  <a:pt x="0" y="797739"/>
                </a:moveTo>
                <a:lnTo>
                  <a:pt x="25320" y="727561"/>
                </a:lnTo>
                <a:lnTo>
                  <a:pt x="54797" y="659812"/>
                </a:lnTo>
                <a:lnTo>
                  <a:pt x="88257" y="594621"/>
                </a:lnTo>
                <a:lnTo>
                  <a:pt x="125526" y="532113"/>
                </a:lnTo>
                <a:lnTo>
                  <a:pt x="166430" y="472415"/>
                </a:lnTo>
                <a:lnTo>
                  <a:pt x="210796" y="415653"/>
                </a:lnTo>
                <a:lnTo>
                  <a:pt x="258450" y="361953"/>
                </a:lnTo>
                <a:lnTo>
                  <a:pt x="309217" y="311441"/>
                </a:lnTo>
                <a:lnTo>
                  <a:pt x="362923" y="264245"/>
                </a:lnTo>
                <a:lnTo>
                  <a:pt x="419396" y="220489"/>
                </a:lnTo>
                <a:lnTo>
                  <a:pt x="478461" y="180302"/>
                </a:lnTo>
                <a:lnTo>
                  <a:pt x="539944" y="143808"/>
                </a:lnTo>
                <a:lnTo>
                  <a:pt x="603671" y="111135"/>
                </a:lnTo>
                <a:lnTo>
                  <a:pt x="669468" y="82408"/>
                </a:lnTo>
                <a:lnTo>
                  <a:pt x="737162" y="57754"/>
                </a:lnTo>
                <a:lnTo>
                  <a:pt x="806579" y="37299"/>
                </a:lnTo>
                <a:lnTo>
                  <a:pt x="877544" y="21170"/>
                </a:lnTo>
                <a:lnTo>
                  <a:pt x="949885" y="9493"/>
                </a:lnTo>
                <a:lnTo>
                  <a:pt x="1023426" y="2394"/>
                </a:lnTo>
                <a:lnTo>
                  <a:pt x="1097994" y="0"/>
                </a:lnTo>
                <a:lnTo>
                  <a:pt x="1097994" y="288626"/>
                </a:lnTo>
                <a:lnTo>
                  <a:pt x="1042068" y="290421"/>
                </a:lnTo>
                <a:lnTo>
                  <a:pt x="986912" y="295746"/>
                </a:lnTo>
                <a:lnTo>
                  <a:pt x="932657" y="304504"/>
                </a:lnTo>
                <a:lnTo>
                  <a:pt x="879433" y="316600"/>
                </a:lnTo>
                <a:lnTo>
                  <a:pt x="827370" y="331941"/>
                </a:lnTo>
                <a:lnTo>
                  <a:pt x="776600" y="350432"/>
                </a:lnTo>
                <a:lnTo>
                  <a:pt x="727252" y="371977"/>
                </a:lnTo>
                <a:lnTo>
                  <a:pt x="679456" y="396482"/>
                </a:lnTo>
                <a:lnTo>
                  <a:pt x="633344" y="423852"/>
                </a:lnTo>
                <a:lnTo>
                  <a:pt x="589046" y="453993"/>
                </a:lnTo>
                <a:lnTo>
                  <a:pt x="546691" y="486809"/>
                </a:lnTo>
                <a:lnTo>
                  <a:pt x="506411" y="522207"/>
                </a:lnTo>
                <a:lnTo>
                  <a:pt x="468336" y="560090"/>
                </a:lnTo>
                <a:lnTo>
                  <a:pt x="432596" y="600365"/>
                </a:lnTo>
                <a:lnTo>
                  <a:pt x="399321" y="642937"/>
                </a:lnTo>
                <a:lnTo>
                  <a:pt x="368643" y="687711"/>
                </a:lnTo>
                <a:lnTo>
                  <a:pt x="340691" y="734592"/>
                </a:lnTo>
                <a:lnTo>
                  <a:pt x="315596" y="783485"/>
                </a:lnTo>
                <a:lnTo>
                  <a:pt x="293488" y="834296"/>
                </a:lnTo>
                <a:lnTo>
                  <a:pt x="274498" y="886931"/>
                </a:lnTo>
                <a:lnTo>
                  <a:pt x="0" y="797739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325073" y="428772"/>
            <a:ext cx="2157780" cy="702055"/>
          </a:xfrm>
          <a:prstGeom prst="rect">
            <a:avLst/>
          </a:prstGeom>
        </p:spPr>
        <p:txBody>
          <a:bodyPr wrap="square" lIns="0" tIns="35115" rIns="0" bIns="0" rtlCol="0">
            <a:noAutofit/>
          </a:bodyPr>
          <a:lstStyle/>
          <a:p>
            <a:pPr marL="12700">
              <a:lnSpc>
                <a:spcPts val="5530"/>
              </a:lnSpc>
            </a:pPr>
            <a:r>
              <a:rPr sz="5350" spc="2" dirty="0">
                <a:solidFill>
                  <a:srgbClr val="007EBA"/>
                </a:solidFill>
                <a:latin typeface="Calibri"/>
                <a:cs typeface="Calibri"/>
              </a:rPr>
              <a:t>Сервис</a:t>
            </a:r>
            <a:endParaRPr sz="53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07492" y="428772"/>
            <a:ext cx="2731621" cy="702055"/>
          </a:xfrm>
          <a:prstGeom prst="rect">
            <a:avLst/>
          </a:prstGeom>
        </p:spPr>
        <p:txBody>
          <a:bodyPr wrap="square" lIns="0" tIns="35115" rIns="0" bIns="0" rtlCol="0">
            <a:noAutofit/>
          </a:bodyPr>
          <a:lstStyle/>
          <a:p>
            <a:pPr marL="12700">
              <a:lnSpc>
                <a:spcPts val="5530"/>
              </a:lnSpc>
            </a:pPr>
            <a:r>
              <a:rPr sz="5350" spc="1" dirty="0">
                <a:solidFill>
                  <a:srgbClr val="007EBA"/>
                </a:solidFill>
                <a:latin typeface="Calibri"/>
                <a:cs typeface="Calibri"/>
              </a:rPr>
              <a:t>в цифрах</a:t>
            </a:r>
            <a:endParaRPr sz="53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25073" y="2272812"/>
            <a:ext cx="463904" cy="702055"/>
          </a:xfrm>
          <a:prstGeom prst="rect">
            <a:avLst/>
          </a:prstGeom>
        </p:spPr>
        <p:txBody>
          <a:bodyPr wrap="square" lIns="0" tIns="35115" rIns="0" bIns="0" rtlCol="0">
            <a:noAutofit/>
          </a:bodyPr>
          <a:lstStyle/>
          <a:p>
            <a:pPr marL="12700">
              <a:lnSpc>
                <a:spcPts val="5530"/>
              </a:lnSpc>
            </a:pPr>
            <a:r>
              <a:rPr sz="5350" b="1" dirty="0">
                <a:solidFill>
                  <a:srgbClr val="007EBA"/>
                </a:solidFill>
                <a:latin typeface="Calibri"/>
                <a:cs typeface="Calibri"/>
              </a:rPr>
              <a:t>&gt;</a:t>
            </a:r>
            <a:endParaRPr sz="53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15611" y="2272812"/>
            <a:ext cx="2965939" cy="1025114"/>
          </a:xfrm>
          <a:prstGeom prst="rect">
            <a:avLst/>
          </a:prstGeom>
        </p:spPr>
        <p:txBody>
          <a:bodyPr wrap="square" lIns="0" tIns="35433" rIns="0" bIns="0" rtlCol="0">
            <a:noAutofit/>
          </a:bodyPr>
          <a:lstStyle/>
          <a:p>
            <a:pPr marL="12700">
              <a:lnSpc>
                <a:spcPts val="5580"/>
              </a:lnSpc>
            </a:pPr>
            <a:r>
              <a:rPr lang="ru-RU" sz="5350" b="1" dirty="0">
                <a:solidFill>
                  <a:srgbClr val="007EBA"/>
                </a:solidFill>
                <a:latin typeface="Calibri"/>
                <a:cs typeface="Calibri"/>
              </a:rPr>
              <a:t>115</a:t>
            </a:r>
            <a:endParaRPr sz="5350" dirty="0">
              <a:latin typeface="Calibri"/>
              <a:cs typeface="Calibri"/>
            </a:endParaRPr>
          </a:p>
          <a:p>
            <a:pPr marL="38337" marR="101498">
              <a:lnSpc>
                <a:spcPts val="2440"/>
              </a:lnSpc>
            </a:pPr>
            <a:r>
              <a:rPr lang="ru-RU" sz="2250" spc="1" dirty="0">
                <a:solidFill>
                  <a:srgbClr val="353434"/>
                </a:solidFill>
                <a:latin typeface="Arial"/>
                <a:cs typeface="Arial"/>
              </a:rPr>
              <a:t>Постоянных </a:t>
            </a:r>
            <a:r>
              <a:rPr sz="2250" spc="1" dirty="0" err="1">
                <a:solidFill>
                  <a:srgbClr val="353434"/>
                </a:solidFill>
                <a:latin typeface="Arial"/>
                <a:cs typeface="Arial"/>
              </a:rPr>
              <a:t>клиентов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72973" y="2272812"/>
            <a:ext cx="1155353" cy="702055"/>
          </a:xfrm>
          <a:prstGeom prst="rect">
            <a:avLst/>
          </a:prstGeom>
        </p:spPr>
        <p:txBody>
          <a:bodyPr wrap="square" lIns="0" tIns="35115" rIns="0" bIns="0" rtlCol="0">
            <a:noAutofit/>
          </a:bodyPr>
          <a:lstStyle/>
          <a:p>
            <a:pPr marL="12700">
              <a:lnSpc>
                <a:spcPts val="5530"/>
              </a:lnSpc>
            </a:pPr>
            <a:r>
              <a:rPr sz="5350" b="1" dirty="0">
                <a:solidFill>
                  <a:srgbClr val="007EBA"/>
                </a:solidFill>
                <a:latin typeface="Calibri"/>
                <a:cs typeface="Calibri"/>
              </a:rPr>
              <a:t>000</a:t>
            </a:r>
            <a:endParaRPr sz="535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33111" y="2272812"/>
            <a:ext cx="463904" cy="702055"/>
          </a:xfrm>
          <a:prstGeom prst="rect">
            <a:avLst/>
          </a:prstGeom>
        </p:spPr>
        <p:txBody>
          <a:bodyPr wrap="square" lIns="0" tIns="35115" rIns="0" bIns="0" rtlCol="0">
            <a:noAutofit/>
          </a:bodyPr>
          <a:lstStyle/>
          <a:p>
            <a:pPr marL="12700">
              <a:lnSpc>
                <a:spcPts val="5530"/>
              </a:lnSpc>
            </a:pPr>
            <a:r>
              <a:rPr sz="5350" b="1" dirty="0">
                <a:solidFill>
                  <a:srgbClr val="007EBA"/>
                </a:solidFill>
                <a:latin typeface="Calibri"/>
                <a:cs typeface="Calibri"/>
              </a:rPr>
              <a:t>&gt;</a:t>
            </a:r>
            <a:endParaRPr sz="53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23649" y="2272812"/>
            <a:ext cx="3191620" cy="1025114"/>
          </a:xfrm>
          <a:prstGeom prst="rect">
            <a:avLst/>
          </a:prstGeom>
        </p:spPr>
        <p:txBody>
          <a:bodyPr wrap="square" lIns="0" tIns="35433" rIns="0" bIns="0" rtlCol="0">
            <a:noAutofit/>
          </a:bodyPr>
          <a:lstStyle/>
          <a:p>
            <a:pPr marL="12700" marR="42976">
              <a:lnSpc>
                <a:spcPts val="5580"/>
              </a:lnSpc>
            </a:pPr>
            <a:r>
              <a:rPr sz="5350" b="1" dirty="0">
                <a:solidFill>
                  <a:srgbClr val="007EBA"/>
                </a:solidFill>
                <a:latin typeface="Calibri"/>
                <a:cs typeface="Calibri"/>
              </a:rPr>
              <a:t>100</a:t>
            </a:r>
            <a:endParaRPr sz="5350">
              <a:latin typeface="Calibri"/>
              <a:cs typeface="Calibri"/>
            </a:endParaRPr>
          </a:p>
          <a:p>
            <a:pPr marL="37923">
              <a:lnSpc>
                <a:spcPts val="2440"/>
              </a:lnSpc>
            </a:pPr>
            <a:r>
              <a:rPr sz="2250" spc="0" dirty="0">
                <a:solidFill>
                  <a:srgbClr val="353434"/>
                </a:solidFill>
                <a:latin typeface="Arial"/>
                <a:cs typeface="Arial"/>
              </a:rPr>
              <a:t>экспертов в call-центре</a:t>
            </a:r>
            <a:endParaRPr sz="22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25073" y="3967500"/>
            <a:ext cx="463904" cy="702056"/>
          </a:xfrm>
          <a:prstGeom prst="rect">
            <a:avLst/>
          </a:prstGeom>
        </p:spPr>
        <p:txBody>
          <a:bodyPr wrap="square" lIns="0" tIns="35115" rIns="0" bIns="0" rtlCol="0">
            <a:noAutofit/>
          </a:bodyPr>
          <a:lstStyle/>
          <a:p>
            <a:pPr marL="12700">
              <a:lnSpc>
                <a:spcPts val="5530"/>
              </a:lnSpc>
            </a:pPr>
            <a:r>
              <a:rPr sz="5350" b="1" dirty="0">
                <a:solidFill>
                  <a:srgbClr val="007EBA"/>
                </a:solidFill>
                <a:latin typeface="Calibri"/>
                <a:cs typeface="Calibri"/>
              </a:rPr>
              <a:t>&gt;</a:t>
            </a:r>
            <a:endParaRPr sz="53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15611" y="3967500"/>
            <a:ext cx="1650951" cy="702056"/>
          </a:xfrm>
          <a:prstGeom prst="rect">
            <a:avLst/>
          </a:prstGeom>
        </p:spPr>
        <p:txBody>
          <a:bodyPr wrap="square" lIns="0" tIns="35115" rIns="0" bIns="0" rtlCol="0">
            <a:noAutofit/>
          </a:bodyPr>
          <a:lstStyle/>
          <a:p>
            <a:pPr marL="12700">
              <a:lnSpc>
                <a:spcPts val="5530"/>
              </a:lnSpc>
            </a:pPr>
            <a:r>
              <a:rPr lang="ru-RU" sz="5350" b="1" dirty="0">
                <a:solidFill>
                  <a:srgbClr val="007EBA"/>
                </a:solidFill>
                <a:latin typeface="Calibri"/>
                <a:cs typeface="Calibri"/>
              </a:rPr>
              <a:t>350</a:t>
            </a:r>
            <a:endParaRPr sz="535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16898" y="3967500"/>
            <a:ext cx="1155353" cy="702056"/>
          </a:xfrm>
          <a:prstGeom prst="rect">
            <a:avLst/>
          </a:prstGeom>
        </p:spPr>
        <p:txBody>
          <a:bodyPr wrap="square" lIns="0" tIns="35115" rIns="0" bIns="0" rtlCol="0">
            <a:noAutofit/>
          </a:bodyPr>
          <a:lstStyle/>
          <a:p>
            <a:pPr marL="12700">
              <a:lnSpc>
                <a:spcPts val="5530"/>
              </a:lnSpc>
            </a:pPr>
            <a:r>
              <a:rPr sz="5350" b="1" dirty="0">
                <a:solidFill>
                  <a:srgbClr val="007EBA"/>
                </a:solidFill>
                <a:latin typeface="Calibri"/>
                <a:cs typeface="Calibri"/>
              </a:rPr>
              <a:t>000</a:t>
            </a:r>
            <a:endParaRPr sz="535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33111" y="3967500"/>
            <a:ext cx="463904" cy="702056"/>
          </a:xfrm>
          <a:prstGeom prst="rect">
            <a:avLst/>
          </a:prstGeom>
        </p:spPr>
        <p:txBody>
          <a:bodyPr wrap="square" lIns="0" tIns="35115" rIns="0" bIns="0" rtlCol="0">
            <a:noAutofit/>
          </a:bodyPr>
          <a:lstStyle/>
          <a:p>
            <a:pPr marL="12700">
              <a:lnSpc>
                <a:spcPts val="5530"/>
              </a:lnSpc>
            </a:pPr>
            <a:r>
              <a:rPr sz="5350" b="1" dirty="0">
                <a:solidFill>
                  <a:srgbClr val="007EBA"/>
                </a:solidFill>
                <a:latin typeface="Calibri"/>
                <a:cs typeface="Calibri"/>
              </a:rPr>
              <a:t>&gt;</a:t>
            </a:r>
            <a:endParaRPr sz="53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23649" y="3967500"/>
            <a:ext cx="2145728" cy="1098266"/>
          </a:xfrm>
          <a:prstGeom prst="rect">
            <a:avLst/>
          </a:prstGeom>
        </p:spPr>
        <p:txBody>
          <a:bodyPr wrap="square" lIns="0" tIns="35433" rIns="0" bIns="0" rtlCol="0">
            <a:noAutofit/>
          </a:bodyPr>
          <a:lstStyle/>
          <a:p>
            <a:pPr marL="12700" marR="42976">
              <a:lnSpc>
                <a:spcPts val="5580"/>
              </a:lnSpc>
            </a:pPr>
            <a:r>
              <a:rPr sz="5350" b="1" dirty="0">
                <a:solidFill>
                  <a:srgbClr val="007EBA"/>
                </a:solidFill>
                <a:latin typeface="Calibri"/>
                <a:cs typeface="Calibri"/>
              </a:rPr>
              <a:t>3000</a:t>
            </a:r>
            <a:endParaRPr sz="5350" dirty="0">
              <a:latin typeface="Calibri"/>
              <a:cs typeface="Calibri"/>
            </a:endParaRPr>
          </a:p>
          <a:p>
            <a:pPr marL="37923">
              <a:lnSpc>
                <a:spcPct val="95825"/>
              </a:lnSpc>
              <a:spcBef>
                <a:spcPts val="146"/>
              </a:spcBef>
            </a:pPr>
            <a:r>
              <a:rPr sz="2250" spc="0" dirty="0">
                <a:solidFill>
                  <a:srgbClr val="353434"/>
                </a:solidFill>
                <a:latin typeface="Arial"/>
                <a:cs typeface="Arial"/>
              </a:rPr>
              <a:t>консультаций в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41248" y="4753855"/>
            <a:ext cx="3708166" cy="311912"/>
          </a:xfrm>
          <a:prstGeom prst="rect">
            <a:avLst/>
          </a:prstGeom>
        </p:spPr>
        <p:txBody>
          <a:bodyPr wrap="square" lIns="0" tIns="15271" rIns="0" bIns="0" rtlCol="0">
            <a:noAutofit/>
          </a:bodyPr>
          <a:lstStyle/>
          <a:p>
            <a:pPr marL="12700">
              <a:lnSpc>
                <a:spcPts val="2405"/>
              </a:lnSpc>
            </a:pPr>
            <a:r>
              <a:rPr sz="2250" spc="0" dirty="0">
                <a:solidFill>
                  <a:srgbClr val="353434"/>
                </a:solidFill>
                <a:latin typeface="Arial"/>
                <a:cs typeface="Arial"/>
              </a:rPr>
              <a:t>медицинских консультаций</a:t>
            </a:r>
            <a:endParaRPr sz="22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79261" y="4753855"/>
            <a:ext cx="703028" cy="311912"/>
          </a:xfrm>
          <a:prstGeom prst="rect">
            <a:avLst/>
          </a:prstGeom>
        </p:spPr>
        <p:txBody>
          <a:bodyPr wrap="square" lIns="0" tIns="15271" rIns="0" bIns="0" rtlCol="0">
            <a:noAutofit/>
          </a:bodyPr>
          <a:lstStyle/>
          <a:p>
            <a:pPr marL="12700">
              <a:lnSpc>
                <a:spcPts val="2405"/>
              </a:lnSpc>
            </a:pPr>
            <a:r>
              <a:rPr sz="2250" spc="2" dirty="0">
                <a:solidFill>
                  <a:srgbClr val="353434"/>
                </a:solidFill>
                <a:latin typeface="Arial"/>
                <a:cs typeface="Arial"/>
              </a:rPr>
              <a:t>день</a:t>
            </a:r>
            <a:endParaRPr sz="22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46474" y="6543060"/>
            <a:ext cx="1296102" cy="702056"/>
          </a:xfrm>
          <a:prstGeom prst="rect">
            <a:avLst/>
          </a:prstGeom>
        </p:spPr>
        <p:txBody>
          <a:bodyPr wrap="square" lIns="0" tIns="35115" rIns="0" bIns="0" rtlCol="0">
            <a:noAutofit/>
          </a:bodyPr>
          <a:lstStyle/>
          <a:p>
            <a:pPr marL="12700">
              <a:lnSpc>
                <a:spcPts val="5530"/>
              </a:lnSpc>
            </a:pPr>
            <a:r>
              <a:rPr sz="5350" dirty="0">
                <a:solidFill>
                  <a:srgbClr val="007EBA"/>
                </a:solidFill>
                <a:latin typeface="Calibri"/>
                <a:cs typeface="Calibri"/>
              </a:rPr>
              <a:t>80%</a:t>
            </a:r>
            <a:endParaRPr sz="53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53115" y="6738132"/>
            <a:ext cx="1296102" cy="702056"/>
          </a:xfrm>
          <a:prstGeom prst="rect">
            <a:avLst/>
          </a:prstGeom>
        </p:spPr>
        <p:txBody>
          <a:bodyPr wrap="square" lIns="0" tIns="35115" rIns="0" bIns="0" rtlCol="0">
            <a:noAutofit/>
          </a:bodyPr>
          <a:lstStyle/>
          <a:p>
            <a:pPr marL="12700">
              <a:lnSpc>
                <a:spcPts val="5530"/>
              </a:lnSpc>
            </a:pPr>
            <a:r>
              <a:rPr sz="5350" dirty="0">
                <a:solidFill>
                  <a:srgbClr val="007EBA"/>
                </a:solidFill>
                <a:latin typeface="Calibri"/>
                <a:cs typeface="Calibri"/>
              </a:rPr>
              <a:t>90%</a:t>
            </a:r>
            <a:endParaRPr sz="535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95022" y="8426695"/>
            <a:ext cx="3163523" cy="1003808"/>
          </a:xfrm>
          <a:prstGeom prst="rect">
            <a:avLst/>
          </a:prstGeom>
        </p:spPr>
        <p:txBody>
          <a:bodyPr wrap="square" lIns="0" tIns="15271" rIns="0" bIns="0" rtlCol="0">
            <a:noAutofit/>
          </a:bodyPr>
          <a:lstStyle/>
          <a:p>
            <a:pPr marL="455738" marR="36587">
              <a:lnSpc>
                <a:spcPts val="2405"/>
              </a:lnSpc>
            </a:pPr>
            <a:r>
              <a:rPr sz="2250" spc="1" dirty="0">
                <a:solidFill>
                  <a:srgbClr val="353434"/>
                </a:solidFill>
                <a:latin typeface="Arial"/>
                <a:cs typeface="Arial"/>
              </a:rPr>
              <a:t>клиентов Компании</a:t>
            </a:r>
            <a:endParaRPr sz="2250" dirty="0">
              <a:latin typeface="Arial"/>
              <a:cs typeface="Arial"/>
            </a:endParaRPr>
          </a:p>
          <a:p>
            <a:pPr marL="1102169" indent="-1089469">
              <a:lnSpc>
                <a:spcPts val="2587"/>
              </a:lnSpc>
              <a:spcBef>
                <a:spcPts val="4"/>
              </a:spcBef>
            </a:pPr>
            <a:r>
              <a:rPr sz="2250" spc="-4" dirty="0">
                <a:solidFill>
                  <a:srgbClr val="353434"/>
                </a:solidFill>
                <a:latin typeface="Arial"/>
                <a:cs typeface="Arial"/>
              </a:rPr>
              <a:t>к</a:t>
            </a:r>
            <a:r>
              <a:rPr sz="2250" spc="4" dirty="0">
                <a:solidFill>
                  <a:srgbClr val="353434"/>
                </a:solidFill>
                <a:latin typeface="Arial"/>
                <a:cs typeface="Arial"/>
              </a:rPr>
              <a:t>о</a:t>
            </a:r>
            <a:r>
              <a:rPr sz="2250" spc="0" dirty="0">
                <a:solidFill>
                  <a:srgbClr val="353434"/>
                </a:solidFill>
                <a:latin typeface="Arial"/>
                <a:cs typeface="Arial"/>
              </a:rPr>
              <a:t>н</a:t>
            </a:r>
            <a:r>
              <a:rPr sz="2250" spc="4" dirty="0">
                <a:solidFill>
                  <a:srgbClr val="353434"/>
                </a:solidFill>
                <a:latin typeface="Arial"/>
                <a:cs typeface="Arial"/>
              </a:rPr>
              <a:t>сул</a:t>
            </a:r>
            <a:r>
              <a:rPr sz="2250" spc="-4" dirty="0">
                <a:solidFill>
                  <a:srgbClr val="353434"/>
                </a:solidFill>
                <a:latin typeface="Arial"/>
                <a:cs typeface="Arial"/>
              </a:rPr>
              <a:t>ь</a:t>
            </a:r>
            <a:r>
              <a:rPr sz="2250" spc="0" dirty="0">
                <a:solidFill>
                  <a:srgbClr val="353434"/>
                </a:solidFill>
                <a:latin typeface="Arial"/>
                <a:cs typeface="Arial"/>
              </a:rPr>
              <a:t>ти</a:t>
            </a:r>
            <a:r>
              <a:rPr sz="2250" spc="4" dirty="0">
                <a:solidFill>
                  <a:srgbClr val="353434"/>
                </a:solidFill>
                <a:latin typeface="Arial"/>
                <a:cs typeface="Arial"/>
              </a:rPr>
              <a:t>рую</a:t>
            </a:r>
            <a:r>
              <a:rPr sz="2250" spc="0" dirty="0">
                <a:solidFill>
                  <a:srgbClr val="353434"/>
                </a:solidFill>
                <a:latin typeface="Arial"/>
                <a:cs typeface="Arial"/>
              </a:rPr>
              <a:t>т</a:t>
            </a:r>
            <a:r>
              <a:rPr sz="2250" spc="4" dirty="0">
                <a:solidFill>
                  <a:srgbClr val="353434"/>
                </a:solidFill>
                <a:latin typeface="Arial"/>
                <a:cs typeface="Arial"/>
              </a:rPr>
              <a:t>с</a:t>
            </a:r>
            <a:r>
              <a:rPr sz="2250" spc="0" dirty="0">
                <a:solidFill>
                  <a:srgbClr val="353434"/>
                </a:solidFill>
                <a:latin typeface="Arial"/>
                <a:cs typeface="Arial"/>
              </a:rPr>
              <a:t>я</a:t>
            </a:r>
            <a:r>
              <a:rPr sz="2250" spc="-4" dirty="0">
                <a:solidFill>
                  <a:srgbClr val="353434"/>
                </a:solidFill>
                <a:latin typeface="Arial"/>
                <a:cs typeface="Arial"/>
              </a:rPr>
              <a:t> </a:t>
            </a:r>
            <a:r>
              <a:rPr sz="2250" spc="4" dirty="0">
                <a:solidFill>
                  <a:srgbClr val="353434"/>
                </a:solidFill>
                <a:latin typeface="Arial"/>
                <a:cs typeface="Arial"/>
              </a:rPr>
              <a:t>ус</a:t>
            </a:r>
            <a:r>
              <a:rPr sz="2250" spc="0" dirty="0">
                <a:solidFill>
                  <a:srgbClr val="353434"/>
                </a:solidFill>
                <a:latin typeface="Arial"/>
                <a:cs typeface="Arial"/>
              </a:rPr>
              <a:t>тно </a:t>
            </a:r>
            <a:endParaRPr sz="2250" dirty="0">
              <a:latin typeface="Arial"/>
              <a:cs typeface="Arial"/>
            </a:endParaRPr>
          </a:p>
          <a:p>
            <a:pPr marL="1102169">
              <a:lnSpc>
                <a:spcPts val="2587"/>
              </a:lnSpc>
              <a:spcBef>
                <a:spcPts val="147"/>
              </a:spcBef>
            </a:pPr>
            <a:r>
              <a:rPr sz="2250" spc="2" dirty="0">
                <a:solidFill>
                  <a:srgbClr val="353434"/>
                </a:solidFill>
                <a:latin typeface="Arial"/>
                <a:cs typeface="Arial"/>
              </a:rPr>
              <a:t>телефону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62117" y="8426695"/>
            <a:ext cx="3383375" cy="1003808"/>
          </a:xfrm>
          <a:prstGeom prst="rect">
            <a:avLst/>
          </a:prstGeom>
        </p:spPr>
        <p:txBody>
          <a:bodyPr wrap="square" lIns="0" tIns="15271" rIns="0" bIns="0" rtlCol="0">
            <a:noAutofit/>
          </a:bodyPr>
          <a:lstStyle/>
          <a:p>
            <a:pPr marL="106782" marR="119429" algn="ctr">
              <a:lnSpc>
                <a:spcPts val="2405"/>
              </a:lnSpc>
            </a:pPr>
            <a:r>
              <a:rPr sz="2250" spc="1" dirty="0">
                <a:solidFill>
                  <a:srgbClr val="353434"/>
                </a:solidFill>
                <a:latin typeface="Arial"/>
                <a:cs typeface="Arial"/>
              </a:rPr>
              <a:t>клиентов моментально</a:t>
            </a:r>
            <a:endParaRPr sz="2250" dirty="0">
              <a:latin typeface="Arial"/>
              <a:cs typeface="Arial"/>
            </a:endParaRPr>
          </a:p>
          <a:p>
            <a:pPr indent="23" algn="ctr">
              <a:lnSpc>
                <a:spcPts val="2587"/>
              </a:lnSpc>
              <a:spcBef>
                <a:spcPts val="4"/>
              </a:spcBef>
            </a:pPr>
            <a:r>
              <a:rPr sz="2250" spc="0" dirty="0">
                <a:solidFill>
                  <a:srgbClr val="353434"/>
                </a:solidFill>
                <a:latin typeface="Arial"/>
                <a:cs typeface="Arial"/>
              </a:rPr>
              <a:t>получают ответы на </a:t>
            </a:r>
            <a:endParaRPr sz="2250" dirty="0">
              <a:latin typeface="Arial"/>
              <a:cs typeface="Arial"/>
            </a:endParaRPr>
          </a:p>
          <a:p>
            <a:pPr algn="ctr">
              <a:lnSpc>
                <a:spcPts val="2587"/>
              </a:lnSpc>
              <a:spcBef>
                <a:spcPts val="147"/>
              </a:spcBef>
            </a:pPr>
            <a:r>
              <a:rPr sz="2250" spc="1" dirty="0">
                <a:solidFill>
                  <a:srgbClr val="353434"/>
                </a:solidFill>
                <a:latin typeface="Arial"/>
                <a:cs typeface="Arial"/>
              </a:rPr>
              <a:t>медицинские обращения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575592" y="8771119"/>
            <a:ext cx="382580" cy="311911"/>
          </a:xfrm>
          <a:prstGeom prst="rect">
            <a:avLst/>
          </a:prstGeom>
        </p:spPr>
        <p:txBody>
          <a:bodyPr wrap="square" lIns="0" tIns="15271" rIns="0" bIns="0" rtlCol="0">
            <a:noAutofit/>
          </a:bodyPr>
          <a:lstStyle/>
          <a:p>
            <a:pPr marL="12700">
              <a:lnSpc>
                <a:spcPts val="2405"/>
              </a:lnSpc>
            </a:pPr>
            <a:r>
              <a:rPr sz="2250" dirty="0">
                <a:solidFill>
                  <a:srgbClr val="353434"/>
                </a:solidFill>
                <a:latin typeface="Arial"/>
                <a:cs typeface="Arial"/>
              </a:rPr>
              <a:t>по</a:t>
            </a:r>
            <a:endParaRPr sz="2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/>
          <p:nvPr/>
        </p:nvSpPr>
        <p:spPr>
          <a:xfrm>
            <a:off x="0" y="0"/>
            <a:ext cx="17333976" cy="9753600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137838" y="2731877"/>
            <a:ext cx="1424962" cy="3592145"/>
          </a:xfrm>
          <a:custGeom>
            <a:avLst/>
            <a:gdLst/>
            <a:ahLst/>
            <a:cxnLst/>
            <a:rect l="l" t="t" r="r" b="b"/>
            <a:pathLst>
              <a:path w="1424962" h="3592145">
                <a:moveTo>
                  <a:pt x="1209275" y="3592145"/>
                </a:moveTo>
                <a:lnTo>
                  <a:pt x="1268868" y="3433662"/>
                </a:lnTo>
                <a:lnTo>
                  <a:pt x="1318868" y="3272617"/>
                </a:lnTo>
                <a:lnTo>
                  <a:pt x="1359275" y="3109461"/>
                </a:lnTo>
                <a:lnTo>
                  <a:pt x="1390087" y="2944640"/>
                </a:lnTo>
                <a:lnTo>
                  <a:pt x="1411306" y="2778604"/>
                </a:lnTo>
                <a:lnTo>
                  <a:pt x="1422931" y="2611801"/>
                </a:lnTo>
                <a:lnTo>
                  <a:pt x="1424962" y="2444681"/>
                </a:lnTo>
                <a:lnTo>
                  <a:pt x="1417397" y="2277692"/>
                </a:lnTo>
                <a:lnTo>
                  <a:pt x="1400238" y="2111282"/>
                </a:lnTo>
                <a:lnTo>
                  <a:pt x="1373485" y="1945900"/>
                </a:lnTo>
                <a:lnTo>
                  <a:pt x="1337135" y="1781996"/>
                </a:lnTo>
                <a:lnTo>
                  <a:pt x="1291191" y="1620017"/>
                </a:lnTo>
                <a:lnTo>
                  <a:pt x="1235650" y="1460412"/>
                </a:lnTo>
                <a:lnTo>
                  <a:pt x="1170514" y="1303631"/>
                </a:lnTo>
                <a:lnTo>
                  <a:pt x="1095782" y="1150121"/>
                </a:lnTo>
                <a:lnTo>
                  <a:pt x="1011453" y="1000332"/>
                </a:lnTo>
                <a:lnTo>
                  <a:pt x="917528" y="854712"/>
                </a:lnTo>
                <a:lnTo>
                  <a:pt x="814006" y="713709"/>
                </a:lnTo>
                <a:lnTo>
                  <a:pt x="700888" y="577774"/>
                </a:lnTo>
                <a:lnTo>
                  <a:pt x="578172" y="447353"/>
                </a:lnTo>
                <a:lnTo>
                  <a:pt x="524694" y="395135"/>
                </a:lnTo>
                <a:lnTo>
                  <a:pt x="470204" y="344584"/>
                </a:lnTo>
                <a:lnTo>
                  <a:pt x="414736" y="295698"/>
                </a:lnTo>
                <a:lnTo>
                  <a:pt x="358327" y="248475"/>
                </a:lnTo>
                <a:lnTo>
                  <a:pt x="301010" y="202915"/>
                </a:lnTo>
                <a:lnTo>
                  <a:pt x="242821" y="159015"/>
                </a:lnTo>
                <a:lnTo>
                  <a:pt x="183793" y="116776"/>
                </a:lnTo>
                <a:lnTo>
                  <a:pt x="123964" y="76194"/>
                </a:lnTo>
                <a:lnTo>
                  <a:pt x="63366" y="37269"/>
                </a:lnTo>
                <a:lnTo>
                  <a:pt x="2036" y="0"/>
                </a:lnTo>
                <a:lnTo>
                  <a:pt x="0" y="9811"/>
                </a:lnTo>
              </a:path>
            </a:pathLst>
          </a:custGeom>
          <a:ln w="38100">
            <a:solidFill>
              <a:srgbClr val="882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776905" y="2959175"/>
            <a:ext cx="1531151" cy="4818571"/>
          </a:xfrm>
          <a:custGeom>
            <a:avLst/>
            <a:gdLst/>
            <a:ahLst/>
            <a:cxnLst/>
            <a:rect l="l" t="t" r="r" b="b"/>
            <a:pathLst>
              <a:path w="1531151" h="4818571">
                <a:moveTo>
                  <a:pt x="1094614" y="0"/>
                </a:moveTo>
                <a:lnTo>
                  <a:pt x="1056335" y="30926"/>
                </a:lnTo>
                <a:lnTo>
                  <a:pt x="1018461" y="62543"/>
                </a:lnTo>
                <a:lnTo>
                  <a:pt x="981003" y="94879"/>
                </a:lnTo>
                <a:lnTo>
                  <a:pt x="943973" y="127963"/>
                </a:lnTo>
                <a:lnTo>
                  <a:pt x="907382" y="161822"/>
                </a:lnTo>
                <a:lnTo>
                  <a:pt x="871243" y="196486"/>
                </a:lnTo>
                <a:lnTo>
                  <a:pt x="686400" y="394605"/>
                </a:lnTo>
                <a:lnTo>
                  <a:pt x="542341" y="578638"/>
                </a:lnTo>
                <a:lnTo>
                  <a:pt x="415229" y="771101"/>
                </a:lnTo>
                <a:lnTo>
                  <a:pt x="305066" y="970939"/>
                </a:lnTo>
                <a:lnTo>
                  <a:pt x="211852" y="1177099"/>
                </a:lnTo>
                <a:lnTo>
                  <a:pt x="135585" y="1388528"/>
                </a:lnTo>
                <a:lnTo>
                  <a:pt x="76266" y="1604171"/>
                </a:lnTo>
                <a:lnTo>
                  <a:pt x="33896" y="1822975"/>
                </a:lnTo>
                <a:lnTo>
                  <a:pt x="8474" y="2043887"/>
                </a:lnTo>
                <a:lnTo>
                  <a:pt x="0" y="2265852"/>
                </a:lnTo>
                <a:lnTo>
                  <a:pt x="8474" y="2487817"/>
                </a:lnTo>
                <a:lnTo>
                  <a:pt x="33896" y="2708729"/>
                </a:lnTo>
                <a:lnTo>
                  <a:pt x="76266" y="2927533"/>
                </a:lnTo>
                <a:lnTo>
                  <a:pt x="135585" y="3143176"/>
                </a:lnTo>
                <a:lnTo>
                  <a:pt x="211852" y="3354605"/>
                </a:lnTo>
                <a:lnTo>
                  <a:pt x="305066" y="3560765"/>
                </a:lnTo>
                <a:lnTo>
                  <a:pt x="415229" y="3760603"/>
                </a:lnTo>
                <a:lnTo>
                  <a:pt x="542341" y="3953065"/>
                </a:lnTo>
                <a:lnTo>
                  <a:pt x="686400" y="4137098"/>
                </a:lnTo>
                <a:lnTo>
                  <a:pt x="847408" y="4311648"/>
                </a:lnTo>
                <a:lnTo>
                  <a:pt x="878648" y="4342439"/>
                </a:lnTo>
                <a:lnTo>
                  <a:pt x="910243" y="4372649"/>
                </a:lnTo>
                <a:lnTo>
                  <a:pt x="942186" y="4402279"/>
                </a:lnTo>
                <a:lnTo>
                  <a:pt x="974468" y="4431332"/>
                </a:lnTo>
                <a:lnTo>
                  <a:pt x="1007083" y="4459808"/>
                </a:lnTo>
                <a:lnTo>
                  <a:pt x="1040022" y="4487709"/>
                </a:lnTo>
                <a:lnTo>
                  <a:pt x="1073280" y="4515035"/>
                </a:lnTo>
                <a:lnTo>
                  <a:pt x="1106847" y="4541788"/>
                </a:lnTo>
                <a:lnTo>
                  <a:pt x="1140717" y="4567970"/>
                </a:lnTo>
                <a:lnTo>
                  <a:pt x="1174883" y="4593580"/>
                </a:lnTo>
                <a:lnTo>
                  <a:pt x="1209337" y="4618621"/>
                </a:lnTo>
                <a:lnTo>
                  <a:pt x="1244071" y="4643094"/>
                </a:lnTo>
                <a:lnTo>
                  <a:pt x="1279078" y="4667000"/>
                </a:lnTo>
                <a:lnTo>
                  <a:pt x="1314350" y="4690341"/>
                </a:lnTo>
                <a:lnTo>
                  <a:pt x="1349881" y="4713117"/>
                </a:lnTo>
                <a:lnTo>
                  <a:pt x="1385663" y="4735329"/>
                </a:lnTo>
                <a:lnTo>
                  <a:pt x="1421689" y="4756980"/>
                </a:lnTo>
                <a:lnTo>
                  <a:pt x="1457950" y="4778069"/>
                </a:lnTo>
                <a:lnTo>
                  <a:pt x="1494440" y="4798599"/>
                </a:lnTo>
                <a:lnTo>
                  <a:pt x="1531151" y="4818571"/>
                </a:lnTo>
              </a:path>
            </a:pathLst>
          </a:custGeom>
          <a:ln w="38100">
            <a:solidFill>
              <a:srgbClr val="882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384132" y="2688804"/>
            <a:ext cx="758986" cy="758987"/>
          </a:xfrm>
          <a:custGeom>
            <a:avLst/>
            <a:gdLst/>
            <a:ahLst/>
            <a:cxnLst/>
            <a:rect l="l" t="t" r="r" b="b"/>
            <a:pathLst>
              <a:path w="758986" h="758987">
                <a:moveTo>
                  <a:pt x="0" y="379493"/>
                </a:moveTo>
                <a:lnTo>
                  <a:pt x="1258" y="410618"/>
                </a:lnTo>
                <a:lnTo>
                  <a:pt x="4966" y="441049"/>
                </a:lnTo>
                <a:lnTo>
                  <a:pt x="11029" y="470690"/>
                </a:lnTo>
                <a:lnTo>
                  <a:pt x="19346" y="499442"/>
                </a:lnTo>
                <a:lnTo>
                  <a:pt x="29822" y="527209"/>
                </a:lnTo>
                <a:lnTo>
                  <a:pt x="42358" y="553892"/>
                </a:lnTo>
                <a:lnTo>
                  <a:pt x="56856" y="579394"/>
                </a:lnTo>
                <a:lnTo>
                  <a:pt x="73219" y="603617"/>
                </a:lnTo>
                <a:lnTo>
                  <a:pt x="91350" y="626464"/>
                </a:lnTo>
                <a:lnTo>
                  <a:pt x="111150" y="647836"/>
                </a:lnTo>
                <a:lnTo>
                  <a:pt x="132522" y="667636"/>
                </a:lnTo>
                <a:lnTo>
                  <a:pt x="155369" y="685767"/>
                </a:lnTo>
                <a:lnTo>
                  <a:pt x="179591" y="702130"/>
                </a:lnTo>
                <a:lnTo>
                  <a:pt x="205093" y="716629"/>
                </a:lnTo>
                <a:lnTo>
                  <a:pt x="231776" y="729164"/>
                </a:lnTo>
                <a:lnTo>
                  <a:pt x="259543" y="739640"/>
                </a:lnTo>
                <a:lnTo>
                  <a:pt x="288296" y="747958"/>
                </a:lnTo>
                <a:lnTo>
                  <a:pt x="317936" y="754020"/>
                </a:lnTo>
                <a:lnTo>
                  <a:pt x="348368" y="757729"/>
                </a:lnTo>
                <a:lnTo>
                  <a:pt x="379492" y="758987"/>
                </a:lnTo>
                <a:lnTo>
                  <a:pt x="410617" y="757729"/>
                </a:lnTo>
                <a:lnTo>
                  <a:pt x="441048" y="754020"/>
                </a:lnTo>
                <a:lnTo>
                  <a:pt x="470689" y="747958"/>
                </a:lnTo>
                <a:lnTo>
                  <a:pt x="499442" y="739640"/>
                </a:lnTo>
                <a:lnTo>
                  <a:pt x="527208" y="729164"/>
                </a:lnTo>
                <a:lnTo>
                  <a:pt x="553892" y="716629"/>
                </a:lnTo>
                <a:lnTo>
                  <a:pt x="579393" y="702130"/>
                </a:lnTo>
                <a:lnTo>
                  <a:pt x="603616" y="685767"/>
                </a:lnTo>
                <a:lnTo>
                  <a:pt x="626463" y="667636"/>
                </a:lnTo>
                <a:lnTo>
                  <a:pt x="647835" y="647836"/>
                </a:lnTo>
                <a:lnTo>
                  <a:pt x="667635" y="626464"/>
                </a:lnTo>
                <a:lnTo>
                  <a:pt x="685766" y="603617"/>
                </a:lnTo>
                <a:lnTo>
                  <a:pt x="702129" y="579394"/>
                </a:lnTo>
                <a:lnTo>
                  <a:pt x="716628" y="553892"/>
                </a:lnTo>
                <a:lnTo>
                  <a:pt x="729163" y="527209"/>
                </a:lnTo>
                <a:lnTo>
                  <a:pt x="739639" y="499442"/>
                </a:lnTo>
                <a:lnTo>
                  <a:pt x="747957" y="470690"/>
                </a:lnTo>
                <a:lnTo>
                  <a:pt x="754019" y="441049"/>
                </a:lnTo>
                <a:lnTo>
                  <a:pt x="757728" y="410618"/>
                </a:lnTo>
                <a:lnTo>
                  <a:pt x="758986" y="379493"/>
                </a:lnTo>
                <a:lnTo>
                  <a:pt x="757728" y="348369"/>
                </a:lnTo>
                <a:lnTo>
                  <a:pt x="754019" y="317938"/>
                </a:lnTo>
                <a:lnTo>
                  <a:pt x="747957" y="288297"/>
                </a:lnTo>
                <a:lnTo>
                  <a:pt x="739639" y="259544"/>
                </a:lnTo>
                <a:lnTo>
                  <a:pt x="729163" y="231777"/>
                </a:lnTo>
                <a:lnTo>
                  <a:pt x="716628" y="205094"/>
                </a:lnTo>
                <a:lnTo>
                  <a:pt x="702129" y="179592"/>
                </a:lnTo>
                <a:lnTo>
                  <a:pt x="685766" y="155369"/>
                </a:lnTo>
                <a:lnTo>
                  <a:pt x="667635" y="132523"/>
                </a:lnTo>
                <a:lnTo>
                  <a:pt x="647835" y="111151"/>
                </a:lnTo>
                <a:lnTo>
                  <a:pt x="626463" y="91351"/>
                </a:lnTo>
                <a:lnTo>
                  <a:pt x="603616" y="73220"/>
                </a:lnTo>
                <a:lnTo>
                  <a:pt x="579393" y="56857"/>
                </a:lnTo>
                <a:lnTo>
                  <a:pt x="553892" y="42358"/>
                </a:lnTo>
                <a:lnTo>
                  <a:pt x="527208" y="29822"/>
                </a:lnTo>
                <a:lnTo>
                  <a:pt x="499442" y="19346"/>
                </a:lnTo>
                <a:lnTo>
                  <a:pt x="470689" y="11029"/>
                </a:lnTo>
                <a:lnTo>
                  <a:pt x="441048" y="4966"/>
                </a:lnTo>
                <a:lnTo>
                  <a:pt x="410617" y="1258"/>
                </a:lnTo>
                <a:lnTo>
                  <a:pt x="379492" y="0"/>
                </a:lnTo>
                <a:lnTo>
                  <a:pt x="348368" y="1258"/>
                </a:lnTo>
                <a:lnTo>
                  <a:pt x="317936" y="4966"/>
                </a:lnTo>
                <a:lnTo>
                  <a:pt x="288296" y="11029"/>
                </a:lnTo>
                <a:lnTo>
                  <a:pt x="259543" y="19346"/>
                </a:lnTo>
                <a:lnTo>
                  <a:pt x="231776" y="29822"/>
                </a:lnTo>
                <a:lnTo>
                  <a:pt x="205093" y="42358"/>
                </a:lnTo>
                <a:lnTo>
                  <a:pt x="179591" y="56857"/>
                </a:lnTo>
                <a:lnTo>
                  <a:pt x="155369" y="73220"/>
                </a:lnTo>
                <a:lnTo>
                  <a:pt x="132522" y="91351"/>
                </a:lnTo>
                <a:lnTo>
                  <a:pt x="111150" y="111151"/>
                </a:lnTo>
                <a:lnTo>
                  <a:pt x="91350" y="132523"/>
                </a:lnTo>
                <a:lnTo>
                  <a:pt x="73219" y="155369"/>
                </a:lnTo>
                <a:lnTo>
                  <a:pt x="56856" y="179592"/>
                </a:lnTo>
                <a:lnTo>
                  <a:pt x="42358" y="205094"/>
                </a:lnTo>
                <a:lnTo>
                  <a:pt x="29822" y="231777"/>
                </a:lnTo>
                <a:lnTo>
                  <a:pt x="19346" y="259544"/>
                </a:lnTo>
                <a:lnTo>
                  <a:pt x="11029" y="288297"/>
                </a:lnTo>
                <a:lnTo>
                  <a:pt x="4966" y="317938"/>
                </a:lnTo>
                <a:lnTo>
                  <a:pt x="1258" y="348369"/>
                </a:lnTo>
                <a:lnTo>
                  <a:pt x="0" y="3794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384132" y="2688804"/>
            <a:ext cx="758987" cy="758987"/>
          </a:xfrm>
          <a:custGeom>
            <a:avLst/>
            <a:gdLst/>
            <a:ahLst/>
            <a:cxnLst/>
            <a:rect l="l" t="t" r="r" b="b"/>
            <a:pathLst>
              <a:path w="758987" h="758987">
                <a:moveTo>
                  <a:pt x="0" y="379493"/>
                </a:moveTo>
                <a:lnTo>
                  <a:pt x="1258" y="348369"/>
                </a:lnTo>
                <a:lnTo>
                  <a:pt x="4966" y="317937"/>
                </a:lnTo>
                <a:lnTo>
                  <a:pt x="11029" y="288296"/>
                </a:lnTo>
                <a:lnTo>
                  <a:pt x="19346" y="259544"/>
                </a:lnTo>
                <a:lnTo>
                  <a:pt x="29822" y="231777"/>
                </a:lnTo>
                <a:lnTo>
                  <a:pt x="42358" y="205094"/>
                </a:lnTo>
                <a:lnTo>
                  <a:pt x="56856" y="179592"/>
                </a:lnTo>
                <a:lnTo>
                  <a:pt x="73220" y="155369"/>
                </a:lnTo>
                <a:lnTo>
                  <a:pt x="91350" y="132523"/>
                </a:lnTo>
                <a:lnTo>
                  <a:pt x="111151" y="111151"/>
                </a:lnTo>
                <a:lnTo>
                  <a:pt x="132523" y="91350"/>
                </a:lnTo>
                <a:lnTo>
                  <a:pt x="155369" y="73220"/>
                </a:lnTo>
                <a:lnTo>
                  <a:pt x="179592" y="56856"/>
                </a:lnTo>
                <a:lnTo>
                  <a:pt x="205094" y="42358"/>
                </a:lnTo>
                <a:lnTo>
                  <a:pt x="231777" y="29822"/>
                </a:lnTo>
                <a:lnTo>
                  <a:pt x="259544" y="19346"/>
                </a:lnTo>
                <a:lnTo>
                  <a:pt x="288296" y="11029"/>
                </a:lnTo>
                <a:lnTo>
                  <a:pt x="317937" y="4966"/>
                </a:lnTo>
                <a:lnTo>
                  <a:pt x="348369" y="1258"/>
                </a:lnTo>
                <a:lnTo>
                  <a:pt x="379493" y="0"/>
                </a:lnTo>
                <a:lnTo>
                  <a:pt x="410617" y="1258"/>
                </a:lnTo>
                <a:lnTo>
                  <a:pt x="441049" y="4966"/>
                </a:lnTo>
                <a:lnTo>
                  <a:pt x="470690" y="11029"/>
                </a:lnTo>
                <a:lnTo>
                  <a:pt x="499442" y="19346"/>
                </a:lnTo>
                <a:lnTo>
                  <a:pt x="527209" y="29822"/>
                </a:lnTo>
                <a:lnTo>
                  <a:pt x="553892" y="42358"/>
                </a:lnTo>
                <a:lnTo>
                  <a:pt x="579394" y="56856"/>
                </a:lnTo>
                <a:lnTo>
                  <a:pt x="603617" y="73220"/>
                </a:lnTo>
                <a:lnTo>
                  <a:pt x="626463" y="91350"/>
                </a:lnTo>
                <a:lnTo>
                  <a:pt x="647835" y="111151"/>
                </a:lnTo>
                <a:lnTo>
                  <a:pt x="667636" y="132523"/>
                </a:lnTo>
                <a:lnTo>
                  <a:pt x="685766" y="155369"/>
                </a:lnTo>
                <a:lnTo>
                  <a:pt x="702130" y="179592"/>
                </a:lnTo>
                <a:lnTo>
                  <a:pt x="716628" y="205094"/>
                </a:lnTo>
                <a:lnTo>
                  <a:pt x="729164" y="231777"/>
                </a:lnTo>
                <a:lnTo>
                  <a:pt x="739640" y="259544"/>
                </a:lnTo>
                <a:lnTo>
                  <a:pt x="747957" y="288296"/>
                </a:lnTo>
                <a:lnTo>
                  <a:pt x="754020" y="317937"/>
                </a:lnTo>
                <a:lnTo>
                  <a:pt x="757729" y="348369"/>
                </a:lnTo>
                <a:lnTo>
                  <a:pt x="758987" y="379493"/>
                </a:lnTo>
                <a:lnTo>
                  <a:pt x="757729" y="410617"/>
                </a:lnTo>
                <a:lnTo>
                  <a:pt x="754020" y="441049"/>
                </a:lnTo>
                <a:lnTo>
                  <a:pt x="747957" y="470690"/>
                </a:lnTo>
                <a:lnTo>
                  <a:pt x="739640" y="499442"/>
                </a:lnTo>
                <a:lnTo>
                  <a:pt x="729164" y="527209"/>
                </a:lnTo>
                <a:lnTo>
                  <a:pt x="716628" y="553892"/>
                </a:lnTo>
                <a:lnTo>
                  <a:pt x="702130" y="579394"/>
                </a:lnTo>
                <a:lnTo>
                  <a:pt x="685766" y="603617"/>
                </a:lnTo>
                <a:lnTo>
                  <a:pt x="667636" y="626463"/>
                </a:lnTo>
                <a:lnTo>
                  <a:pt x="647835" y="647835"/>
                </a:lnTo>
                <a:lnTo>
                  <a:pt x="626463" y="667636"/>
                </a:lnTo>
                <a:lnTo>
                  <a:pt x="603617" y="685766"/>
                </a:lnTo>
                <a:lnTo>
                  <a:pt x="579394" y="702130"/>
                </a:lnTo>
                <a:lnTo>
                  <a:pt x="553892" y="716628"/>
                </a:lnTo>
                <a:lnTo>
                  <a:pt x="527209" y="729164"/>
                </a:lnTo>
                <a:lnTo>
                  <a:pt x="499442" y="739640"/>
                </a:lnTo>
                <a:lnTo>
                  <a:pt x="470690" y="747957"/>
                </a:lnTo>
                <a:lnTo>
                  <a:pt x="441049" y="754020"/>
                </a:lnTo>
                <a:lnTo>
                  <a:pt x="410617" y="757729"/>
                </a:lnTo>
                <a:lnTo>
                  <a:pt x="379493" y="758987"/>
                </a:lnTo>
                <a:lnTo>
                  <a:pt x="348369" y="757729"/>
                </a:lnTo>
                <a:lnTo>
                  <a:pt x="317937" y="754020"/>
                </a:lnTo>
                <a:lnTo>
                  <a:pt x="288296" y="747957"/>
                </a:lnTo>
                <a:lnTo>
                  <a:pt x="259544" y="739640"/>
                </a:lnTo>
                <a:lnTo>
                  <a:pt x="231777" y="729164"/>
                </a:lnTo>
                <a:lnTo>
                  <a:pt x="205094" y="716628"/>
                </a:lnTo>
                <a:lnTo>
                  <a:pt x="179592" y="702130"/>
                </a:lnTo>
                <a:lnTo>
                  <a:pt x="155369" y="685766"/>
                </a:lnTo>
                <a:lnTo>
                  <a:pt x="132523" y="667636"/>
                </a:lnTo>
                <a:lnTo>
                  <a:pt x="111151" y="647835"/>
                </a:lnTo>
                <a:lnTo>
                  <a:pt x="91350" y="626463"/>
                </a:lnTo>
                <a:lnTo>
                  <a:pt x="73220" y="603617"/>
                </a:lnTo>
                <a:lnTo>
                  <a:pt x="56856" y="579394"/>
                </a:lnTo>
                <a:lnTo>
                  <a:pt x="42358" y="553892"/>
                </a:lnTo>
                <a:lnTo>
                  <a:pt x="29822" y="527209"/>
                </a:lnTo>
                <a:lnTo>
                  <a:pt x="19346" y="499442"/>
                </a:lnTo>
                <a:lnTo>
                  <a:pt x="11029" y="470690"/>
                </a:lnTo>
                <a:lnTo>
                  <a:pt x="4966" y="441049"/>
                </a:lnTo>
                <a:lnTo>
                  <a:pt x="1258" y="410617"/>
                </a:lnTo>
                <a:lnTo>
                  <a:pt x="0" y="379493"/>
                </a:lnTo>
                <a:close/>
              </a:path>
            </a:pathLst>
          </a:custGeom>
          <a:ln w="38100">
            <a:solidFill>
              <a:srgbClr val="882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481372" y="4197089"/>
            <a:ext cx="758987" cy="758988"/>
          </a:xfrm>
          <a:custGeom>
            <a:avLst/>
            <a:gdLst/>
            <a:ahLst/>
            <a:cxnLst/>
            <a:rect l="l" t="t" r="r" b="b"/>
            <a:pathLst>
              <a:path w="758987" h="758988">
                <a:moveTo>
                  <a:pt x="0" y="379493"/>
                </a:moveTo>
                <a:lnTo>
                  <a:pt x="1258" y="410618"/>
                </a:lnTo>
                <a:lnTo>
                  <a:pt x="4966" y="441049"/>
                </a:lnTo>
                <a:lnTo>
                  <a:pt x="11029" y="470690"/>
                </a:lnTo>
                <a:lnTo>
                  <a:pt x="19346" y="499443"/>
                </a:lnTo>
                <a:lnTo>
                  <a:pt x="29822" y="527210"/>
                </a:lnTo>
                <a:lnTo>
                  <a:pt x="42358" y="553893"/>
                </a:lnTo>
                <a:lnTo>
                  <a:pt x="56856" y="579395"/>
                </a:lnTo>
                <a:lnTo>
                  <a:pt x="73220" y="603618"/>
                </a:lnTo>
                <a:lnTo>
                  <a:pt x="91350" y="626465"/>
                </a:lnTo>
                <a:lnTo>
                  <a:pt x="111150" y="647837"/>
                </a:lnTo>
                <a:lnTo>
                  <a:pt x="132522" y="667637"/>
                </a:lnTo>
                <a:lnTo>
                  <a:pt x="155369" y="685768"/>
                </a:lnTo>
                <a:lnTo>
                  <a:pt x="179592" y="702131"/>
                </a:lnTo>
                <a:lnTo>
                  <a:pt x="205094" y="716630"/>
                </a:lnTo>
                <a:lnTo>
                  <a:pt x="231777" y="729166"/>
                </a:lnTo>
                <a:lnTo>
                  <a:pt x="259544" y="739641"/>
                </a:lnTo>
                <a:lnTo>
                  <a:pt x="288296" y="747959"/>
                </a:lnTo>
                <a:lnTo>
                  <a:pt x="317937" y="754021"/>
                </a:lnTo>
                <a:lnTo>
                  <a:pt x="348369" y="757730"/>
                </a:lnTo>
                <a:lnTo>
                  <a:pt x="379493" y="758988"/>
                </a:lnTo>
                <a:lnTo>
                  <a:pt x="410618" y="757730"/>
                </a:lnTo>
                <a:lnTo>
                  <a:pt x="441049" y="754021"/>
                </a:lnTo>
                <a:lnTo>
                  <a:pt x="470690" y="747959"/>
                </a:lnTo>
                <a:lnTo>
                  <a:pt x="499442" y="739641"/>
                </a:lnTo>
                <a:lnTo>
                  <a:pt x="527209" y="729166"/>
                </a:lnTo>
                <a:lnTo>
                  <a:pt x="553892" y="716630"/>
                </a:lnTo>
                <a:lnTo>
                  <a:pt x="579394" y="702131"/>
                </a:lnTo>
                <a:lnTo>
                  <a:pt x="603617" y="685768"/>
                </a:lnTo>
                <a:lnTo>
                  <a:pt x="626464" y="667637"/>
                </a:lnTo>
                <a:lnTo>
                  <a:pt x="647836" y="647837"/>
                </a:lnTo>
                <a:lnTo>
                  <a:pt x="667636" y="626465"/>
                </a:lnTo>
                <a:lnTo>
                  <a:pt x="685767" y="603618"/>
                </a:lnTo>
                <a:lnTo>
                  <a:pt x="702130" y="579395"/>
                </a:lnTo>
                <a:lnTo>
                  <a:pt x="716629" y="553893"/>
                </a:lnTo>
                <a:lnTo>
                  <a:pt x="729164" y="527210"/>
                </a:lnTo>
                <a:lnTo>
                  <a:pt x="739640" y="499443"/>
                </a:lnTo>
                <a:lnTo>
                  <a:pt x="747958" y="470690"/>
                </a:lnTo>
                <a:lnTo>
                  <a:pt x="754020" y="441049"/>
                </a:lnTo>
                <a:lnTo>
                  <a:pt x="757729" y="410618"/>
                </a:lnTo>
                <a:lnTo>
                  <a:pt x="758987" y="379493"/>
                </a:lnTo>
                <a:lnTo>
                  <a:pt x="757729" y="348369"/>
                </a:lnTo>
                <a:lnTo>
                  <a:pt x="754020" y="317938"/>
                </a:lnTo>
                <a:lnTo>
                  <a:pt x="747958" y="288297"/>
                </a:lnTo>
                <a:lnTo>
                  <a:pt x="739640" y="259544"/>
                </a:lnTo>
                <a:lnTo>
                  <a:pt x="729164" y="231777"/>
                </a:lnTo>
                <a:lnTo>
                  <a:pt x="716629" y="205094"/>
                </a:lnTo>
                <a:lnTo>
                  <a:pt x="702130" y="179592"/>
                </a:lnTo>
                <a:lnTo>
                  <a:pt x="685767" y="155369"/>
                </a:lnTo>
                <a:lnTo>
                  <a:pt x="667636" y="132523"/>
                </a:lnTo>
                <a:lnTo>
                  <a:pt x="647836" y="111151"/>
                </a:lnTo>
                <a:lnTo>
                  <a:pt x="626464" y="91351"/>
                </a:lnTo>
                <a:lnTo>
                  <a:pt x="603617" y="73220"/>
                </a:lnTo>
                <a:lnTo>
                  <a:pt x="579394" y="56857"/>
                </a:lnTo>
                <a:lnTo>
                  <a:pt x="553892" y="42358"/>
                </a:lnTo>
                <a:lnTo>
                  <a:pt x="527209" y="29822"/>
                </a:lnTo>
                <a:lnTo>
                  <a:pt x="499442" y="19346"/>
                </a:lnTo>
                <a:lnTo>
                  <a:pt x="470690" y="11029"/>
                </a:lnTo>
                <a:lnTo>
                  <a:pt x="441049" y="4966"/>
                </a:lnTo>
                <a:lnTo>
                  <a:pt x="410618" y="1258"/>
                </a:lnTo>
                <a:lnTo>
                  <a:pt x="379493" y="0"/>
                </a:lnTo>
                <a:lnTo>
                  <a:pt x="348369" y="1258"/>
                </a:lnTo>
                <a:lnTo>
                  <a:pt x="317937" y="4966"/>
                </a:lnTo>
                <a:lnTo>
                  <a:pt x="288296" y="11029"/>
                </a:lnTo>
                <a:lnTo>
                  <a:pt x="259544" y="19346"/>
                </a:lnTo>
                <a:lnTo>
                  <a:pt x="231777" y="29822"/>
                </a:lnTo>
                <a:lnTo>
                  <a:pt x="205094" y="42358"/>
                </a:lnTo>
                <a:lnTo>
                  <a:pt x="179592" y="56857"/>
                </a:lnTo>
                <a:lnTo>
                  <a:pt x="155369" y="73220"/>
                </a:lnTo>
                <a:lnTo>
                  <a:pt x="132522" y="91351"/>
                </a:lnTo>
                <a:lnTo>
                  <a:pt x="111150" y="111151"/>
                </a:lnTo>
                <a:lnTo>
                  <a:pt x="91350" y="132523"/>
                </a:lnTo>
                <a:lnTo>
                  <a:pt x="73220" y="155369"/>
                </a:lnTo>
                <a:lnTo>
                  <a:pt x="56856" y="179592"/>
                </a:lnTo>
                <a:lnTo>
                  <a:pt x="42358" y="205094"/>
                </a:lnTo>
                <a:lnTo>
                  <a:pt x="29822" y="231777"/>
                </a:lnTo>
                <a:lnTo>
                  <a:pt x="19346" y="259544"/>
                </a:lnTo>
                <a:lnTo>
                  <a:pt x="11029" y="288297"/>
                </a:lnTo>
                <a:lnTo>
                  <a:pt x="4966" y="317938"/>
                </a:lnTo>
                <a:lnTo>
                  <a:pt x="1258" y="348369"/>
                </a:lnTo>
                <a:lnTo>
                  <a:pt x="0" y="3794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81372" y="4197089"/>
            <a:ext cx="758988" cy="758988"/>
          </a:xfrm>
          <a:custGeom>
            <a:avLst/>
            <a:gdLst/>
            <a:ahLst/>
            <a:cxnLst/>
            <a:rect l="l" t="t" r="r" b="b"/>
            <a:pathLst>
              <a:path w="758988" h="758988">
                <a:moveTo>
                  <a:pt x="0" y="379494"/>
                </a:moveTo>
                <a:lnTo>
                  <a:pt x="1258" y="348369"/>
                </a:lnTo>
                <a:lnTo>
                  <a:pt x="4966" y="317938"/>
                </a:lnTo>
                <a:lnTo>
                  <a:pt x="11029" y="288297"/>
                </a:lnTo>
                <a:lnTo>
                  <a:pt x="19346" y="259544"/>
                </a:lnTo>
                <a:lnTo>
                  <a:pt x="29822" y="231777"/>
                </a:lnTo>
                <a:lnTo>
                  <a:pt x="42358" y="205094"/>
                </a:lnTo>
                <a:lnTo>
                  <a:pt x="56856" y="179592"/>
                </a:lnTo>
                <a:lnTo>
                  <a:pt x="73220" y="155369"/>
                </a:lnTo>
                <a:lnTo>
                  <a:pt x="91350" y="132523"/>
                </a:lnTo>
                <a:lnTo>
                  <a:pt x="111151" y="111151"/>
                </a:lnTo>
                <a:lnTo>
                  <a:pt x="132523" y="91350"/>
                </a:lnTo>
                <a:lnTo>
                  <a:pt x="155369" y="73220"/>
                </a:lnTo>
                <a:lnTo>
                  <a:pt x="179592" y="56856"/>
                </a:lnTo>
                <a:lnTo>
                  <a:pt x="205094" y="42358"/>
                </a:lnTo>
                <a:lnTo>
                  <a:pt x="231777" y="29822"/>
                </a:lnTo>
                <a:lnTo>
                  <a:pt x="259544" y="19346"/>
                </a:lnTo>
                <a:lnTo>
                  <a:pt x="288297" y="11029"/>
                </a:lnTo>
                <a:lnTo>
                  <a:pt x="317938" y="4966"/>
                </a:lnTo>
                <a:lnTo>
                  <a:pt x="348369" y="1258"/>
                </a:lnTo>
                <a:lnTo>
                  <a:pt x="379494" y="0"/>
                </a:lnTo>
                <a:lnTo>
                  <a:pt x="410618" y="1258"/>
                </a:lnTo>
                <a:lnTo>
                  <a:pt x="441049" y="4966"/>
                </a:lnTo>
                <a:lnTo>
                  <a:pt x="470690" y="11029"/>
                </a:lnTo>
                <a:lnTo>
                  <a:pt x="499443" y="19346"/>
                </a:lnTo>
                <a:lnTo>
                  <a:pt x="527210" y="29822"/>
                </a:lnTo>
                <a:lnTo>
                  <a:pt x="553893" y="42358"/>
                </a:lnTo>
                <a:lnTo>
                  <a:pt x="579395" y="56856"/>
                </a:lnTo>
                <a:lnTo>
                  <a:pt x="603618" y="73220"/>
                </a:lnTo>
                <a:lnTo>
                  <a:pt x="626464" y="91350"/>
                </a:lnTo>
                <a:lnTo>
                  <a:pt x="647836" y="111151"/>
                </a:lnTo>
                <a:lnTo>
                  <a:pt x="667637" y="132523"/>
                </a:lnTo>
                <a:lnTo>
                  <a:pt x="685767" y="155369"/>
                </a:lnTo>
                <a:lnTo>
                  <a:pt x="702131" y="179592"/>
                </a:lnTo>
                <a:lnTo>
                  <a:pt x="716629" y="205094"/>
                </a:lnTo>
                <a:lnTo>
                  <a:pt x="729165" y="231777"/>
                </a:lnTo>
                <a:lnTo>
                  <a:pt x="739641" y="259544"/>
                </a:lnTo>
                <a:lnTo>
                  <a:pt x="747958" y="288297"/>
                </a:lnTo>
                <a:lnTo>
                  <a:pt x="754021" y="317938"/>
                </a:lnTo>
                <a:lnTo>
                  <a:pt x="757730" y="348369"/>
                </a:lnTo>
                <a:lnTo>
                  <a:pt x="758988" y="379494"/>
                </a:lnTo>
                <a:lnTo>
                  <a:pt x="757730" y="410618"/>
                </a:lnTo>
                <a:lnTo>
                  <a:pt x="754021" y="441049"/>
                </a:lnTo>
                <a:lnTo>
                  <a:pt x="747958" y="470690"/>
                </a:lnTo>
                <a:lnTo>
                  <a:pt x="739641" y="499443"/>
                </a:lnTo>
                <a:lnTo>
                  <a:pt x="729165" y="527210"/>
                </a:lnTo>
                <a:lnTo>
                  <a:pt x="716629" y="553893"/>
                </a:lnTo>
                <a:lnTo>
                  <a:pt x="702131" y="579395"/>
                </a:lnTo>
                <a:lnTo>
                  <a:pt x="685767" y="603618"/>
                </a:lnTo>
                <a:lnTo>
                  <a:pt x="667637" y="626464"/>
                </a:lnTo>
                <a:lnTo>
                  <a:pt x="647836" y="647836"/>
                </a:lnTo>
                <a:lnTo>
                  <a:pt x="626464" y="667637"/>
                </a:lnTo>
                <a:lnTo>
                  <a:pt x="603618" y="685767"/>
                </a:lnTo>
                <a:lnTo>
                  <a:pt x="579395" y="702131"/>
                </a:lnTo>
                <a:lnTo>
                  <a:pt x="553893" y="716629"/>
                </a:lnTo>
                <a:lnTo>
                  <a:pt x="527210" y="729165"/>
                </a:lnTo>
                <a:lnTo>
                  <a:pt x="499443" y="739641"/>
                </a:lnTo>
                <a:lnTo>
                  <a:pt x="470690" y="747958"/>
                </a:lnTo>
                <a:lnTo>
                  <a:pt x="441049" y="754021"/>
                </a:lnTo>
                <a:lnTo>
                  <a:pt x="410618" y="757730"/>
                </a:lnTo>
                <a:lnTo>
                  <a:pt x="379494" y="758988"/>
                </a:lnTo>
                <a:lnTo>
                  <a:pt x="348369" y="757730"/>
                </a:lnTo>
                <a:lnTo>
                  <a:pt x="317938" y="754021"/>
                </a:lnTo>
                <a:lnTo>
                  <a:pt x="288297" y="747958"/>
                </a:lnTo>
                <a:lnTo>
                  <a:pt x="259544" y="739641"/>
                </a:lnTo>
                <a:lnTo>
                  <a:pt x="231777" y="729165"/>
                </a:lnTo>
                <a:lnTo>
                  <a:pt x="205094" y="716629"/>
                </a:lnTo>
                <a:lnTo>
                  <a:pt x="179592" y="702131"/>
                </a:lnTo>
                <a:lnTo>
                  <a:pt x="155369" y="685767"/>
                </a:lnTo>
                <a:lnTo>
                  <a:pt x="132523" y="667637"/>
                </a:lnTo>
                <a:lnTo>
                  <a:pt x="111151" y="647836"/>
                </a:lnTo>
                <a:lnTo>
                  <a:pt x="91350" y="626464"/>
                </a:lnTo>
                <a:lnTo>
                  <a:pt x="73220" y="603618"/>
                </a:lnTo>
                <a:lnTo>
                  <a:pt x="56856" y="579395"/>
                </a:lnTo>
                <a:lnTo>
                  <a:pt x="42358" y="553893"/>
                </a:lnTo>
                <a:lnTo>
                  <a:pt x="29822" y="527210"/>
                </a:lnTo>
                <a:lnTo>
                  <a:pt x="19346" y="499443"/>
                </a:lnTo>
                <a:lnTo>
                  <a:pt x="11029" y="470690"/>
                </a:lnTo>
                <a:lnTo>
                  <a:pt x="4966" y="441049"/>
                </a:lnTo>
                <a:lnTo>
                  <a:pt x="1258" y="410618"/>
                </a:lnTo>
                <a:lnTo>
                  <a:pt x="0" y="379494"/>
                </a:lnTo>
                <a:close/>
              </a:path>
            </a:pathLst>
          </a:custGeom>
          <a:ln w="38100">
            <a:solidFill>
              <a:srgbClr val="882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621072" y="5845077"/>
            <a:ext cx="758987" cy="758987"/>
          </a:xfrm>
          <a:custGeom>
            <a:avLst/>
            <a:gdLst/>
            <a:ahLst/>
            <a:cxnLst/>
            <a:rect l="l" t="t" r="r" b="b"/>
            <a:pathLst>
              <a:path w="758987" h="758987">
                <a:moveTo>
                  <a:pt x="0" y="379493"/>
                </a:moveTo>
                <a:lnTo>
                  <a:pt x="1258" y="410618"/>
                </a:lnTo>
                <a:lnTo>
                  <a:pt x="4966" y="441049"/>
                </a:lnTo>
                <a:lnTo>
                  <a:pt x="11029" y="470690"/>
                </a:lnTo>
                <a:lnTo>
                  <a:pt x="19346" y="499442"/>
                </a:lnTo>
                <a:lnTo>
                  <a:pt x="29822" y="527209"/>
                </a:lnTo>
                <a:lnTo>
                  <a:pt x="42358" y="553892"/>
                </a:lnTo>
                <a:lnTo>
                  <a:pt x="56857" y="579394"/>
                </a:lnTo>
                <a:lnTo>
                  <a:pt x="73220" y="603617"/>
                </a:lnTo>
                <a:lnTo>
                  <a:pt x="91351" y="626464"/>
                </a:lnTo>
                <a:lnTo>
                  <a:pt x="111151" y="647836"/>
                </a:lnTo>
                <a:lnTo>
                  <a:pt x="132523" y="667636"/>
                </a:lnTo>
                <a:lnTo>
                  <a:pt x="155369" y="685767"/>
                </a:lnTo>
                <a:lnTo>
                  <a:pt x="179592" y="702130"/>
                </a:lnTo>
                <a:lnTo>
                  <a:pt x="205094" y="716629"/>
                </a:lnTo>
                <a:lnTo>
                  <a:pt x="231777" y="729164"/>
                </a:lnTo>
                <a:lnTo>
                  <a:pt x="259544" y="739640"/>
                </a:lnTo>
                <a:lnTo>
                  <a:pt x="288297" y="747958"/>
                </a:lnTo>
                <a:lnTo>
                  <a:pt x="317938" y="754020"/>
                </a:lnTo>
                <a:lnTo>
                  <a:pt x="348369" y="757729"/>
                </a:lnTo>
                <a:lnTo>
                  <a:pt x="379493" y="758987"/>
                </a:lnTo>
                <a:lnTo>
                  <a:pt x="410618" y="757729"/>
                </a:lnTo>
                <a:lnTo>
                  <a:pt x="441049" y="754020"/>
                </a:lnTo>
                <a:lnTo>
                  <a:pt x="470690" y="747958"/>
                </a:lnTo>
                <a:lnTo>
                  <a:pt x="499443" y="739640"/>
                </a:lnTo>
                <a:lnTo>
                  <a:pt x="527210" y="729164"/>
                </a:lnTo>
                <a:lnTo>
                  <a:pt x="553893" y="716629"/>
                </a:lnTo>
                <a:lnTo>
                  <a:pt x="579395" y="702130"/>
                </a:lnTo>
                <a:lnTo>
                  <a:pt x="603618" y="685767"/>
                </a:lnTo>
                <a:lnTo>
                  <a:pt x="626464" y="667636"/>
                </a:lnTo>
                <a:lnTo>
                  <a:pt x="647836" y="647836"/>
                </a:lnTo>
                <a:lnTo>
                  <a:pt x="667636" y="626464"/>
                </a:lnTo>
                <a:lnTo>
                  <a:pt x="685767" y="603617"/>
                </a:lnTo>
                <a:lnTo>
                  <a:pt x="702130" y="579394"/>
                </a:lnTo>
                <a:lnTo>
                  <a:pt x="716629" y="553892"/>
                </a:lnTo>
                <a:lnTo>
                  <a:pt x="729165" y="527209"/>
                </a:lnTo>
                <a:lnTo>
                  <a:pt x="739640" y="499442"/>
                </a:lnTo>
                <a:lnTo>
                  <a:pt x="747958" y="470690"/>
                </a:lnTo>
                <a:lnTo>
                  <a:pt x="754020" y="441049"/>
                </a:lnTo>
                <a:lnTo>
                  <a:pt x="757729" y="410618"/>
                </a:lnTo>
                <a:lnTo>
                  <a:pt x="758987" y="379493"/>
                </a:lnTo>
                <a:lnTo>
                  <a:pt x="757729" y="348369"/>
                </a:lnTo>
                <a:lnTo>
                  <a:pt x="754020" y="317937"/>
                </a:lnTo>
                <a:lnTo>
                  <a:pt x="747958" y="288296"/>
                </a:lnTo>
                <a:lnTo>
                  <a:pt x="739640" y="259544"/>
                </a:lnTo>
                <a:lnTo>
                  <a:pt x="729165" y="231777"/>
                </a:lnTo>
                <a:lnTo>
                  <a:pt x="716629" y="205094"/>
                </a:lnTo>
                <a:lnTo>
                  <a:pt x="702130" y="179592"/>
                </a:lnTo>
                <a:lnTo>
                  <a:pt x="685767" y="155369"/>
                </a:lnTo>
                <a:lnTo>
                  <a:pt x="667636" y="132522"/>
                </a:lnTo>
                <a:lnTo>
                  <a:pt x="647836" y="111150"/>
                </a:lnTo>
                <a:lnTo>
                  <a:pt x="626464" y="91350"/>
                </a:lnTo>
                <a:lnTo>
                  <a:pt x="603618" y="73220"/>
                </a:lnTo>
                <a:lnTo>
                  <a:pt x="579395" y="56856"/>
                </a:lnTo>
                <a:lnTo>
                  <a:pt x="553893" y="42358"/>
                </a:lnTo>
                <a:lnTo>
                  <a:pt x="527210" y="29822"/>
                </a:lnTo>
                <a:lnTo>
                  <a:pt x="499443" y="19346"/>
                </a:lnTo>
                <a:lnTo>
                  <a:pt x="470690" y="11029"/>
                </a:lnTo>
                <a:lnTo>
                  <a:pt x="441049" y="4966"/>
                </a:lnTo>
                <a:lnTo>
                  <a:pt x="410618" y="1258"/>
                </a:lnTo>
                <a:lnTo>
                  <a:pt x="379493" y="0"/>
                </a:lnTo>
                <a:lnTo>
                  <a:pt x="348369" y="1258"/>
                </a:lnTo>
                <a:lnTo>
                  <a:pt x="317938" y="4966"/>
                </a:lnTo>
                <a:lnTo>
                  <a:pt x="288297" y="11029"/>
                </a:lnTo>
                <a:lnTo>
                  <a:pt x="259544" y="19346"/>
                </a:lnTo>
                <a:lnTo>
                  <a:pt x="231777" y="29822"/>
                </a:lnTo>
                <a:lnTo>
                  <a:pt x="205094" y="42358"/>
                </a:lnTo>
                <a:lnTo>
                  <a:pt x="179592" y="56856"/>
                </a:lnTo>
                <a:lnTo>
                  <a:pt x="155369" y="73220"/>
                </a:lnTo>
                <a:lnTo>
                  <a:pt x="132523" y="91350"/>
                </a:lnTo>
                <a:lnTo>
                  <a:pt x="111151" y="111150"/>
                </a:lnTo>
                <a:lnTo>
                  <a:pt x="91351" y="132522"/>
                </a:lnTo>
                <a:lnTo>
                  <a:pt x="73220" y="155369"/>
                </a:lnTo>
                <a:lnTo>
                  <a:pt x="56857" y="179592"/>
                </a:lnTo>
                <a:lnTo>
                  <a:pt x="42358" y="205094"/>
                </a:lnTo>
                <a:lnTo>
                  <a:pt x="29822" y="231777"/>
                </a:lnTo>
                <a:lnTo>
                  <a:pt x="19346" y="259544"/>
                </a:lnTo>
                <a:lnTo>
                  <a:pt x="11029" y="288296"/>
                </a:lnTo>
                <a:lnTo>
                  <a:pt x="4966" y="317937"/>
                </a:lnTo>
                <a:lnTo>
                  <a:pt x="1258" y="348369"/>
                </a:lnTo>
                <a:lnTo>
                  <a:pt x="0" y="3794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621072" y="5845077"/>
            <a:ext cx="758988" cy="758988"/>
          </a:xfrm>
          <a:custGeom>
            <a:avLst/>
            <a:gdLst/>
            <a:ahLst/>
            <a:cxnLst/>
            <a:rect l="l" t="t" r="r" b="b"/>
            <a:pathLst>
              <a:path w="758988" h="758988">
                <a:moveTo>
                  <a:pt x="0" y="379494"/>
                </a:moveTo>
                <a:lnTo>
                  <a:pt x="1258" y="348369"/>
                </a:lnTo>
                <a:lnTo>
                  <a:pt x="4966" y="317938"/>
                </a:lnTo>
                <a:lnTo>
                  <a:pt x="11029" y="288297"/>
                </a:lnTo>
                <a:lnTo>
                  <a:pt x="19346" y="259544"/>
                </a:lnTo>
                <a:lnTo>
                  <a:pt x="29822" y="231777"/>
                </a:lnTo>
                <a:lnTo>
                  <a:pt x="42358" y="205094"/>
                </a:lnTo>
                <a:lnTo>
                  <a:pt x="56856" y="179592"/>
                </a:lnTo>
                <a:lnTo>
                  <a:pt x="73220" y="155369"/>
                </a:lnTo>
                <a:lnTo>
                  <a:pt x="91350" y="132523"/>
                </a:lnTo>
                <a:lnTo>
                  <a:pt x="111151" y="111151"/>
                </a:lnTo>
                <a:lnTo>
                  <a:pt x="132523" y="91350"/>
                </a:lnTo>
                <a:lnTo>
                  <a:pt x="155369" y="73220"/>
                </a:lnTo>
                <a:lnTo>
                  <a:pt x="179592" y="56856"/>
                </a:lnTo>
                <a:lnTo>
                  <a:pt x="205094" y="42358"/>
                </a:lnTo>
                <a:lnTo>
                  <a:pt x="231777" y="29822"/>
                </a:lnTo>
                <a:lnTo>
                  <a:pt x="259544" y="19346"/>
                </a:lnTo>
                <a:lnTo>
                  <a:pt x="288297" y="11029"/>
                </a:lnTo>
                <a:lnTo>
                  <a:pt x="317938" y="4966"/>
                </a:lnTo>
                <a:lnTo>
                  <a:pt x="348369" y="1258"/>
                </a:lnTo>
                <a:lnTo>
                  <a:pt x="379494" y="0"/>
                </a:lnTo>
                <a:lnTo>
                  <a:pt x="410618" y="1258"/>
                </a:lnTo>
                <a:lnTo>
                  <a:pt x="441049" y="4966"/>
                </a:lnTo>
                <a:lnTo>
                  <a:pt x="470690" y="11029"/>
                </a:lnTo>
                <a:lnTo>
                  <a:pt x="499443" y="19346"/>
                </a:lnTo>
                <a:lnTo>
                  <a:pt x="527210" y="29822"/>
                </a:lnTo>
                <a:lnTo>
                  <a:pt x="553893" y="42358"/>
                </a:lnTo>
                <a:lnTo>
                  <a:pt x="579395" y="56856"/>
                </a:lnTo>
                <a:lnTo>
                  <a:pt x="603618" y="73220"/>
                </a:lnTo>
                <a:lnTo>
                  <a:pt x="626464" y="91350"/>
                </a:lnTo>
                <a:lnTo>
                  <a:pt x="647836" y="111151"/>
                </a:lnTo>
                <a:lnTo>
                  <a:pt x="667637" y="132523"/>
                </a:lnTo>
                <a:lnTo>
                  <a:pt x="685767" y="155369"/>
                </a:lnTo>
                <a:lnTo>
                  <a:pt x="702131" y="179592"/>
                </a:lnTo>
                <a:lnTo>
                  <a:pt x="716629" y="205094"/>
                </a:lnTo>
                <a:lnTo>
                  <a:pt x="729165" y="231777"/>
                </a:lnTo>
                <a:lnTo>
                  <a:pt x="739641" y="259544"/>
                </a:lnTo>
                <a:lnTo>
                  <a:pt x="747958" y="288297"/>
                </a:lnTo>
                <a:lnTo>
                  <a:pt x="754021" y="317938"/>
                </a:lnTo>
                <a:lnTo>
                  <a:pt x="757730" y="348369"/>
                </a:lnTo>
                <a:lnTo>
                  <a:pt x="758988" y="379494"/>
                </a:lnTo>
                <a:lnTo>
                  <a:pt x="757730" y="410618"/>
                </a:lnTo>
                <a:lnTo>
                  <a:pt x="754021" y="441049"/>
                </a:lnTo>
                <a:lnTo>
                  <a:pt x="747958" y="470690"/>
                </a:lnTo>
                <a:lnTo>
                  <a:pt x="739641" y="499443"/>
                </a:lnTo>
                <a:lnTo>
                  <a:pt x="729165" y="527210"/>
                </a:lnTo>
                <a:lnTo>
                  <a:pt x="716629" y="553893"/>
                </a:lnTo>
                <a:lnTo>
                  <a:pt x="702131" y="579395"/>
                </a:lnTo>
                <a:lnTo>
                  <a:pt x="685767" y="603618"/>
                </a:lnTo>
                <a:lnTo>
                  <a:pt x="667637" y="626464"/>
                </a:lnTo>
                <a:lnTo>
                  <a:pt x="647836" y="647836"/>
                </a:lnTo>
                <a:lnTo>
                  <a:pt x="626464" y="667637"/>
                </a:lnTo>
                <a:lnTo>
                  <a:pt x="603618" y="685767"/>
                </a:lnTo>
                <a:lnTo>
                  <a:pt x="579395" y="702131"/>
                </a:lnTo>
                <a:lnTo>
                  <a:pt x="553893" y="716629"/>
                </a:lnTo>
                <a:lnTo>
                  <a:pt x="527210" y="729165"/>
                </a:lnTo>
                <a:lnTo>
                  <a:pt x="499443" y="739641"/>
                </a:lnTo>
                <a:lnTo>
                  <a:pt x="470690" y="747958"/>
                </a:lnTo>
                <a:lnTo>
                  <a:pt x="441049" y="754021"/>
                </a:lnTo>
                <a:lnTo>
                  <a:pt x="410618" y="757730"/>
                </a:lnTo>
                <a:lnTo>
                  <a:pt x="379494" y="758988"/>
                </a:lnTo>
                <a:lnTo>
                  <a:pt x="348369" y="757730"/>
                </a:lnTo>
                <a:lnTo>
                  <a:pt x="317938" y="754021"/>
                </a:lnTo>
                <a:lnTo>
                  <a:pt x="288297" y="747958"/>
                </a:lnTo>
                <a:lnTo>
                  <a:pt x="259544" y="739641"/>
                </a:lnTo>
                <a:lnTo>
                  <a:pt x="231777" y="729165"/>
                </a:lnTo>
                <a:lnTo>
                  <a:pt x="205094" y="716629"/>
                </a:lnTo>
                <a:lnTo>
                  <a:pt x="179592" y="702131"/>
                </a:lnTo>
                <a:lnTo>
                  <a:pt x="155369" y="685767"/>
                </a:lnTo>
                <a:lnTo>
                  <a:pt x="132523" y="667637"/>
                </a:lnTo>
                <a:lnTo>
                  <a:pt x="111151" y="647836"/>
                </a:lnTo>
                <a:lnTo>
                  <a:pt x="91350" y="626464"/>
                </a:lnTo>
                <a:lnTo>
                  <a:pt x="73220" y="603618"/>
                </a:lnTo>
                <a:lnTo>
                  <a:pt x="56856" y="579395"/>
                </a:lnTo>
                <a:lnTo>
                  <a:pt x="42358" y="553893"/>
                </a:lnTo>
                <a:lnTo>
                  <a:pt x="29822" y="527210"/>
                </a:lnTo>
                <a:lnTo>
                  <a:pt x="19346" y="499443"/>
                </a:lnTo>
                <a:lnTo>
                  <a:pt x="11029" y="470690"/>
                </a:lnTo>
                <a:lnTo>
                  <a:pt x="4966" y="441049"/>
                </a:lnTo>
                <a:lnTo>
                  <a:pt x="1258" y="410618"/>
                </a:lnTo>
                <a:lnTo>
                  <a:pt x="0" y="379494"/>
                </a:lnTo>
                <a:close/>
              </a:path>
            </a:pathLst>
          </a:custGeom>
          <a:ln w="38100">
            <a:solidFill>
              <a:srgbClr val="882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089625" y="2797503"/>
            <a:ext cx="3161013" cy="4855086"/>
          </a:xfrm>
          <a:custGeom>
            <a:avLst/>
            <a:gdLst/>
            <a:ahLst/>
            <a:cxnLst/>
            <a:rect l="l" t="t" r="r" b="b"/>
            <a:pathLst>
              <a:path w="3161013" h="4855086">
                <a:moveTo>
                  <a:pt x="0" y="4855086"/>
                </a:moveTo>
                <a:lnTo>
                  <a:pt x="3161013" y="0"/>
                </a:lnTo>
              </a:path>
            </a:pathLst>
          </a:custGeom>
          <a:ln w="38100">
            <a:solidFill>
              <a:srgbClr val="882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727032" y="7229378"/>
            <a:ext cx="758986" cy="758986"/>
          </a:xfrm>
          <a:custGeom>
            <a:avLst/>
            <a:gdLst/>
            <a:ahLst/>
            <a:cxnLst/>
            <a:rect l="l" t="t" r="r" b="b"/>
            <a:pathLst>
              <a:path w="758986" h="758986">
                <a:moveTo>
                  <a:pt x="0" y="379493"/>
                </a:moveTo>
                <a:lnTo>
                  <a:pt x="1258" y="410618"/>
                </a:lnTo>
                <a:lnTo>
                  <a:pt x="4966" y="441049"/>
                </a:lnTo>
                <a:lnTo>
                  <a:pt x="11029" y="470690"/>
                </a:lnTo>
                <a:lnTo>
                  <a:pt x="19346" y="499442"/>
                </a:lnTo>
                <a:lnTo>
                  <a:pt x="29822" y="527209"/>
                </a:lnTo>
                <a:lnTo>
                  <a:pt x="42358" y="553892"/>
                </a:lnTo>
                <a:lnTo>
                  <a:pt x="56856" y="579394"/>
                </a:lnTo>
                <a:lnTo>
                  <a:pt x="73219" y="603617"/>
                </a:lnTo>
                <a:lnTo>
                  <a:pt x="91350" y="626463"/>
                </a:lnTo>
                <a:lnTo>
                  <a:pt x="111150" y="647835"/>
                </a:lnTo>
                <a:lnTo>
                  <a:pt x="132522" y="667635"/>
                </a:lnTo>
                <a:lnTo>
                  <a:pt x="155369" y="685766"/>
                </a:lnTo>
                <a:lnTo>
                  <a:pt x="179591" y="702129"/>
                </a:lnTo>
                <a:lnTo>
                  <a:pt x="205093" y="716628"/>
                </a:lnTo>
                <a:lnTo>
                  <a:pt x="231776" y="729163"/>
                </a:lnTo>
                <a:lnTo>
                  <a:pt x="259543" y="739639"/>
                </a:lnTo>
                <a:lnTo>
                  <a:pt x="288296" y="747957"/>
                </a:lnTo>
                <a:lnTo>
                  <a:pt x="317936" y="754019"/>
                </a:lnTo>
                <a:lnTo>
                  <a:pt x="348368" y="757728"/>
                </a:lnTo>
                <a:lnTo>
                  <a:pt x="379492" y="758986"/>
                </a:lnTo>
                <a:lnTo>
                  <a:pt x="410617" y="757728"/>
                </a:lnTo>
                <a:lnTo>
                  <a:pt x="441048" y="754019"/>
                </a:lnTo>
                <a:lnTo>
                  <a:pt x="470689" y="747957"/>
                </a:lnTo>
                <a:lnTo>
                  <a:pt x="499442" y="739639"/>
                </a:lnTo>
                <a:lnTo>
                  <a:pt x="527208" y="729163"/>
                </a:lnTo>
                <a:lnTo>
                  <a:pt x="553892" y="716628"/>
                </a:lnTo>
                <a:lnTo>
                  <a:pt x="579393" y="702129"/>
                </a:lnTo>
                <a:lnTo>
                  <a:pt x="603616" y="685766"/>
                </a:lnTo>
                <a:lnTo>
                  <a:pt x="626463" y="667635"/>
                </a:lnTo>
                <a:lnTo>
                  <a:pt x="647835" y="647835"/>
                </a:lnTo>
                <a:lnTo>
                  <a:pt x="667635" y="626463"/>
                </a:lnTo>
                <a:lnTo>
                  <a:pt x="685766" y="603617"/>
                </a:lnTo>
                <a:lnTo>
                  <a:pt x="702129" y="579394"/>
                </a:lnTo>
                <a:lnTo>
                  <a:pt x="716628" y="553892"/>
                </a:lnTo>
                <a:lnTo>
                  <a:pt x="729163" y="527209"/>
                </a:lnTo>
                <a:lnTo>
                  <a:pt x="739639" y="499442"/>
                </a:lnTo>
                <a:lnTo>
                  <a:pt x="747957" y="470690"/>
                </a:lnTo>
                <a:lnTo>
                  <a:pt x="754019" y="441049"/>
                </a:lnTo>
                <a:lnTo>
                  <a:pt x="757728" y="410618"/>
                </a:lnTo>
                <a:lnTo>
                  <a:pt x="758986" y="379493"/>
                </a:lnTo>
                <a:lnTo>
                  <a:pt x="757728" y="348369"/>
                </a:lnTo>
                <a:lnTo>
                  <a:pt x="754019" y="317937"/>
                </a:lnTo>
                <a:lnTo>
                  <a:pt x="747957" y="288296"/>
                </a:lnTo>
                <a:lnTo>
                  <a:pt x="739639" y="259544"/>
                </a:lnTo>
                <a:lnTo>
                  <a:pt x="729163" y="231777"/>
                </a:lnTo>
                <a:lnTo>
                  <a:pt x="716628" y="205094"/>
                </a:lnTo>
                <a:lnTo>
                  <a:pt x="702129" y="179592"/>
                </a:lnTo>
                <a:lnTo>
                  <a:pt x="685766" y="155369"/>
                </a:lnTo>
                <a:lnTo>
                  <a:pt x="667635" y="132522"/>
                </a:lnTo>
                <a:lnTo>
                  <a:pt x="647835" y="111150"/>
                </a:lnTo>
                <a:lnTo>
                  <a:pt x="626463" y="91350"/>
                </a:lnTo>
                <a:lnTo>
                  <a:pt x="603616" y="73220"/>
                </a:lnTo>
                <a:lnTo>
                  <a:pt x="579393" y="56856"/>
                </a:lnTo>
                <a:lnTo>
                  <a:pt x="553892" y="42358"/>
                </a:lnTo>
                <a:lnTo>
                  <a:pt x="527208" y="29822"/>
                </a:lnTo>
                <a:lnTo>
                  <a:pt x="499442" y="19346"/>
                </a:lnTo>
                <a:lnTo>
                  <a:pt x="470689" y="11029"/>
                </a:lnTo>
                <a:lnTo>
                  <a:pt x="441048" y="4966"/>
                </a:lnTo>
                <a:lnTo>
                  <a:pt x="410617" y="1258"/>
                </a:lnTo>
                <a:lnTo>
                  <a:pt x="379492" y="0"/>
                </a:lnTo>
                <a:lnTo>
                  <a:pt x="348368" y="1258"/>
                </a:lnTo>
                <a:lnTo>
                  <a:pt x="317936" y="4966"/>
                </a:lnTo>
                <a:lnTo>
                  <a:pt x="288296" y="11029"/>
                </a:lnTo>
                <a:lnTo>
                  <a:pt x="259543" y="19346"/>
                </a:lnTo>
                <a:lnTo>
                  <a:pt x="231776" y="29822"/>
                </a:lnTo>
                <a:lnTo>
                  <a:pt x="205093" y="42358"/>
                </a:lnTo>
                <a:lnTo>
                  <a:pt x="179591" y="56856"/>
                </a:lnTo>
                <a:lnTo>
                  <a:pt x="155369" y="73220"/>
                </a:lnTo>
                <a:lnTo>
                  <a:pt x="132522" y="91350"/>
                </a:lnTo>
                <a:lnTo>
                  <a:pt x="111150" y="111150"/>
                </a:lnTo>
                <a:lnTo>
                  <a:pt x="91350" y="132522"/>
                </a:lnTo>
                <a:lnTo>
                  <a:pt x="73219" y="155369"/>
                </a:lnTo>
                <a:lnTo>
                  <a:pt x="56856" y="179592"/>
                </a:lnTo>
                <a:lnTo>
                  <a:pt x="42358" y="205094"/>
                </a:lnTo>
                <a:lnTo>
                  <a:pt x="29822" y="231777"/>
                </a:lnTo>
                <a:lnTo>
                  <a:pt x="19346" y="259544"/>
                </a:lnTo>
                <a:lnTo>
                  <a:pt x="11029" y="288296"/>
                </a:lnTo>
                <a:lnTo>
                  <a:pt x="4966" y="317937"/>
                </a:lnTo>
                <a:lnTo>
                  <a:pt x="1258" y="348369"/>
                </a:lnTo>
                <a:lnTo>
                  <a:pt x="0" y="3794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727032" y="7229378"/>
            <a:ext cx="758987" cy="758987"/>
          </a:xfrm>
          <a:custGeom>
            <a:avLst/>
            <a:gdLst/>
            <a:ahLst/>
            <a:cxnLst/>
            <a:rect l="l" t="t" r="r" b="b"/>
            <a:pathLst>
              <a:path w="758987" h="758987">
                <a:moveTo>
                  <a:pt x="0" y="379493"/>
                </a:moveTo>
                <a:lnTo>
                  <a:pt x="1258" y="348369"/>
                </a:lnTo>
                <a:lnTo>
                  <a:pt x="4966" y="317937"/>
                </a:lnTo>
                <a:lnTo>
                  <a:pt x="11029" y="288296"/>
                </a:lnTo>
                <a:lnTo>
                  <a:pt x="19346" y="259544"/>
                </a:lnTo>
                <a:lnTo>
                  <a:pt x="29822" y="231777"/>
                </a:lnTo>
                <a:lnTo>
                  <a:pt x="42358" y="205094"/>
                </a:lnTo>
                <a:lnTo>
                  <a:pt x="56856" y="179592"/>
                </a:lnTo>
                <a:lnTo>
                  <a:pt x="73220" y="155369"/>
                </a:lnTo>
                <a:lnTo>
                  <a:pt x="91350" y="132523"/>
                </a:lnTo>
                <a:lnTo>
                  <a:pt x="111151" y="111151"/>
                </a:lnTo>
                <a:lnTo>
                  <a:pt x="132523" y="91350"/>
                </a:lnTo>
                <a:lnTo>
                  <a:pt x="155369" y="73220"/>
                </a:lnTo>
                <a:lnTo>
                  <a:pt x="179592" y="56856"/>
                </a:lnTo>
                <a:lnTo>
                  <a:pt x="205094" y="42358"/>
                </a:lnTo>
                <a:lnTo>
                  <a:pt x="231777" y="29822"/>
                </a:lnTo>
                <a:lnTo>
                  <a:pt x="259544" y="19346"/>
                </a:lnTo>
                <a:lnTo>
                  <a:pt x="288296" y="11029"/>
                </a:lnTo>
                <a:lnTo>
                  <a:pt x="317937" y="4966"/>
                </a:lnTo>
                <a:lnTo>
                  <a:pt x="348369" y="1258"/>
                </a:lnTo>
                <a:lnTo>
                  <a:pt x="379493" y="0"/>
                </a:lnTo>
                <a:lnTo>
                  <a:pt x="410617" y="1258"/>
                </a:lnTo>
                <a:lnTo>
                  <a:pt x="441049" y="4966"/>
                </a:lnTo>
                <a:lnTo>
                  <a:pt x="470690" y="11029"/>
                </a:lnTo>
                <a:lnTo>
                  <a:pt x="499442" y="19346"/>
                </a:lnTo>
                <a:lnTo>
                  <a:pt x="527209" y="29822"/>
                </a:lnTo>
                <a:lnTo>
                  <a:pt x="553892" y="42358"/>
                </a:lnTo>
                <a:lnTo>
                  <a:pt x="579394" y="56856"/>
                </a:lnTo>
                <a:lnTo>
                  <a:pt x="603617" y="73220"/>
                </a:lnTo>
                <a:lnTo>
                  <a:pt x="626463" y="91350"/>
                </a:lnTo>
                <a:lnTo>
                  <a:pt x="647835" y="111151"/>
                </a:lnTo>
                <a:lnTo>
                  <a:pt x="667636" y="132523"/>
                </a:lnTo>
                <a:lnTo>
                  <a:pt x="685766" y="155369"/>
                </a:lnTo>
                <a:lnTo>
                  <a:pt x="702130" y="179592"/>
                </a:lnTo>
                <a:lnTo>
                  <a:pt x="716628" y="205094"/>
                </a:lnTo>
                <a:lnTo>
                  <a:pt x="729164" y="231777"/>
                </a:lnTo>
                <a:lnTo>
                  <a:pt x="739640" y="259544"/>
                </a:lnTo>
                <a:lnTo>
                  <a:pt x="747957" y="288296"/>
                </a:lnTo>
                <a:lnTo>
                  <a:pt x="754020" y="317937"/>
                </a:lnTo>
                <a:lnTo>
                  <a:pt x="757729" y="348369"/>
                </a:lnTo>
                <a:lnTo>
                  <a:pt x="758987" y="379493"/>
                </a:lnTo>
                <a:lnTo>
                  <a:pt x="757729" y="410617"/>
                </a:lnTo>
                <a:lnTo>
                  <a:pt x="754020" y="441049"/>
                </a:lnTo>
                <a:lnTo>
                  <a:pt x="747957" y="470690"/>
                </a:lnTo>
                <a:lnTo>
                  <a:pt x="739640" y="499442"/>
                </a:lnTo>
                <a:lnTo>
                  <a:pt x="729164" y="527209"/>
                </a:lnTo>
                <a:lnTo>
                  <a:pt x="716628" y="553892"/>
                </a:lnTo>
                <a:lnTo>
                  <a:pt x="702130" y="579394"/>
                </a:lnTo>
                <a:lnTo>
                  <a:pt x="685766" y="603617"/>
                </a:lnTo>
                <a:lnTo>
                  <a:pt x="667636" y="626463"/>
                </a:lnTo>
                <a:lnTo>
                  <a:pt x="647835" y="647835"/>
                </a:lnTo>
                <a:lnTo>
                  <a:pt x="626463" y="667636"/>
                </a:lnTo>
                <a:lnTo>
                  <a:pt x="603617" y="685766"/>
                </a:lnTo>
                <a:lnTo>
                  <a:pt x="579394" y="702130"/>
                </a:lnTo>
                <a:lnTo>
                  <a:pt x="553892" y="716628"/>
                </a:lnTo>
                <a:lnTo>
                  <a:pt x="527209" y="729164"/>
                </a:lnTo>
                <a:lnTo>
                  <a:pt x="499442" y="739640"/>
                </a:lnTo>
                <a:lnTo>
                  <a:pt x="470690" y="747957"/>
                </a:lnTo>
                <a:lnTo>
                  <a:pt x="441049" y="754020"/>
                </a:lnTo>
                <a:lnTo>
                  <a:pt x="410617" y="757729"/>
                </a:lnTo>
                <a:lnTo>
                  <a:pt x="379493" y="758987"/>
                </a:lnTo>
                <a:lnTo>
                  <a:pt x="348369" y="757729"/>
                </a:lnTo>
                <a:lnTo>
                  <a:pt x="317937" y="754020"/>
                </a:lnTo>
                <a:lnTo>
                  <a:pt x="288296" y="747957"/>
                </a:lnTo>
                <a:lnTo>
                  <a:pt x="259544" y="739640"/>
                </a:lnTo>
                <a:lnTo>
                  <a:pt x="231777" y="729164"/>
                </a:lnTo>
                <a:lnTo>
                  <a:pt x="205094" y="716628"/>
                </a:lnTo>
                <a:lnTo>
                  <a:pt x="179592" y="702130"/>
                </a:lnTo>
                <a:lnTo>
                  <a:pt x="155369" y="685766"/>
                </a:lnTo>
                <a:lnTo>
                  <a:pt x="132523" y="667636"/>
                </a:lnTo>
                <a:lnTo>
                  <a:pt x="111151" y="647835"/>
                </a:lnTo>
                <a:lnTo>
                  <a:pt x="91350" y="626463"/>
                </a:lnTo>
                <a:lnTo>
                  <a:pt x="73220" y="603617"/>
                </a:lnTo>
                <a:lnTo>
                  <a:pt x="56856" y="579394"/>
                </a:lnTo>
                <a:lnTo>
                  <a:pt x="42358" y="553892"/>
                </a:lnTo>
                <a:lnTo>
                  <a:pt x="29822" y="527209"/>
                </a:lnTo>
                <a:lnTo>
                  <a:pt x="19346" y="499442"/>
                </a:lnTo>
                <a:lnTo>
                  <a:pt x="11029" y="470690"/>
                </a:lnTo>
                <a:lnTo>
                  <a:pt x="4966" y="441049"/>
                </a:lnTo>
                <a:lnTo>
                  <a:pt x="1258" y="410617"/>
                </a:lnTo>
                <a:lnTo>
                  <a:pt x="0" y="379493"/>
                </a:lnTo>
                <a:close/>
              </a:path>
            </a:pathLst>
          </a:custGeom>
          <a:ln w="38100">
            <a:solidFill>
              <a:srgbClr val="882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863187" y="2461728"/>
            <a:ext cx="758988" cy="758987"/>
          </a:xfrm>
          <a:custGeom>
            <a:avLst/>
            <a:gdLst/>
            <a:ahLst/>
            <a:cxnLst/>
            <a:rect l="l" t="t" r="r" b="b"/>
            <a:pathLst>
              <a:path w="758988" h="758987">
                <a:moveTo>
                  <a:pt x="0" y="379493"/>
                </a:moveTo>
                <a:lnTo>
                  <a:pt x="1258" y="410618"/>
                </a:lnTo>
                <a:lnTo>
                  <a:pt x="4966" y="441049"/>
                </a:lnTo>
                <a:lnTo>
                  <a:pt x="11029" y="470690"/>
                </a:lnTo>
                <a:lnTo>
                  <a:pt x="19346" y="499442"/>
                </a:lnTo>
                <a:lnTo>
                  <a:pt x="29822" y="527209"/>
                </a:lnTo>
                <a:lnTo>
                  <a:pt x="42358" y="553892"/>
                </a:lnTo>
                <a:lnTo>
                  <a:pt x="56857" y="579394"/>
                </a:lnTo>
                <a:lnTo>
                  <a:pt x="73220" y="603617"/>
                </a:lnTo>
                <a:lnTo>
                  <a:pt x="91351" y="626464"/>
                </a:lnTo>
                <a:lnTo>
                  <a:pt x="111151" y="647836"/>
                </a:lnTo>
                <a:lnTo>
                  <a:pt x="132523" y="667636"/>
                </a:lnTo>
                <a:lnTo>
                  <a:pt x="155369" y="685767"/>
                </a:lnTo>
                <a:lnTo>
                  <a:pt x="179592" y="702130"/>
                </a:lnTo>
                <a:lnTo>
                  <a:pt x="205094" y="716629"/>
                </a:lnTo>
                <a:lnTo>
                  <a:pt x="231777" y="729164"/>
                </a:lnTo>
                <a:lnTo>
                  <a:pt x="259544" y="739640"/>
                </a:lnTo>
                <a:lnTo>
                  <a:pt x="288297" y="747958"/>
                </a:lnTo>
                <a:lnTo>
                  <a:pt x="317938" y="754020"/>
                </a:lnTo>
                <a:lnTo>
                  <a:pt x="348369" y="757729"/>
                </a:lnTo>
                <a:lnTo>
                  <a:pt x="379493" y="758987"/>
                </a:lnTo>
                <a:lnTo>
                  <a:pt x="410618" y="757729"/>
                </a:lnTo>
                <a:lnTo>
                  <a:pt x="441049" y="754020"/>
                </a:lnTo>
                <a:lnTo>
                  <a:pt x="470690" y="747958"/>
                </a:lnTo>
                <a:lnTo>
                  <a:pt x="499443" y="739640"/>
                </a:lnTo>
                <a:lnTo>
                  <a:pt x="527210" y="729164"/>
                </a:lnTo>
                <a:lnTo>
                  <a:pt x="553893" y="716629"/>
                </a:lnTo>
                <a:lnTo>
                  <a:pt x="579395" y="702130"/>
                </a:lnTo>
                <a:lnTo>
                  <a:pt x="603618" y="685767"/>
                </a:lnTo>
                <a:lnTo>
                  <a:pt x="626465" y="667636"/>
                </a:lnTo>
                <a:lnTo>
                  <a:pt x="647837" y="647836"/>
                </a:lnTo>
                <a:lnTo>
                  <a:pt x="667637" y="626464"/>
                </a:lnTo>
                <a:lnTo>
                  <a:pt x="685768" y="603617"/>
                </a:lnTo>
                <a:lnTo>
                  <a:pt x="702131" y="579394"/>
                </a:lnTo>
                <a:lnTo>
                  <a:pt x="716630" y="553892"/>
                </a:lnTo>
                <a:lnTo>
                  <a:pt x="729166" y="527209"/>
                </a:lnTo>
                <a:lnTo>
                  <a:pt x="739641" y="499442"/>
                </a:lnTo>
                <a:lnTo>
                  <a:pt x="747959" y="470690"/>
                </a:lnTo>
                <a:lnTo>
                  <a:pt x="754021" y="441049"/>
                </a:lnTo>
                <a:lnTo>
                  <a:pt x="757730" y="410618"/>
                </a:lnTo>
                <a:lnTo>
                  <a:pt x="758988" y="379493"/>
                </a:lnTo>
                <a:lnTo>
                  <a:pt x="757730" y="348369"/>
                </a:lnTo>
                <a:lnTo>
                  <a:pt x="754021" y="317938"/>
                </a:lnTo>
                <a:lnTo>
                  <a:pt x="747959" y="288297"/>
                </a:lnTo>
                <a:lnTo>
                  <a:pt x="739641" y="259544"/>
                </a:lnTo>
                <a:lnTo>
                  <a:pt x="729166" y="231777"/>
                </a:lnTo>
                <a:lnTo>
                  <a:pt x="716630" y="205094"/>
                </a:lnTo>
                <a:lnTo>
                  <a:pt x="702131" y="179592"/>
                </a:lnTo>
                <a:lnTo>
                  <a:pt x="685768" y="155369"/>
                </a:lnTo>
                <a:lnTo>
                  <a:pt x="667637" y="132523"/>
                </a:lnTo>
                <a:lnTo>
                  <a:pt x="647837" y="111151"/>
                </a:lnTo>
                <a:lnTo>
                  <a:pt x="626465" y="91351"/>
                </a:lnTo>
                <a:lnTo>
                  <a:pt x="603618" y="73220"/>
                </a:lnTo>
                <a:lnTo>
                  <a:pt x="579395" y="56857"/>
                </a:lnTo>
                <a:lnTo>
                  <a:pt x="553893" y="42358"/>
                </a:lnTo>
                <a:lnTo>
                  <a:pt x="527210" y="29822"/>
                </a:lnTo>
                <a:lnTo>
                  <a:pt x="499443" y="19346"/>
                </a:lnTo>
                <a:lnTo>
                  <a:pt x="470690" y="11029"/>
                </a:lnTo>
                <a:lnTo>
                  <a:pt x="441049" y="4966"/>
                </a:lnTo>
                <a:lnTo>
                  <a:pt x="410618" y="1258"/>
                </a:lnTo>
                <a:lnTo>
                  <a:pt x="379493" y="0"/>
                </a:lnTo>
                <a:lnTo>
                  <a:pt x="348369" y="1258"/>
                </a:lnTo>
                <a:lnTo>
                  <a:pt x="317938" y="4966"/>
                </a:lnTo>
                <a:lnTo>
                  <a:pt x="288297" y="11029"/>
                </a:lnTo>
                <a:lnTo>
                  <a:pt x="259544" y="19346"/>
                </a:lnTo>
                <a:lnTo>
                  <a:pt x="231777" y="29822"/>
                </a:lnTo>
                <a:lnTo>
                  <a:pt x="205094" y="42358"/>
                </a:lnTo>
                <a:lnTo>
                  <a:pt x="179592" y="56857"/>
                </a:lnTo>
                <a:lnTo>
                  <a:pt x="155369" y="73220"/>
                </a:lnTo>
                <a:lnTo>
                  <a:pt x="132523" y="91351"/>
                </a:lnTo>
                <a:lnTo>
                  <a:pt x="111151" y="111151"/>
                </a:lnTo>
                <a:lnTo>
                  <a:pt x="91351" y="132523"/>
                </a:lnTo>
                <a:lnTo>
                  <a:pt x="73220" y="155369"/>
                </a:lnTo>
                <a:lnTo>
                  <a:pt x="56857" y="179592"/>
                </a:lnTo>
                <a:lnTo>
                  <a:pt x="42358" y="205094"/>
                </a:lnTo>
                <a:lnTo>
                  <a:pt x="29822" y="231777"/>
                </a:lnTo>
                <a:lnTo>
                  <a:pt x="19346" y="259544"/>
                </a:lnTo>
                <a:lnTo>
                  <a:pt x="11029" y="288297"/>
                </a:lnTo>
                <a:lnTo>
                  <a:pt x="4966" y="317938"/>
                </a:lnTo>
                <a:lnTo>
                  <a:pt x="1258" y="348369"/>
                </a:lnTo>
                <a:lnTo>
                  <a:pt x="0" y="3794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863187" y="2461728"/>
            <a:ext cx="758988" cy="758987"/>
          </a:xfrm>
          <a:custGeom>
            <a:avLst/>
            <a:gdLst/>
            <a:ahLst/>
            <a:cxnLst/>
            <a:rect l="l" t="t" r="r" b="b"/>
            <a:pathLst>
              <a:path w="758988" h="758987">
                <a:moveTo>
                  <a:pt x="0" y="379493"/>
                </a:moveTo>
                <a:lnTo>
                  <a:pt x="1258" y="348369"/>
                </a:lnTo>
                <a:lnTo>
                  <a:pt x="4966" y="317937"/>
                </a:lnTo>
                <a:lnTo>
                  <a:pt x="11029" y="288296"/>
                </a:lnTo>
                <a:lnTo>
                  <a:pt x="19346" y="259544"/>
                </a:lnTo>
                <a:lnTo>
                  <a:pt x="29822" y="231777"/>
                </a:lnTo>
                <a:lnTo>
                  <a:pt x="42358" y="205094"/>
                </a:lnTo>
                <a:lnTo>
                  <a:pt x="56856" y="179592"/>
                </a:lnTo>
                <a:lnTo>
                  <a:pt x="73220" y="155369"/>
                </a:lnTo>
                <a:lnTo>
                  <a:pt x="91350" y="132523"/>
                </a:lnTo>
                <a:lnTo>
                  <a:pt x="111151" y="111151"/>
                </a:lnTo>
                <a:lnTo>
                  <a:pt x="132523" y="91350"/>
                </a:lnTo>
                <a:lnTo>
                  <a:pt x="155369" y="73220"/>
                </a:lnTo>
                <a:lnTo>
                  <a:pt x="179592" y="56856"/>
                </a:lnTo>
                <a:lnTo>
                  <a:pt x="205094" y="42358"/>
                </a:lnTo>
                <a:lnTo>
                  <a:pt x="231777" y="29822"/>
                </a:lnTo>
                <a:lnTo>
                  <a:pt x="259544" y="19346"/>
                </a:lnTo>
                <a:lnTo>
                  <a:pt x="288297" y="11029"/>
                </a:lnTo>
                <a:lnTo>
                  <a:pt x="317938" y="4966"/>
                </a:lnTo>
                <a:lnTo>
                  <a:pt x="348369" y="1258"/>
                </a:lnTo>
                <a:lnTo>
                  <a:pt x="379494" y="0"/>
                </a:lnTo>
                <a:lnTo>
                  <a:pt x="410618" y="1258"/>
                </a:lnTo>
                <a:lnTo>
                  <a:pt x="441049" y="4966"/>
                </a:lnTo>
                <a:lnTo>
                  <a:pt x="470690" y="11029"/>
                </a:lnTo>
                <a:lnTo>
                  <a:pt x="499443" y="19346"/>
                </a:lnTo>
                <a:lnTo>
                  <a:pt x="527210" y="29822"/>
                </a:lnTo>
                <a:lnTo>
                  <a:pt x="553893" y="42358"/>
                </a:lnTo>
                <a:lnTo>
                  <a:pt x="579395" y="56856"/>
                </a:lnTo>
                <a:lnTo>
                  <a:pt x="603618" y="73220"/>
                </a:lnTo>
                <a:lnTo>
                  <a:pt x="626464" y="91350"/>
                </a:lnTo>
                <a:lnTo>
                  <a:pt x="647836" y="111151"/>
                </a:lnTo>
                <a:lnTo>
                  <a:pt x="667637" y="132523"/>
                </a:lnTo>
                <a:lnTo>
                  <a:pt x="685767" y="155369"/>
                </a:lnTo>
                <a:lnTo>
                  <a:pt x="702131" y="179592"/>
                </a:lnTo>
                <a:lnTo>
                  <a:pt x="716629" y="205094"/>
                </a:lnTo>
                <a:lnTo>
                  <a:pt x="729165" y="231777"/>
                </a:lnTo>
                <a:lnTo>
                  <a:pt x="739641" y="259544"/>
                </a:lnTo>
                <a:lnTo>
                  <a:pt x="747958" y="288296"/>
                </a:lnTo>
                <a:lnTo>
                  <a:pt x="754021" y="317937"/>
                </a:lnTo>
                <a:lnTo>
                  <a:pt x="757730" y="348369"/>
                </a:lnTo>
                <a:lnTo>
                  <a:pt x="758988" y="379493"/>
                </a:lnTo>
                <a:lnTo>
                  <a:pt x="757730" y="410617"/>
                </a:lnTo>
                <a:lnTo>
                  <a:pt x="754021" y="441049"/>
                </a:lnTo>
                <a:lnTo>
                  <a:pt x="747958" y="470690"/>
                </a:lnTo>
                <a:lnTo>
                  <a:pt x="739641" y="499442"/>
                </a:lnTo>
                <a:lnTo>
                  <a:pt x="729165" y="527209"/>
                </a:lnTo>
                <a:lnTo>
                  <a:pt x="716629" y="553892"/>
                </a:lnTo>
                <a:lnTo>
                  <a:pt x="702131" y="579394"/>
                </a:lnTo>
                <a:lnTo>
                  <a:pt x="685767" y="603617"/>
                </a:lnTo>
                <a:lnTo>
                  <a:pt x="667637" y="626463"/>
                </a:lnTo>
                <a:lnTo>
                  <a:pt x="647836" y="647835"/>
                </a:lnTo>
                <a:lnTo>
                  <a:pt x="626464" y="667636"/>
                </a:lnTo>
                <a:lnTo>
                  <a:pt x="603618" y="685766"/>
                </a:lnTo>
                <a:lnTo>
                  <a:pt x="579395" y="702130"/>
                </a:lnTo>
                <a:lnTo>
                  <a:pt x="553893" y="716628"/>
                </a:lnTo>
                <a:lnTo>
                  <a:pt x="527210" y="729164"/>
                </a:lnTo>
                <a:lnTo>
                  <a:pt x="499443" y="739640"/>
                </a:lnTo>
                <a:lnTo>
                  <a:pt x="470690" y="747957"/>
                </a:lnTo>
                <a:lnTo>
                  <a:pt x="441049" y="754020"/>
                </a:lnTo>
                <a:lnTo>
                  <a:pt x="410618" y="757729"/>
                </a:lnTo>
                <a:lnTo>
                  <a:pt x="379494" y="758987"/>
                </a:lnTo>
                <a:lnTo>
                  <a:pt x="348369" y="757729"/>
                </a:lnTo>
                <a:lnTo>
                  <a:pt x="317938" y="754020"/>
                </a:lnTo>
                <a:lnTo>
                  <a:pt x="288297" y="747957"/>
                </a:lnTo>
                <a:lnTo>
                  <a:pt x="259544" y="739640"/>
                </a:lnTo>
                <a:lnTo>
                  <a:pt x="231777" y="729164"/>
                </a:lnTo>
                <a:lnTo>
                  <a:pt x="205094" y="716628"/>
                </a:lnTo>
                <a:lnTo>
                  <a:pt x="179592" y="702130"/>
                </a:lnTo>
                <a:lnTo>
                  <a:pt x="155369" y="685766"/>
                </a:lnTo>
                <a:lnTo>
                  <a:pt x="132523" y="667636"/>
                </a:lnTo>
                <a:lnTo>
                  <a:pt x="111151" y="647835"/>
                </a:lnTo>
                <a:lnTo>
                  <a:pt x="91350" y="626463"/>
                </a:lnTo>
                <a:lnTo>
                  <a:pt x="73220" y="603617"/>
                </a:lnTo>
                <a:lnTo>
                  <a:pt x="56856" y="579394"/>
                </a:lnTo>
                <a:lnTo>
                  <a:pt x="42358" y="553892"/>
                </a:lnTo>
                <a:lnTo>
                  <a:pt x="29822" y="527209"/>
                </a:lnTo>
                <a:lnTo>
                  <a:pt x="19346" y="499442"/>
                </a:lnTo>
                <a:lnTo>
                  <a:pt x="11029" y="470690"/>
                </a:lnTo>
                <a:lnTo>
                  <a:pt x="4966" y="441049"/>
                </a:lnTo>
                <a:lnTo>
                  <a:pt x="1258" y="410617"/>
                </a:lnTo>
                <a:lnTo>
                  <a:pt x="0" y="379493"/>
                </a:lnTo>
                <a:close/>
              </a:path>
            </a:pathLst>
          </a:custGeom>
          <a:ln w="38100">
            <a:solidFill>
              <a:srgbClr val="882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099902" y="4193161"/>
            <a:ext cx="758987" cy="758988"/>
          </a:xfrm>
          <a:custGeom>
            <a:avLst/>
            <a:gdLst/>
            <a:ahLst/>
            <a:cxnLst/>
            <a:rect l="l" t="t" r="r" b="b"/>
            <a:pathLst>
              <a:path w="758987" h="758988">
                <a:moveTo>
                  <a:pt x="0" y="379495"/>
                </a:moveTo>
                <a:lnTo>
                  <a:pt x="1258" y="410619"/>
                </a:lnTo>
                <a:lnTo>
                  <a:pt x="4966" y="441050"/>
                </a:lnTo>
                <a:lnTo>
                  <a:pt x="11029" y="470691"/>
                </a:lnTo>
                <a:lnTo>
                  <a:pt x="19346" y="499444"/>
                </a:lnTo>
                <a:lnTo>
                  <a:pt x="29822" y="527210"/>
                </a:lnTo>
                <a:lnTo>
                  <a:pt x="42358" y="553894"/>
                </a:lnTo>
                <a:lnTo>
                  <a:pt x="56857" y="579395"/>
                </a:lnTo>
                <a:lnTo>
                  <a:pt x="73220" y="603618"/>
                </a:lnTo>
                <a:lnTo>
                  <a:pt x="91351" y="626465"/>
                </a:lnTo>
                <a:lnTo>
                  <a:pt x="111151" y="647837"/>
                </a:lnTo>
                <a:lnTo>
                  <a:pt x="132523" y="667637"/>
                </a:lnTo>
                <a:lnTo>
                  <a:pt x="155369" y="685768"/>
                </a:lnTo>
                <a:lnTo>
                  <a:pt x="179592" y="702131"/>
                </a:lnTo>
                <a:lnTo>
                  <a:pt x="205094" y="716630"/>
                </a:lnTo>
                <a:lnTo>
                  <a:pt x="231777" y="729166"/>
                </a:lnTo>
                <a:lnTo>
                  <a:pt x="259544" y="739641"/>
                </a:lnTo>
                <a:lnTo>
                  <a:pt x="288297" y="747959"/>
                </a:lnTo>
                <a:lnTo>
                  <a:pt x="317938" y="754021"/>
                </a:lnTo>
                <a:lnTo>
                  <a:pt x="348369" y="757730"/>
                </a:lnTo>
                <a:lnTo>
                  <a:pt x="379493" y="758988"/>
                </a:lnTo>
                <a:lnTo>
                  <a:pt x="410618" y="757730"/>
                </a:lnTo>
                <a:lnTo>
                  <a:pt x="441049" y="754021"/>
                </a:lnTo>
                <a:lnTo>
                  <a:pt x="470690" y="747959"/>
                </a:lnTo>
                <a:lnTo>
                  <a:pt x="499442" y="739641"/>
                </a:lnTo>
                <a:lnTo>
                  <a:pt x="527209" y="729166"/>
                </a:lnTo>
                <a:lnTo>
                  <a:pt x="553892" y="716630"/>
                </a:lnTo>
                <a:lnTo>
                  <a:pt x="579394" y="702131"/>
                </a:lnTo>
                <a:lnTo>
                  <a:pt x="603617" y="685768"/>
                </a:lnTo>
                <a:lnTo>
                  <a:pt x="626464" y="667637"/>
                </a:lnTo>
                <a:lnTo>
                  <a:pt x="647836" y="647837"/>
                </a:lnTo>
                <a:lnTo>
                  <a:pt x="667636" y="626465"/>
                </a:lnTo>
                <a:lnTo>
                  <a:pt x="685767" y="603618"/>
                </a:lnTo>
                <a:lnTo>
                  <a:pt x="702130" y="579395"/>
                </a:lnTo>
                <a:lnTo>
                  <a:pt x="716629" y="553894"/>
                </a:lnTo>
                <a:lnTo>
                  <a:pt x="729164" y="527210"/>
                </a:lnTo>
                <a:lnTo>
                  <a:pt x="739640" y="499444"/>
                </a:lnTo>
                <a:lnTo>
                  <a:pt x="747958" y="470691"/>
                </a:lnTo>
                <a:lnTo>
                  <a:pt x="754020" y="441050"/>
                </a:lnTo>
                <a:lnTo>
                  <a:pt x="757729" y="410619"/>
                </a:lnTo>
                <a:lnTo>
                  <a:pt x="758987" y="379495"/>
                </a:lnTo>
                <a:lnTo>
                  <a:pt x="757729" y="348370"/>
                </a:lnTo>
                <a:lnTo>
                  <a:pt x="754020" y="317938"/>
                </a:lnTo>
                <a:lnTo>
                  <a:pt x="747958" y="288297"/>
                </a:lnTo>
                <a:lnTo>
                  <a:pt x="739640" y="259545"/>
                </a:lnTo>
                <a:lnTo>
                  <a:pt x="729164" y="231778"/>
                </a:lnTo>
                <a:lnTo>
                  <a:pt x="716629" y="205095"/>
                </a:lnTo>
                <a:lnTo>
                  <a:pt x="702130" y="179593"/>
                </a:lnTo>
                <a:lnTo>
                  <a:pt x="685767" y="155370"/>
                </a:lnTo>
                <a:lnTo>
                  <a:pt x="667636" y="132523"/>
                </a:lnTo>
                <a:lnTo>
                  <a:pt x="647836" y="111151"/>
                </a:lnTo>
                <a:lnTo>
                  <a:pt x="626464" y="91351"/>
                </a:lnTo>
                <a:lnTo>
                  <a:pt x="603617" y="73220"/>
                </a:lnTo>
                <a:lnTo>
                  <a:pt x="579394" y="56857"/>
                </a:lnTo>
                <a:lnTo>
                  <a:pt x="553892" y="42358"/>
                </a:lnTo>
                <a:lnTo>
                  <a:pt x="527209" y="29822"/>
                </a:lnTo>
                <a:lnTo>
                  <a:pt x="499442" y="19346"/>
                </a:lnTo>
                <a:lnTo>
                  <a:pt x="470690" y="11029"/>
                </a:lnTo>
                <a:lnTo>
                  <a:pt x="441049" y="4966"/>
                </a:lnTo>
                <a:lnTo>
                  <a:pt x="410618" y="1258"/>
                </a:lnTo>
                <a:lnTo>
                  <a:pt x="379493" y="0"/>
                </a:lnTo>
                <a:lnTo>
                  <a:pt x="348369" y="1258"/>
                </a:lnTo>
                <a:lnTo>
                  <a:pt x="317938" y="4966"/>
                </a:lnTo>
                <a:lnTo>
                  <a:pt x="288297" y="11029"/>
                </a:lnTo>
                <a:lnTo>
                  <a:pt x="259544" y="19346"/>
                </a:lnTo>
                <a:lnTo>
                  <a:pt x="231777" y="29822"/>
                </a:lnTo>
                <a:lnTo>
                  <a:pt x="205094" y="42358"/>
                </a:lnTo>
                <a:lnTo>
                  <a:pt x="179592" y="56857"/>
                </a:lnTo>
                <a:lnTo>
                  <a:pt x="155369" y="73220"/>
                </a:lnTo>
                <a:lnTo>
                  <a:pt x="132523" y="91351"/>
                </a:lnTo>
                <a:lnTo>
                  <a:pt x="111151" y="111151"/>
                </a:lnTo>
                <a:lnTo>
                  <a:pt x="91351" y="132523"/>
                </a:lnTo>
                <a:lnTo>
                  <a:pt x="73220" y="155370"/>
                </a:lnTo>
                <a:lnTo>
                  <a:pt x="56857" y="179593"/>
                </a:lnTo>
                <a:lnTo>
                  <a:pt x="42358" y="205095"/>
                </a:lnTo>
                <a:lnTo>
                  <a:pt x="29822" y="231778"/>
                </a:lnTo>
                <a:lnTo>
                  <a:pt x="19346" y="259545"/>
                </a:lnTo>
                <a:lnTo>
                  <a:pt x="11029" y="288297"/>
                </a:lnTo>
                <a:lnTo>
                  <a:pt x="4966" y="317938"/>
                </a:lnTo>
                <a:lnTo>
                  <a:pt x="1258" y="348370"/>
                </a:lnTo>
                <a:lnTo>
                  <a:pt x="0" y="3794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099902" y="4193161"/>
            <a:ext cx="758987" cy="758988"/>
          </a:xfrm>
          <a:custGeom>
            <a:avLst/>
            <a:gdLst/>
            <a:ahLst/>
            <a:cxnLst/>
            <a:rect l="l" t="t" r="r" b="b"/>
            <a:pathLst>
              <a:path w="758987" h="758988">
                <a:moveTo>
                  <a:pt x="0" y="379494"/>
                </a:moveTo>
                <a:lnTo>
                  <a:pt x="1258" y="348369"/>
                </a:lnTo>
                <a:lnTo>
                  <a:pt x="4966" y="317938"/>
                </a:lnTo>
                <a:lnTo>
                  <a:pt x="11029" y="288297"/>
                </a:lnTo>
                <a:lnTo>
                  <a:pt x="19346" y="259544"/>
                </a:lnTo>
                <a:lnTo>
                  <a:pt x="29822" y="231777"/>
                </a:lnTo>
                <a:lnTo>
                  <a:pt x="42358" y="205094"/>
                </a:lnTo>
                <a:lnTo>
                  <a:pt x="56856" y="179592"/>
                </a:lnTo>
                <a:lnTo>
                  <a:pt x="73220" y="155369"/>
                </a:lnTo>
                <a:lnTo>
                  <a:pt x="91350" y="132523"/>
                </a:lnTo>
                <a:lnTo>
                  <a:pt x="111151" y="111151"/>
                </a:lnTo>
                <a:lnTo>
                  <a:pt x="132523" y="91350"/>
                </a:lnTo>
                <a:lnTo>
                  <a:pt x="155369" y="73220"/>
                </a:lnTo>
                <a:lnTo>
                  <a:pt x="179592" y="56856"/>
                </a:lnTo>
                <a:lnTo>
                  <a:pt x="205094" y="42358"/>
                </a:lnTo>
                <a:lnTo>
                  <a:pt x="231777" y="29822"/>
                </a:lnTo>
                <a:lnTo>
                  <a:pt x="259544" y="19346"/>
                </a:lnTo>
                <a:lnTo>
                  <a:pt x="288296" y="11029"/>
                </a:lnTo>
                <a:lnTo>
                  <a:pt x="317937" y="4966"/>
                </a:lnTo>
                <a:lnTo>
                  <a:pt x="348369" y="1258"/>
                </a:lnTo>
                <a:lnTo>
                  <a:pt x="379493" y="0"/>
                </a:lnTo>
                <a:lnTo>
                  <a:pt x="410617" y="1258"/>
                </a:lnTo>
                <a:lnTo>
                  <a:pt x="441049" y="4966"/>
                </a:lnTo>
                <a:lnTo>
                  <a:pt x="470690" y="11029"/>
                </a:lnTo>
                <a:lnTo>
                  <a:pt x="499442" y="19346"/>
                </a:lnTo>
                <a:lnTo>
                  <a:pt x="527209" y="29822"/>
                </a:lnTo>
                <a:lnTo>
                  <a:pt x="553892" y="42358"/>
                </a:lnTo>
                <a:lnTo>
                  <a:pt x="579394" y="56856"/>
                </a:lnTo>
                <a:lnTo>
                  <a:pt x="603617" y="73220"/>
                </a:lnTo>
                <a:lnTo>
                  <a:pt x="626463" y="91350"/>
                </a:lnTo>
                <a:lnTo>
                  <a:pt x="647835" y="111151"/>
                </a:lnTo>
                <a:lnTo>
                  <a:pt x="667636" y="132523"/>
                </a:lnTo>
                <a:lnTo>
                  <a:pt x="685766" y="155369"/>
                </a:lnTo>
                <a:lnTo>
                  <a:pt x="702130" y="179592"/>
                </a:lnTo>
                <a:lnTo>
                  <a:pt x="716628" y="205094"/>
                </a:lnTo>
                <a:lnTo>
                  <a:pt x="729164" y="231777"/>
                </a:lnTo>
                <a:lnTo>
                  <a:pt x="739640" y="259544"/>
                </a:lnTo>
                <a:lnTo>
                  <a:pt x="747957" y="288297"/>
                </a:lnTo>
                <a:lnTo>
                  <a:pt x="754020" y="317938"/>
                </a:lnTo>
                <a:lnTo>
                  <a:pt x="757729" y="348369"/>
                </a:lnTo>
                <a:lnTo>
                  <a:pt x="758987" y="379494"/>
                </a:lnTo>
                <a:lnTo>
                  <a:pt x="757729" y="410618"/>
                </a:lnTo>
                <a:lnTo>
                  <a:pt x="754020" y="441049"/>
                </a:lnTo>
                <a:lnTo>
                  <a:pt x="747957" y="470690"/>
                </a:lnTo>
                <a:lnTo>
                  <a:pt x="739640" y="499443"/>
                </a:lnTo>
                <a:lnTo>
                  <a:pt x="729164" y="527210"/>
                </a:lnTo>
                <a:lnTo>
                  <a:pt x="716628" y="553893"/>
                </a:lnTo>
                <a:lnTo>
                  <a:pt x="702130" y="579395"/>
                </a:lnTo>
                <a:lnTo>
                  <a:pt x="685766" y="603618"/>
                </a:lnTo>
                <a:lnTo>
                  <a:pt x="667636" y="626464"/>
                </a:lnTo>
                <a:lnTo>
                  <a:pt x="647835" y="647836"/>
                </a:lnTo>
                <a:lnTo>
                  <a:pt x="626463" y="667637"/>
                </a:lnTo>
                <a:lnTo>
                  <a:pt x="603617" y="685767"/>
                </a:lnTo>
                <a:lnTo>
                  <a:pt x="579394" y="702131"/>
                </a:lnTo>
                <a:lnTo>
                  <a:pt x="553892" y="716629"/>
                </a:lnTo>
                <a:lnTo>
                  <a:pt x="527209" y="729165"/>
                </a:lnTo>
                <a:lnTo>
                  <a:pt x="499442" y="739641"/>
                </a:lnTo>
                <a:lnTo>
                  <a:pt x="470690" y="747958"/>
                </a:lnTo>
                <a:lnTo>
                  <a:pt x="441049" y="754021"/>
                </a:lnTo>
                <a:lnTo>
                  <a:pt x="410617" y="757730"/>
                </a:lnTo>
                <a:lnTo>
                  <a:pt x="379493" y="758988"/>
                </a:lnTo>
                <a:lnTo>
                  <a:pt x="348369" y="757730"/>
                </a:lnTo>
                <a:lnTo>
                  <a:pt x="317937" y="754021"/>
                </a:lnTo>
                <a:lnTo>
                  <a:pt x="288296" y="747958"/>
                </a:lnTo>
                <a:lnTo>
                  <a:pt x="259544" y="739641"/>
                </a:lnTo>
                <a:lnTo>
                  <a:pt x="231777" y="729165"/>
                </a:lnTo>
                <a:lnTo>
                  <a:pt x="205094" y="716629"/>
                </a:lnTo>
                <a:lnTo>
                  <a:pt x="179592" y="702131"/>
                </a:lnTo>
                <a:lnTo>
                  <a:pt x="155369" y="685767"/>
                </a:lnTo>
                <a:lnTo>
                  <a:pt x="132523" y="667637"/>
                </a:lnTo>
                <a:lnTo>
                  <a:pt x="111151" y="647836"/>
                </a:lnTo>
                <a:lnTo>
                  <a:pt x="91350" y="626464"/>
                </a:lnTo>
                <a:lnTo>
                  <a:pt x="73220" y="603618"/>
                </a:lnTo>
                <a:lnTo>
                  <a:pt x="56856" y="579395"/>
                </a:lnTo>
                <a:lnTo>
                  <a:pt x="42358" y="553893"/>
                </a:lnTo>
                <a:lnTo>
                  <a:pt x="29822" y="527210"/>
                </a:lnTo>
                <a:lnTo>
                  <a:pt x="19346" y="499443"/>
                </a:lnTo>
                <a:lnTo>
                  <a:pt x="11029" y="470690"/>
                </a:lnTo>
                <a:lnTo>
                  <a:pt x="4966" y="441049"/>
                </a:lnTo>
                <a:lnTo>
                  <a:pt x="1258" y="410618"/>
                </a:lnTo>
                <a:lnTo>
                  <a:pt x="0" y="379494"/>
                </a:lnTo>
                <a:close/>
              </a:path>
            </a:pathLst>
          </a:custGeom>
          <a:ln w="38100">
            <a:solidFill>
              <a:srgbClr val="882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019513" y="5845077"/>
            <a:ext cx="758987" cy="758987"/>
          </a:xfrm>
          <a:custGeom>
            <a:avLst/>
            <a:gdLst/>
            <a:ahLst/>
            <a:cxnLst/>
            <a:rect l="l" t="t" r="r" b="b"/>
            <a:pathLst>
              <a:path w="758987" h="758987">
                <a:moveTo>
                  <a:pt x="0" y="379493"/>
                </a:moveTo>
                <a:lnTo>
                  <a:pt x="1258" y="410618"/>
                </a:lnTo>
                <a:lnTo>
                  <a:pt x="4966" y="441049"/>
                </a:lnTo>
                <a:lnTo>
                  <a:pt x="11029" y="470690"/>
                </a:lnTo>
                <a:lnTo>
                  <a:pt x="19346" y="499442"/>
                </a:lnTo>
                <a:lnTo>
                  <a:pt x="29822" y="527209"/>
                </a:lnTo>
                <a:lnTo>
                  <a:pt x="42358" y="553892"/>
                </a:lnTo>
                <a:lnTo>
                  <a:pt x="56856" y="579394"/>
                </a:lnTo>
                <a:lnTo>
                  <a:pt x="73220" y="603617"/>
                </a:lnTo>
                <a:lnTo>
                  <a:pt x="91350" y="626464"/>
                </a:lnTo>
                <a:lnTo>
                  <a:pt x="111150" y="647836"/>
                </a:lnTo>
                <a:lnTo>
                  <a:pt x="132522" y="667636"/>
                </a:lnTo>
                <a:lnTo>
                  <a:pt x="155369" y="685767"/>
                </a:lnTo>
                <a:lnTo>
                  <a:pt x="179592" y="702130"/>
                </a:lnTo>
                <a:lnTo>
                  <a:pt x="205094" y="716629"/>
                </a:lnTo>
                <a:lnTo>
                  <a:pt x="231777" y="729164"/>
                </a:lnTo>
                <a:lnTo>
                  <a:pt x="259544" y="739640"/>
                </a:lnTo>
                <a:lnTo>
                  <a:pt x="288296" y="747958"/>
                </a:lnTo>
                <a:lnTo>
                  <a:pt x="317937" y="754020"/>
                </a:lnTo>
                <a:lnTo>
                  <a:pt x="348369" y="757729"/>
                </a:lnTo>
                <a:lnTo>
                  <a:pt x="379493" y="758987"/>
                </a:lnTo>
                <a:lnTo>
                  <a:pt x="410618" y="757729"/>
                </a:lnTo>
                <a:lnTo>
                  <a:pt x="441049" y="754020"/>
                </a:lnTo>
                <a:lnTo>
                  <a:pt x="470690" y="747958"/>
                </a:lnTo>
                <a:lnTo>
                  <a:pt x="499442" y="739640"/>
                </a:lnTo>
                <a:lnTo>
                  <a:pt x="527209" y="729164"/>
                </a:lnTo>
                <a:lnTo>
                  <a:pt x="553892" y="716629"/>
                </a:lnTo>
                <a:lnTo>
                  <a:pt x="579394" y="702130"/>
                </a:lnTo>
                <a:lnTo>
                  <a:pt x="603617" y="685767"/>
                </a:lnTo>
                <a:lnTo>
                  <a:pt x="626464" y="667636"/>
                </a:lnTo>
                <a:lnTo>
                  <a:pt x="647836" y="647836"/>
                </a:lnTo>
                <a:lnTo>
                  <a:pt x="667636" y="626464"/>
                </a:lnTo>
                <a:lnTo>
                  <a:pt x="685767" y="603617"/>
                </a:lnTo>
                <a:lnTo>
                  <a:pt x="702130" y="579394"/>
                </a:lnTo>
                <a:lnTo>
                  <a:pt x="716629" y="553892"/>
                </a:lnTo>
                <a:lnTo>
                  <a:pt x="729164" y="527209"/>
                </a:lnTo>
                <a:lnTo>
                  <a:pt x="739640" y="499442"/>
                </a:lnTo>
                <a:lnTo>
                  <a:pt x="747958" y="470690"/>
                </a:lnTo>
                <a:lnTo>
                  <a:pt x="754020" y="441049"/>
                </a:lnTo>
                <a:lnTo>
                  <a:pt x="757729" y="410618"/>
                </a:lnTo>
                <a:lnTo>
                  <a:pt x="758987" y="379493"/>
                </a:lnTo>
                <a:lnTo>
                  <a:pt x="757729" y="348369"/>
                </a:lnTo>
                <a:lnTo>
                  <a:pt x="754020" y="317937"/>
                </a:lnTo>
                <a:lnTo>
                  <a:pt x="747958" y="288296"/>
                </a:lnTo>
                <a:lnTo>
                  <a:pt x="739640" y="259544"/>
                </a:lnTo>
                <a:lnTo>
                  <a:pt x="729164" y="231777"/>
                </a:lnTo>
                <a:lnTo>
                  <a:pt x="716629" y="205094"/>
                </a:lnTo>
                <a:lnTo>
                  <a:pt x="702130" y="179592"/>
                </a:lnTo>
                <a:lnTo>
                  <a:pt x="685767" y="155369"/>
                </a:lnTo>
                <a:lnTo>
                  <a:pt x="667636" y="132522"/>
                </a:lnTo>
                <a:lnTo>
                  <a:pt x="647836" y="111150"/>
                </a:lnTo>
                <a:lnTo>
                  <a:pt x="626464" y="91350"/>
                </a:lnTo>
                <a:lnTo>
                  <a:pt x="603617" y="73220"/>
                </a:lnTo>
                <a:lnTo>
                  <a:pt x="579394" y="56856"/>
                </a:lnTo>
                <a:lnTo>
                  <a:pt x="553892" y="42358"/>
                </a:lnTo>
                <a:lnTo>
                  <a:pt x="527209" y="29822"/>
                </a:lnTo>
                <a:lnTo>
                  <a:pt x="499442" y="19346"/>
                </a:lnTo>
                <a:lnTo>
                  <a:pt x="470690" y="11029"/>
                </a:lnTo>
                <a:lnTo>
                  <a:pt x="441049" y="4966"/>
                </a:lnTo>
                <a:lnTo>
                  <a:pt x="410618" y="1258"/>
                </a:lnTo>
                <a:lnTo>
                  <a:pt x="379493" y="0"/>
                </a:lnTo>
                <a:lnTo>
                  <a:pt x="348369" y="1258"/>
                </a:lnTo>
                <a:lnTo>
                  <a:pt x="317937" y="4966"/>
                </a:lnTo>
                <a:lnTo>
                  <a:pt x="288296" y="11029"/>
                </a:lnTo>
                <a:lnTo>
                  <a:pt x="259544" y="19346"/>
                </a:lnTo>
                <a:lnTo>
                  <a:pt x="231777" y="29822"/>
                </a:lnTo>
                <a:lnTo>
                  <a:pt x="205094" y="42358"/>
                </a:lnTo>
                <a:lnTo>
                  <a:pt x="179592" y="56856"/>
                </a:lnTo>
                <a:lnTo>
                  <a:pt x="155369" y="73220"/>
                </a:lnTo>
                <a:lnTo>
                  <a:pt x="132522" y="91350"/>
                </a:lnTo>
                <a:lnTo>
                  <a:pt x="111150" y="111150"/>
                </a:lnTo>
                <a:lnTo>
                  <a:pt x="91350" y="132522"/>
                </a:lnTo>
                <a:lnTo>
                  <a:pt x="73220" y="155369"/>
                </a:lnTo>
                <a:lnTo>
                  <a:pt x="56856" y="179592"/>
                </a:lnTo>
                <a:lnTo>
                  <a:pt x="42358" y="205094"/>
                </a:lnTo>
                <a:lnTo>
                  <a:pt x="29822" y="231777"/>
                </a:lnTo>
                <a:lnTo>
                  <a:pt x="19346" y="259544"/>
                </a:lnTo>
                <a:lnTo>
                  <a:pt x="11029" y="288296"/>
                </a:lnTo>
                <a:lnTo>
                  <a:pt x="4966" y="317937"/>
                </a:lnTo>
                <a:lnTo>
                  <a:pt x="1258" y="348369"/>
                </a:lnTo>
                <a:lnTo>
                  <a:pt x="0" y="3794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019513" y="5845077"/>
            <a:ext cx="758988" cy="758988"/>
          </a:xfrm>
          <a:custGeom>
            <a:avLst/>
            <a:gdLst/>
            <a:ahLst/>
            <a:cxnLst/>
            <a:rect l="l" t="t" r="r" b="b"/>
            <a:pathLst>
              <a:path w="758988" h="758988">
                <a:moveTo>
                  <a:pt x="0" y="379494"/>
                </a:moveTo>
                <a:lnTo>
                  <a:pt x="1258" y="348369"/>
                </a:lnTo>
                <a:lnTo>
                  <a:pt x="4966" y="317938"/>
                </a:lnTo>
                <a:lnTo>
                  <a:pt x="11029" y="288297"/>
                </a:lnTo>
                <a:lnTo>
                  <a:pt x="19346" y="259544"/>
                </a:lnTo>
                <a:lnTo>
                  <a:pt x="29822" y="231777"/>
                </a:lnTo>
                <a:lnTo>
                  <a:pt x="42358" y="205094"/>
                </a:lnTo>
                <a:lnTo>
                  <a:pt x="56856" y="179592"/>
                </a:lnTo>
                <a:lnTo>
                  <a:pt x="73220" y="155369"/>
                </a:lnTo>
                <a:lnTo>
                  <a:pt x="91350" y="132523"/>
                </a:lnTo>
                <a:lnTo>
                  <a:pt x="111151" y="111151"/>
                </a:lnTo>
                <a:lnTo>
                  <a:pt x="132523" y="91350"/>
                </a:lnTo>
                <a:lnTo>
                  <a:pt x="155369" y="73220"/>
                </a:lnTo>
                <a:lnTo>
                  <a:pt x="179592" y="56856"/>
                </a:lnTo>
                <a:lnTo>
                  <a:pt x="205094" y="42358"/>
                </a:lnTo>
                <a:lnTo>
                  <a:pt x="231777" y="29822"/>
                </a:lnTo>
                <a:lnTo>
                  <a:pt x="259544" y="19346"/>
                </a:lnTo>
                <a:lnTo>
                  <a:pt x="288297" y="11029"/>
                </a:lnTo>
                <a:lnTo>
                  <a:pt x="317938" y="4966"/>
                </a:lnTo>
                <a:lnTo>
                  <a:pt x="348369" y="1258"/>
                </a:lnTo>
                <a:lnTo>
                  <a:pt x="379494" y="0"/>
                </a:lnTo>
                <a:lnTo>
                  <a:pt x="410618" y="1258"/>
                </a:lnTo>
                <a:lnTo>
                  <a:pt x="441049" y="4966"/>
                </a:lnTo>
                <a:lnTo>
                  <a:pt x="470690" y="11029"/>
                </a:lnTo>
                <a:lnTo>
                  <a:pt x="499443" y="19346"/>
                </a:lnTo>
                <a:lnTo>
                  <a:pt x="527210" y="29822"/>
                </a:lnTo>
                <a:lnTo>
                  <a:pt x="553893" y="42358"/>
                </a:lnTo>
                <a:lnTo>
                  <a:pt x="579395" y="56856"/>
                </a:lnTo>
                <a:lnTo>
                  <a:pt x="603618" y="73220"/>
                </a:lnTo>
                <a:lnTo>
                  <a:pt x="626464" y="91350"/>
                </a:lnTo>
                <a:lnTo>
                  <a:pt x="647836" y="111151"/>
                </a:lnTo>
                <a:lnTo>
                  <a:pt x="667637" y="132523"/>
                </a:lnTo>
                <a:lnTo>
                  <a:pt x="685767" y="155369"/>
                </a:lnTo>
                <a:lnTo>
                  <a:pt x="702131" y="179592"/>
                </a:lnTo>
                <a:lnTo>
                  <a:pt x="716629" y="205094"/>
                </a:lnTo>
                <a:lnTo>
                  <a:pt x="729165" y="231777"/>
                </a:lnTo>
                <a:lnTo>
                  <a:pt x="739641" y="259544"/>
                </a:lnTo>
                <a:lnTo>
                  <a:pt x="747958" y="288297"/>
                </a:lnTo>
                <a:lnTo>
                  <a:pt x="754021" y="317938"/>
                </a:lnTo>
                <a:lnTo>
                  <a:pt x="757730" y="348369"/>
                </a:lnTo>
                <a:lnTo>
                  <a:pt x="758988" y="379494"/>
                </a:lnTo>
                <a:lnTo>
                  <a:pt x="757730" y="410618"/>
                </a:lnTo>
                <a:lnTo>
                  <a:pt x="754021" y="441049"/>
                </a:lnTo>
                <a:lnTo>
                  <a:pt x="747958" y="470690"/>
                </a:lnTo>
                <a:lnTo>
                  <a:pt x="739641" y="499443"/>
                </a:lnTo>
                <a:lnTo>
                  <a:pt x="729165" y="527210"/>
                </a:lnTo>
                <a:lnTo>
                  <a:pt x="716629" y="553893"/>
                </a:lnTo>
                <a:lnTo>
                  <a:pt x="702131" y="579395"/>
                </a:lnTo>
                <a:lnTo>
                  <a:pt x="685767" y="603618"/>
                </a:lnTo>
                <a:lnTo>
                  <a:pt x="667637" y="626464"/>
                </a:lnTo>
                <a:lnTo>
                  <a:pt x="647836" y="647836"/>
                </a:lnTo>
                <a:lnTo>
                  <a:pt x="626464" y="667637"/>
                </a:lnTo>
                <a:lnTo>
                  <a:pt x="603618" y="685767"/>
                </a:lnTo>
                <a:lnTo>
                  <a:pt x="579395" y="702131"/>
                </a:lnTo>
                <a:lnTo>
                  <a:pt x="553893" y="716629"/>
                </a:lnTo>
                <a:lnTo>
                  <a:pt x="527210" y="729165"/>
                </a:lnTo>
                <a:lnTo>
                  <a:pt x="499443" y="739641"/>
                </a:lnTo>
                <a:lnTo>
                  <a:pt x="470690" y="747958"/>
                </a:lnTo>
                <a:lnTo>
                  <a:pt x="441049" y="754021"/>
                </a:lnTo>
                <a:lnTo>
                  <a:pt x="410618" y="757730"/>
                </a:lnTo>
                <a:lnTo>
                  <a:pt x="379494" y="758988"/>
                </a:lnTo>
                <a:lnTo>
                  <a:pt x="348369" y="757730"/>
                </a:lnTo>
                <a:lnTo>
                  <a:pt x="317938" y="754021"/>
                </a:lnTo>
                <a:lnTo>
                  <a:pt x="288297" y="747958"/>
                </a:lnTo>
                <a:lnTo>
                  <a:pt x="259544" y="739641"/>
                </a:lnTo>
                <a:lnTo>
                  <a:pt x="231777" y="729165"/>
                </a:lnTo>
                <a:lnTo>
                  <a:pt x="205094" y="716629"/>
                </a:lnTo>
                <a:lnTo>
                  <a:pt x="179592" y="702131"/>
                </a:lnTo>
                <a:lnTo>
                  <a:pt x="155369" y="685767"/>
                </a:lnTo>
                <a:lnTo>
                  <a:pt x="132523" y="667637"/>
                </a:lnTo>
                <a:lnTo>
                  <a:pt x="111151" y="647836"/>
                </a:lnTo>
                <a:lnTo>
                  <a:pt x="91350" y="626464"/>
                </a:lnTo>
                <a:lnTo>
                  <a:pt x="73220" y="603618"/>
                </a:lnTo>
                <a:lnTo>
                  <a:pt x="56856" y="579395"/>
                </a:lnTo>
                <a:lnTo>
                  <a:pt x="42358" y="553893"/>
                </a:lnTo>
                <a:lnTo>
                  <a:pt x="29822" y="527210"/>
                </a:lnTo>
                <a:lnTo>
                  <a:pt x="19346" y="499443"/>
                </a:lnTo>
                <a:lnTo>
                  <a:pt x="11029" y="470690"/>
                </a:lnTo>
                <a:lnTo>
                  <a:pt x="4966" y="441049"/>
                </a:lnTo>
                <a:lnTo>
                  <a:pt x="1258" y="410618"/>
                </a:lnTo>
                <a:lnTo>
                  <a:pt x="0" y="379494"/>
                </a:lnTo>
                <a:close/>
              </a:path>
            </a:pathLst>
          </a:custGeom>
          <a:ln w="38100">
            <a:solidFill>
              <a:srgbClr val="882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739321" y="3294236"/>
            <a:ext cx="3861619" cy="3861619"/>
          </a:xfrm>
          <a:custGeom>
            <a:avLst/>
            <a:gdLst/>
            <a:ahLst/>
            <a:cxnLst/>
            <a:rect l="l" t="t" r="r" b="b"/>
            <a:pathLst>
              <a:path w="3861619" h="3861619">
                <a:moveTo>
                  <a:pt x="0" y="1930808"/>
                </a:moveTo>
                <a:lnTo>
                  <a:pt x="6400" y="2089165"/>
                </a:lnTo>
                <a:lnTo>
                  <a:pt x="25271" y="2243996"/>
                </a:lnTo>
                <a:lnTo>
                  <a:pt x="56114" y="2394804"/>
                </a:lnTo>
                <a:lnTo>
                  <a:pt x="98433" y="2541094"/>
                </a:lnTo>
                <a:lnTo>
                  <a:pt x="151732" y="2682367"/>
                </a:lnTo>
                <a:lnTo>
                  <a:pt x="215513" y="2818127"/>
                </a:lnTo>
                <a:lnTo>
                  <a:pt x="289279" y="2947877"/>
                </a:lnTo>
                <a:lnTo>
                  <a:pt x="372534" y="3071120"/>
                </a:lnTo>
                <a:lnTo>
                  <a:pt x="464780" y="3187359"/>
                </a:lnTo>
                <a:lnTo>
                  <a:pt x="565520" y="3296097"/>
                </a:lnTo>
                <a:lnTo>
                  <a:pt x="674259" y="3396838"/>
                </a:lnTo>
                <a:lnTo>
                  <a:pt x="790498" y="3489084"/>
                </a:lnTo>
                <a:lnTo>
                  <a:pt x="913741" y="3572339"/>
                </a:lnTo>
                <a:lnTo>
                  <a:pt x="1043491" y="3646105"/>
                </a:lnTo>
                <a:lnTo>
                  <a:pt x="1179251" y="3709886"/>
                </a:lnTo>
                <a:lnTo>
                  <a:pt x="1320524" y="3763185"/>
                </a:lnTo>
                <a:lnTo>
                  <a:pt x="1466813" y="3805504"/>
                </a:lnTo>
                <a:lnTo>
                  <a:pt x="1617622" y="3836348"/>
                </a:lnTo>
                <a:lnTo>
                  <a:pt x="1772453" y="3855218"/>
                </a:lnTo>
                <a:lnTo>
                  <a:pt x="1930810" y="3861619"/>
                </a:lnTo>
                <a:lnTo>
                  <a:pt x="2089166" y="3855218"/>
                </a:lnTo>
                <a:lnTo>
                  <a:pt x="2243997" y="3836348"/>
                </a:lnTo>
                <a:lnTo>
                  <a:pt x="2394806" y="3805504"/>
                </a:lnTo>
                <a:lnTo>
                  <a:pt x="2541095" y="3763185"/>
                </a:lnTo>
                <a:lnTo>
                  <a:pt x="2682368" y="3709886"/>
                </a:lnTo>
                <a:lnTo>
                  <a:pt x="2818128" y="3646105"/>
                </a:lnTo>
                <a:lnTo>
                  <a:pt x="2947878" y="3572339"/>
                </a:lnTo>
                <a:lnTo>
                  <a:pt x="3071121" y="3489084"/>
                </a:lnTo>
                <a:lnTo>
                  <a:pt x="3187360" y="3396838"/>
                </a:lnTo>
                <a:lnTo>
                  <a:pt x="3296098" y="3296097"/>
                </a:lnTo>
                <a:lnTo>
                  <a:pt x="3396839" y="3187359"/>
                </a:lnTo>
                <a:lnTo>
                  <a:pt x="3489085" y="3071120"/>
                </a:lnTo>
                <a:lnTo>
                  <a:pt x="3572339" y="2947877"/>
                </a:lnTo>
                <a:lnTo>
                  <a:pt x="3646105" y="2818127"/>
                </a:lnTo>
                <a:lnTo>
                  <a:pt x="3709886" y="2682367"/>
                </a:lnTo>
                <a:lnTo>
                  <a:pt x="3763185" y="2541094"/>
                </a:lnTo>
                <a:lnTo>
                  <a:pt x="3805504" y="2394804"/>
                </a:lnTo>
                <a:lnTo>
                  <a:pt x="3836348" y="2243996"/>
                </a:lnTo>
                <a:lnTo>
                  <a:pt x="3855218" y="2089165"/>
                </a:lnTo>
                <a:lnTo>
                  <a:pt x="3861619" y="1930808"/>
                </a:lnTo>
                <a:lnTo>
                  <a:pt x="3855218" y="1772452"/>
                </a:lnTo>
                <a:lnTo>
                  <a:pt x="3836348" y="1617621"/>
                </a:lnTo>
                <a:lnTo>
                  <a:pt x="3805504" y="1466813"/>
                </a:lnTo>
                <a:lnTo>
                  <a:pt x="3763185" y="1320523"/>
                </a:lnTo>
                <a:lnTo>
                  <a:pt x="3709886" y="1179250"/>
                </a:lnTo>
                <a:lnTo>
                  <a:pt x="3646105" y="1043490"/>
                </a:lnTo>
                <a:lnTo>
                  <a:pt x="3572339" y="913740"/>
                </a:lnTo>
                <a:lnTo>
                  <a:pt x="3489085" y="790498"/>
                </a:lnTo>
                <a:lnTo>
                  <a:pt x="3396839" y="674258"/>
                </a:lnTo>
                <a:lnTo>
                  <a:pt x="3296098" y="565520"/>
                </a:lnTo>
                <a:lnTo>
                  <a:pt x="3187360" y="464780"/>
                </a:lnTo>
                <a:lnTo>
                  <a:pt x="3071121" y="372533"/>
                </a:lnTo>
                <a:lnTo>
                  <a:pt x="2947878" y="289279"/>
                </a:lnTo>
                <a:lnTo>
                  <a:pt x="2818128" y="215513"/>
                </a:lnTo>
                <a:lnTo>
                  <a:pt x="2682368" y="151732"/>
                </a:lnTo>
                <a:lnTo>
                  <a:pt x="2541095" y="98433"/>
                </a:lnTo>
                <a:lnTo>
                  <a:pt x="2394806" y="56114"/>
                </a:lnTo>
                <a:lnTo>
                  <a:pt x="2243997" y="25271"/>
                </a:lnTo>
                <a:lnTo>
                  <a:pt x="2089166" y="6400"/>
                </a:lnTo>
                <a:lnTo>
                  <a:pt x="1930810" y="0"/>
                </a:lnTo>
                <a:lnTo>
                  <a:pt x="1772453" y="6400"/>
                </a:lnTo>
                <a:lnTo>
                  <a:pt x="1617622" y="25271"/>
                </a:lnTo>
                <a:lnTo>
                  <a:pt x="1466813" y="56114"/>
                </a:lnTo>
                <a:lnTo>
                  <a:pt x="1320524" y="98433"/>
                </a:lnTo>
                <a:lnTo>
                  <a:pt x="1179251" y="151732"/>
                </a:lnTo>
                <a:lnTo>
                  <a:pt x="1043491" y="215513"/>
                </a:lnTo>
                <a:lnTo>
                  <a:pt x="913741" y="289279"/>
                </a:lnTo>
                <a:lnTo>
                  <a:pt x="790498" y="372533"/>
                </a:lnTo>
                <a:lnTo>
                  <a:pt x="674259" y="464780"/>
                </a:lnTo>
                <a:lnTo>
                  <a:pt x="565520" y="565520"/>
                </a:lnTo>
                <a:lnTo>
                  <a:pt x="464780" y="674258"/>
                </a:lnTo>
                <a:lnTo>
                  <a:pt x="372534" y="790498"/>
                </a:lnTo>
                <a:lnTo>
                  <a:pt x="289279" y="913740"/>
                </a:lnTo>
                <a:lnTo>
                  <a:pt x="215513" y="1043490"/>
                </a:lnTo>
                <a:lnTo>
                  <a:pt x="151732" y="1179250"/>
                </a:lnTo>
                <a:lnTo>
                  <a:pt x="98433" y="1320523"/>
                </a:lnTo>
                <a:lnTo>
                  <a:pt x="56114" y="1466813"/>
                </a:lnTo>
                <a:lnTo>
                  <a:pt x="25271" y="1617621"/>
                </a:lnTo>
                <a:lnTo>
                  <a:pt x="6400" y="1772452"/>
                </a:lnTo>
                <a:lnTo>
                  <a:pt x="0" y="1930808"/>
                </a:lnTo>
                <a:close/>
              </a:path>
            </a:pathLst>
          </a:custGeom>
          <a:solidFill>
            <a:srgbClr val="882D7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197328" y="259079"/>
            <a:ext cx="1167384" cy="8351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325073" y="428772"/>
            <a:ext cx="1121882" cy="702055"/>
          </a:xfrm>
          <a:prstGeom prst="rect">
            <a:avLst/>
          </a:prstGeom>
        </p:spPr>
        <p:txBody>
          <a:bodyPr wrap="square" lIns="0" tIns="35115" rIns="0" bIns="0" rtlCol="0">
            <a:noAutofit/>
          </a:bodyPr>
          <a:lstStyle/>
          <a:p>
            <a:pPr marL="12700">
              <a:lnSpc>
                <a:spcPts val="5530"/>
              </a:lnSpc>
            </a:pPr>
            <a:r>
              <a:rPr sz="5350" dirty="0">
                <a:solidFill>
                  <a:srgbClr val="007EBA"/>
                </a:solidFill>
                <a:latin typeface="Calibri"/>
                <a:cs typeface="Calibri"/>
              </a:rPr>
              <a:t>Что</a:t>
            </a:r>
            <a:endParaRPr sz="53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472817" y="428772"/>
            <a:ext cx="5182181" cy="702055"/>
          </a:xfrm>
          <a:prstGeom prst="rect">
            <a:avLst/>
          </a:prstGeom>
        </p:spPr>
        <p:txBody>
          <a:bodyPr wrap="square" lIns="0" tIns="35115" rIns="0" bIns="0" rtlCol="0">
            <a:noAutofit/>
          </a:bodyPr>
          <a:lstStyle/>
          <a:p>
            <a:pPr marL="12700">
              <a:lnSpc>
                <a:spcPts val="5530"/>
              </a:lnSpc>
            </a:pPr>
            <a:r>
              <a:rPr sz="5350" spc="1" dirty="0">
                <a:solidFill>
                  <a:srgbClr val="007EBA"/>
                </a:solidFill>
                <a:latin typeface="Calibri"/>
                <a:cs typeface="Calibri"/>
              </a:rPr>
              <a:t>клиент получает?</a:t>
            </a:r>
            <a:endParaRPr sz="53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145818" y="2479783"/>
            <a:ext cx="2674994" cy="613663"/>
          </a:xfrm>
          <a:prstGeom prst="rect">
            <a:avLst/>
          </a:prstGeom>
        </p:spPr>
        <p:txBody>
          <a:bodyPr wrap="square" lIns="0" tIns="13589" rIns="0" bIns="0" rtlCol="0">
            <a:noAutofit/>
          </a:bodyPr>
          <a:lstStyle/>
          <a:p>
            <a:pPr marL="24764">
              <a:lnSpc>
                <a:spcPts val="2140"/>
              </a:lnSpc>
            </a:pPr>
            <a:r>
              <a:rPr sz="2000" spc="-6" dirty="0">
                <a:solidFill>
                  <a:srgbClr val="5E5E5E"/>
                </a:solidFill>
                <a:latin typeface="Arial"/>
                <a:cs typeface="Arial"/>
              </a:rPr>
              <a:t>Подбор специалистов</a:t>
            </a:r>
            <a:endParaRPr sz="2000">
              <a:latin typeface="Arial"/>
              <a:cs typeface="Arial"/>
            </a:endParaRPr>
          </a:p>
          <a:p>
            <a:pPr marL="12700" marR="37947">
              <a:lnSpc>
                <a:spcPct val="95825"/>
              </a:lnSpc>
              <a:spcBef>
                <a:spcPts val="233"/>
              </a:spcBef>
            </a:pPr>
            <a:r>
              <a:rPr sz="2000" spc="-14" dirty="0">
                <a:solidFill>
                  <a:srgbClr val="5E5E5E"/>
                </a:solidFill>
                <a:latin typeface="Arial"/>
                <a:cs typeface="Arial"/>
              </a:rPr>
              <a:t>и клиник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133143" y="2658872"/>
            <a:ext cx="275654" cy="406400"/>
          </a:xfrm>
          <a:prstGeom prst="rect">
            <a:avLst/>
          </a:prstGeom>
        </p:spPr>
        <p:txBody>
          <a:bodyPr wrap="square" lIns="0" tIns="20256" rIns="0" bIns="0" rtlCol="0">
            <a:noAutofit/>
          </a:bodyPr>
          <a:lstStyle/>
          <a:p>
            <a:pPr marL="12700">
              <a:lnSpc>
                <a:spcPts val="3190"/>
              </a:lnSpc>
            </a:pPr>
            <a:r>
              <a:rPr sz="3000" dirty="0">
                <a:solidFill>
                  <a:srgbClr val="007EBA"/>
                </a:solidFill>
                <a:latin typeface="Calibri"/>
                <a:cs typeface="Calibri"/>
              </a:rPr>
              <a:t>5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21268" y="2836399"/>
            <a:ext cx="4685805" cy="613663"/>
          </a:xfrm>
          <a:prstGeom prst="rect">
            <a:avLst/>
          </a:prstGeom>
        </p:spPr>
        <p:txBody>
          <a:bodyPr wrap="square" lIns="0" tIns="13589" rIns="0" bIns="0" rtlCol="0">
            <a:noAutofit/>
          </a:bodyPr>
          <a:lstStyle/>
          <a:p>
            <a:pPr marR="12893" algn="r">
              <a:lnSpc>
                <a:spcPts val="2140"/>
              </a:lnSpc>
            </a:pPr>
            <a:r>
              <a:rPr sz="2000" spc="17" dirty="0">
                <a:solidFill>
                  <a:srgbClr val="5E5E5E"/>
                </a:solidFill>
                <a:latin typeface="Arial"/>
                <a:cs typeface="Arial"/>
              </a:rPr>
              <a:t>Поиск ответов на любые медицинские</a:t>
            </a:r>
            <a:endParaRPr sz="2000">
              <a:latin typeface="Arial"/>
              <a:cs typeface="Arial"/>
            </a:endParaRPr>
          </a:p>
          <a:p>
            <a:pPr marR="12700" algn="r">
              <a:lnSpc>
                <a:spcPct val="95825"/>
              </a:lnSpc>
              <a:spcBef>
                <a:spcPts val="233"/>
              </a:spcBef>
            </a:pPr>
            <a:r>
              <a:rPr sz="2000" spc="-15" dirty="0">
                <a:solidFill>
                  <a:srgbClr val="5E5E5E"/>
                </a:solidFill>
                <a:latin typeface="Arial"/>
                <a:cs typeface="Arial"/>
              </a:rPr>
              <a:t>вопросы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54087" y="2887472"/>
            <a:ext cx="275654" cy="406400"/>
          </a:xfrm>
          <a:prstGeom prst="rect">
            <a:avLst/>
          </a:prstGeom>
        </p:spPr>
        <p:txBody>
          <a:bodyPr wrap="square" lIns="0" tIns="20256" rIns="0" bIns="0" rtlCol="0">
            <a:noAutofit/>
          </a:bodyPr>
          <a:lstStyle/>
          <a:p>
            <a:pPr marL="12700">
              <a:lnSpc>
                <a:spcPts val="3190"/>
              </a:lnSpc>
            </a:pPr>
            <a:r>
              <a:rPr sz="3000" dirty="0">
                <a:solidFill>
                  <a:srgbClr val="007EBA"/>
                </a:solidFill>
                <a:latin typeface="Calibri"/>
                <a:cs typeface="Calibri"/>
              </a:rPr>
              <a:t>1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63419" y="4076935"/>
            <a:ext cx="2552356" cy="613663"/>
          </a:xfrm>
          <a:prstGeom prst="rect">
            <a:avLst/>
          </a:prstGeom>
        </p:spPr>
        <p:txBody>
          <a:bodyPr wrap="square" lIns="0" tIns="13589" rIns="0" bIns="0" rtlCol="0">
            <a:noAutofit/>
          </a:bodyPr>
          <a:lstStyle/>
          <a:p>
            <a:pPr marL="24763" marR="37947">
              <a:lnSpc>
                <a:spcPts val="2140"/>
              </a:lnSpc>
            </a:pPr>
            <a:r>
              <a:rPr sz="2000" spc="-1" dirty="0">
                <a:solidFill>
                  <a:srgbClr val="5E5E5E"/>
                </a:solidFill>
                <a:latin typeface="Arial"/>
                <a:cs typeface="Arial"/>
              </a:rPr>
              <a:t>Мгновенная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233"/>
              </a:spcBef>
            </a:pPr>
            <a:r>
              <a:rPr sz="2000" spc="-1" dirty="0">
                <a:solidFill>
                  <a:srgbClr val="5E5E5E"/>
                </a:solidFill>
                <a:latin typeface="Arial"/>
                <a:cs typeface="Arial"/>
              </a:rPr>
              <a:t>и профессиональная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369859" y="4390136"/>
            <a:ext cx="275654" cy="406400"/>
          </a:xfrm>
          <a:prstGeom prst="rect">
            <a:avLst/>
          </a:prstGeom>
        </p:spPr>
        <p:txBody>
          <a:bodyPr wrap="square" lIns="0" tIns="20256" rIns="0" bIns="0" rtlCol="0">
            <a:noAutofit/>
          </a:bodyPr>
          <a:lstStyle/>
          <a:p>
            <a:pPr marL="12700">
              <a:lnSpc>
                <a:spcPts val="3190"/>
              </a:lnSpc>
            </a:pPr>
            <a:r>
              <a:rPr sz="3000" dirty="0">
                <a:solidFill>
                  <a:srgbClr val="007EBA"/>
                </a:solidFill>
                <a:latin typeface="Calibri"/>
                <a:cs typeface="Calibri"/>
              </a:rPr>
              <a:t>6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51328" y="4396232"/>
            <a:ext cx="275654" cy="406400"/>
          </a:xfrm>
          <a:prstGeom prst="rect">
            <a:avLst/>
          </a:prstGeom>
        </p:spPr>
        <p:txBody>
          <a:bodyPr wrap="square" lIns="0" tIns="20256" rIns="0" bIns="0" rtlCol="0">
            <a:noAutofit/>
          </a:bodyPr>
          <a:lstStyle/>
          <a:p>
            <a:pPr marL="12700">
              <a:lnSpc>
                <a:spcPts val="3190"/>
              </a:lnSpc>
            </a:pPr>
            <a:r>
              <a:rPr sz="3000" dirty="0">
                <a:solidFill>
                  <a:srgbClr val="007EBA"/>
                </a:solidFill>
                <a:latin typeface="Calibri"/>
                <a:cs typeface="Calibri"/>
              </a:rPr>
              <a:t>2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891689" y="4412215"/>
            <a:ext cx="1644094" cy="278384"/>
          </a:xfrm>
          <a:prstGeom prst="rect">
            <a:avLst/>
          </a:prstGeom>
        </p:spPr>
        <p:txBody>
          <a:bodyPr wrap="square" lIns="0" tIns="13589" rIns="0" bIns="0" rtlCol="0">
            <a:noAutofit/>
          </a:bodyPr>
          <a:lstStyle/>
          <a:p>
            <a:pPr marL="12700">
              <a:lnSpc>
                <a:spcPts val="2140"/>
              </a:lnSpc>
            </a:pPr>
            <a:r>
              <a:rPr sz="2000" spc="-14" dirty="0">
                <a:solidFill>
                  <a:srgbClr val="5E5E5E"/>
                </a:solidFill>
                <a:latin typeface="Arial"/>
                <a:cs typeface="Arial"/>
              </a:rPr>
              <a:t>консультация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62173" y="4485367"/>
            <a:ext cx="2681603" cy="278384"/>
          </a:xfrm>
          <a:prstGeom prst="rect">
            <a:avLst/>
          </a:prstGeom>
        </p:spPr>
        <p:txBody>
          <a:bodyPr wrap="square" lIns="0" tIns="13589" rIns="0" bIns="0" rtlCol="0">
            <a:noAutofit/>
          </a:bodyPr>
          <a:lstStyle/>
          <a:p>
            <a:pPr marL="12700">
              <a:lnSpc>
                <a:spcPts val="2140"/>
              </a:lnSpc>
            </a:pPr>
            <a:r>
              <a:rPr sz="2000" spc="-6" dirty="0">
                <a:solidFill>
                  <a:srgbClr val="5E5E5E"/>
                </a:solidFill>
                <a:latin typeface="Arial"/>
                <a:cs typeface="Arial"/>
              </a:rPr>
              <a:t>Новейшие технологии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82794" y="4588898"/>
            <a:ext cx="2602944" cy="1320800"/>
          </a:xfrm>
          <a:prstGeom prst="rect">
            <a:avLst/>
          </a:prstGeom>
        </p:spPr>
        <p:txBody>
          <a:bodyPr wrap="square" lIns="0" tIns="20097" rIns="0" bIns="0" rtlCol="0">
            <a:noAutofit/>
          </a:bodyPr>
          <a:lstStyle/>
          <a:p>
            <a:pPr marL="264161" marR="266276" algn="ctr">
              <a:lnSpc>
                <a:spcPts val="3165"/>
              </a:lnSpc>
            </a:pPr>
            <a:r>
              <a:rPr sz="3000" spc="-22" dirty="0">
                <a:solidFill>
                  <a:srgbClr val="FFFFFF"/>
                </a:solidFill>
                <a:latin typeface="Arial"/>
                <a:cs typeface="Arial"/>
              </a:rPr>
              <a:t>Здоровье –</a:t>
            </a:r>
            <a:endParaRPr sz="3000">
              <a:latin typeface="Arial"/>
              <a:cs typeface="Arial"/>
            </a:endParaRPr>
          </a:p>
          <a:p>
            <a:pPr indent="-558" algn="ctr">
              <a:lnSpc>
                <a:spcPct val="100041"/>
              </a:lnSpc>
            </a:pPr>
            <a:r>
              <a:rPr sz="3000" spc="-9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3000" spc="-14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3000" spc="-9" dirty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3000" spc="-14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3000" spc="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3000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14" dirty="0">
                <a:solidFill>
                  <a:srgbClr val="FFFFFF"/>
                </a:solidFill>
                <a:latin typeface="Arial"/>
                <a:cs typeface="Arial"/>
              </a:rPr>
              <a:t>це</a:t>
            </a:r>
            <a:r>
              <a:rPr sz="3000" spc="-4" dirty="0">
                <a:solidFill>
                  <a:srgbClr val="FFFFFF"/>
                </a:solidFill>
                <a:latin typeface="Arial"/>
                <a:cs typeface="Arial"/>
              </a:rPr>
              <a:t>нн</a:t>
            </a:r>
            <a:r>
              <a:rPr sz="3000" spc="-14" dirty="0">
                <a:solidFill>
                  <a:srgbClr val="FFFFFF"/>
                </a:solidFill>
                <a:latin typeface="Arial"/>
                <a:cs typeface="Arial"/>
              </a:rPr>
              <a:t>ое</a:t>
            </a:r>
            <a:r>
              <a:rPr sz="3000" spc="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3000" spc="-9" dirty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3000" spc="-4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3000" spc="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3000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0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3000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4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3000" spc="-14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3000" spc="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3000" spc="-1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14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3000" spc="-9" dirty="0">
                <a:solidFill>
                  <a:srgbClr val="FFFFFF"/>
                </a:solidFill>
                <a:latin typeface="Arial"/>
                <a:cs typeface="Arial"/>
              </a:rPr>
              <a:t>сть</a:t>
            </a:r>
            <a:r>
              <a:rPr sz="3000" spc="0" dirty="0">
                <a:solidFill>
                  <a:srgbClr val="FFFFFF"/>
                </a:solidFill>
                <a:latin typeface="Arial"/>
                <a:cs typeface="Arial"/>
              </a:rPr>
              <a:t>!</a:t>
            </a:r>
            <a:endParaRPr sz="3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07047" y="5853919"/>
            <a:ext cx="2875350" cy="613664"/>
          </a:xfrm>
          <a:prstGeom prst="rect">
            <a:avLst/>
          </a:prstGeom>
        </p:spPr>
        <p:txBody>
          <a:bodyPr wrap="square" lIns="0" tIns="13589" rIns="0" bIns="0" rtlCol="0">
            <a:noAutofit/>
          </a:bodyPr>
          <a:lstStyle/>
          <a:p>
            <a:pPr marL="797434">
              <a:lnSpc>
                <a:spcPts val="2140"/>
              </a:lnSpc>
            </a:pPr>
            <a:r>
              <a:rPr sz="2000" spc="-11" dirty="0">
                <a:solidFill>
                  <a:srgbClr val="5E5E5E"/>
                </a:solidFill>
                <a:latin typeface="Arial"/>
                <a:cs typeface="Arial"/>
              </a:rPr>
              <a:t>Доступность 24/7</a:t>
            </a:r>
            <a:endParaRPr sz="2000">
              <a:latin typeface="Arial"/>
              <a:cs typeface="Arial"/>
            </a:endParaRPr>
          </a:p>
          <a:p>
            <a:pPr marL="12700" marR="269">
              <a:lnSpc>
                <a:spcPct val="95825"/>
              </a:lnSpc>
              <a:spcBef>
                <a:spcPts val="233"/>
              </a:spcBef>
            </a:pPr>
            <a:r>
              <a:rPr sz="2000" spc="12" dirty="0">
                <a:solidFill>
                  <a:srgbClr val="5E5E5E"/>
                </a:solidFill>
                <a:latin typeface="Arial"/>
                <a:cs typeface="Arial"/>
              </a:rPr>
              <a:t>на территории всей РФ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175144" y="5863063"/>
            <a:ext cx="2387281" cy="613663"/>
          </a:xfrm>
          <a:prstGeom prst="rect">
            <a:avLst/>
          </a:prstGeom>
        </p:spPr>
        <p:txBody>
          <a:bodyPr wrap="square" lIns="0" tIns="13589" rIns="0" bIns="0" rtlCol="0">
            <a:noAutofit/>
          </a:bodyPr>
          <a:lstStyle/>
          <a:p>
            <a:pPr marL="24763">
              <a:lnSpc>
                <a:spcPts val="2140"/>
              </a:lnSpc>
            </a:pPr>
            <a:r>
              <a:rPr sz="2000" spc="25" dirty="0">
                <a:solidFill>
                  <a:srgbClr val="5E5E5E"/>
                </a:solidFill>
                <a:latin typeface="Arial"/>
                <a:cs typeface="Arial"/>
              </a:rPr>
              <a:t>Экономия времени</a:t>
            </a:r>
            <a:endParaRPr sz="2000">
              <a:latin typeface="Arial"/>
              <a:cs typeface="Arial"/>
            </a:endParaRPr>
          </a:p>
          <a:p>
            <a:pPr marL="12700" marR="37947">
              <a:lnSpc>
                <a:spcPct val="95825"/>
              </a:lnSpc>
              <a:spcBef>
                <a:spcPts val="233"/>
              </a:spcBef>
            </a:pPr>
            <a:r>
              <a:rPr sz="2000" spc="-14" dirty="0">
                <a:solidFill>
                  <a:srgbClr val="5E5E5E"/>
                </a:solidFill>
                <a:latin typeface="Arial"/>
                <a:cs typeface="Arial"/>
              </a:rPr>
              <a:t>и денег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91028" y="6042152"/>
            <a:ext cx="275654" cy="406400"/>
          </a:xfrm>
          <a:prstGeom prst="rect">
            <a:avLst/>
          </a:prstGeom>
        </p:spPr>
        <p:txBody>
          <a:bodyPr wrap="square" lIns="0" tIns="20256" rIns="0" bIns="0" rtlCol="0">
            <a:noAutofit/>
          </a:bodyPr>
          <a:lstStyle/>
          <a:p>
            <a:pPr marL="12700">
              <a:lnSpc>
                <a:spcPts val="3190"/>
              </a:lnSpc>
            </a:pPr>
            <a:r>
              <a:rPr sz="3000" dirty="0">
                <a:solidFill>
                  <a:srgbClr val="007EBA"/>
                </a:solidFill>
                <a:latin typeface="Calibri"/>
                <a:cs typeface="Calibri"/>
              </a:rPr>
              <a:t>3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289469" y="6042152"/>
            <a:ext cx="275654" cy="406400"/>
          </a:xfrm>
          <a:prstGeom prst="rect">
            <a:avLst/>
          </a:prstGeom>
        </p:spPr>
        <p:txBody>
          <a:bodyPr wrap="square" lIns="0" tIns="20256" rIns="0" bIns="0" rtlCol="0">
            <a:noAutofit/>
          </a:bodyPr>
          <a:lstStyle/>
          <a:p>
            <a:pPr marL="12700">
              <a:lnSpc>
                <a:spcPts val="3190"/>
              </a:lnSpc>
            </a:pPr>
            <a:r>
              <a:rPr sz="3000" dirty="0">
                <a:solidFill>
                  <a:srgbClr val="007EBA"/>
                </a:solidFill>
                <a:latin typeface="Calibri"/>
                <a:cs typeface="Calibri"/>
              </a:rPr>
              <a:t>7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96987" y="7425944"/>
            <a:ext cx="275654" cy="406400"/>
          </a:xfrm>
          <a:prstGeom prst="rect">
            <a:avLst/>
          </a:prstGeom>
        </p:spPr>
        <p:txBody>
          <a:bodyPr wrap="square" lIns="0" tIns="20256" rIns="0" bIns="0" rtlCol="0">
            <a:noAutofit/>
          </a:bodyPr>
          <a:lstStyle/>
          <a:p>
            <a:pPr marL="12700">
              <a:lnSpc>
                <a:spcPts val="3190"/>
              </a:lnSpc>
            </a:pPr>
            <a:r>
              <a:rPr sz="3000" dirty="0">
                <a:solidFill>
                  <a:srgbClr val="007EBA"/>
                </a:solidFill>
                <a:latin typeface="Calibri"/>
                <a:cs typeface="Calibri"/>
              </a:rPr>
              <a:t>4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492397" y="7518127"/>
            <a:ext cx="2895213" cy="278383"/>
          </a:xfrm>
          <a:prstGeom prst="rect">
            <a:avLst/>
          </a:prstGeom>
        </p:spPr>
        <p:txBody>
          <a:bodyPr wrap="square" lIns="0" tIns="13589" rIns="0" bIns="0" rtlCol="0">
            <a:noAutofit/>
          </a:bodyPr>
          <a:lstStyle/>
          <a:p>
            <a:pPr marL="12700">
              <a:lnSpc>
                <a:spcPts val="2140"/>
              </a:lnSpc>
            </a:pPr>
            <a:r>
              <a:rPr sz="2000" spc="48" dirty="0">
                <a:solidFill>
                  <a:srgbClr val="5E5E5E"/>
                </a:solidFill>
                <a:latin typeface="Arial"/>
                <a:cs typeface="Arial"/>
              </a:rPr>
              <a:t>Защита прав пациента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0" y="0"/>
            <a:ext cx="17335500" cy="9753600"/>
          </a:xfrm>
          <a:custGeom>
            <a:avLst/>
            <a:gdLst/>
            <a:ahLst/>
            <a:cxnLst/>
            <a:rect l="l" t="t" r="r" b="b"/>
            <a:pathLst>
              <a:path w="17335500" h="9753600">
                <a:moveTo>
                  <a:pt x="17335500" y="9753600"/>
                </a:moveTo>
                <a:lnTo>
                  <a:pt x="17335500" y="0"/>
                </a:lnTo>
                <a:lnTo>
                  <a:pt x="0" y="0"/>
                </a:lnTo>
                <a:lnTo>
                  <a:pt x="0" y="9753600"/>
                </a:lnTo>
                <a:lnTo>
                  <a:pt x="17335500" y="9753600"/>
                </a:lnTo>
                <a:close/>
              </a:path>
            </a:pathLst>
          </a:custGeom>
          <a:solidFill>
            <a:srgbClr val="F1F0F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2192"/>
            <a:ext cx="11695176" cy="9741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6840" y="3179063"/>
            <a:ext cx="795528" cy="627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86840" y="5611368"/>
            <a:ext cx="746760" cy="7437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6840" y="7549896"/>
            <a:ext cx="795528" cy="6979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197328" y="259079"/>
            <a:ext cx="1167384" cy="8351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25073" y="428772"/>
            <a:ext cx="9823187" cy="1881602"/>
          </a:xfrm>
          <a:prstGeom prst="rect">
            <a:avLst/>
          </a:prstGeom>
        </p:spPr>
        <p:txBody>
          <a:bodyPr wrap="square" lIns="0" tIns="35433" rIns="0" bIns="0" rtlCol="0">
            <a:noAutofit/>
          </a:bodyPr>
          <a:lstStyle/>
          <a:p>
            <a:pPr marL="12700" marR="36587">
              <a:lnSpc>
                <a:spcPts val="5580"/>
              </a:lnSpc>
            </a:pPr>
            <a:r>
              <a:rPr sz="5350" spc="0" dirty="0">
                <a:solidFill>
                  <a:srgbClr val="007EBA"/>
                </a:solidFill>
                <a:latin typeface="Calibri"/>
                <a:cs typeface="Calibri"/>
              </a:rPr>
              <a:t>Наша экспертиза</a:t>
            </a:r>
            <a:endParaRPr sz="5350">
              <a:latin typeface="Calibri"/>
              <a:cs typeface="Calibri"/>
            </a:endParaRPr>
          </a:p>
          <a:p>
            <a:pPr marL="12700" indent="45846">
              <a:lnSpc>
                <a:spcPts val="3500"/>
              </a:lnSpc>
              <a:spcBef>
                <a:spcPts val="2299"/>
              </a:spcBef>
            </a:pP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Ком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пан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я 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ОО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О «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Т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е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л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е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д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о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к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тор24»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 с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та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ви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т 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с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в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оей це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л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ь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ю 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о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к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а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з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а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н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е 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к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л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е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нт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а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м 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мед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ц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н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с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ки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х 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к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о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н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сул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ь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т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ац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о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нных 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услу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г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 вы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со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ч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а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й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ш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е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г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о 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к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а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ч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ес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т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в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а.</a:t>
            </a:r>
            <a:endParaRPr sz="22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00557" y="3126223"/>
            <a:ext cx="11344956" cy="1070863"/>
          </a:xfrm>
          <a:prstGeom prst="rect">
            <a:avLst/>
          </a:prstGeom>
        </p:spPr>
        <p:txBody>
          <a:bodyPr wrap="square" lIns="0" tIns="15271" rIns="0" bIns="0" rtlCol="0">
            <a:noAutofit/>
          </a:bodyPr>
          <a:lstStyle/>
          <a:p>
            <a:pPr marL="12700" marR="36587">
              <a:lnSpc>
                <a:spcPts val="2405"/>
              </a:lnSpc>
            </a:pP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Специалисты сервисной службы проходят регулярное обучение, повышение</a:t>
            </a:r>
            <a:endParaRPr sz="2250">
              <a:latin typeface="Arial"/>
              <a:cs typeface="Arial"/>
            </a:endParaRPr>
          </a:p>
          <a:p>
            <a:pPr marL="12700">
              <a:lnSpc>
                <a:spcPts val="3000"/>
              </a:lnSpc>
              <a:spcBef>
                <a:spcPts val="129"/>
              </a:spcBef>
            </a:pP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кв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ал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ифи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к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ац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ии</a:t>
            </a:r>
            <a:r>
              <a:rPr sz="2250" spc="-9" dirty="0">
                <a:solidFill>
                  <a:srgbClr val="5E5E5E"/>
                </a:solidFill>
                <a:latin typeface="Arial"/>
                <a:cs typeface="Arial"/>
              </a:rPr>
              <a:t> 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п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о 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п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ро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ф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есс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о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н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ал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ь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н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ы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м н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а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п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ра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в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ле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н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ям,</a:t>
            </a:r>
            <a:r>
              <a:rPr sz="2250" spc="-9" dirty="0">
                <a:solidFill>
                  <a:srgbClr val="5E5E5E"/>
                </a:solidFill>
                <a:latin typeface="Arial"/>
                <a:cs typeface="Arial"/>
              </a:rPr>
              <a:t> 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з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у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ч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аю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т 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ос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н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о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в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ные 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п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араме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т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р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ы 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к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л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е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нт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оор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е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нти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ро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в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а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нн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ос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ти.</a:t>
            </a:r>
            <a:endParaRPr sz="22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00557" y="5518903"/>
            <a:ext cx="10624575" cy="692912"/>
          </a:xfrm>
          <a:prstGeom prst="rect">
            <a:avLst/>
          </a:prstGeom>
        </p:spPr>
        <p:txBody>
          <a:bodyPr wrap="square" lIns="0" tIns="15271" rIns="0" bIns="0" rtlCol="0">
            <a:noAutofit/>
          </a:bodyPr>
          <a:lstStyle/>
          <a:p>
            <a:pPr marL="12700">
              <a:lnSpc>
                <a:spcPts val="2405"/>
              </a:lnSpc>
            </a:pP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Для обеспечения контроля качества оказываемых услуг, а также соответствие</a:t>
            </a:r>
            <a:endParaRPr sz="2250">
              <a:latin typeface="Arial"/>
              <a:cs typeface="Arial"/>
            </a:endParaRPr>
          </a:p>
          <a:p>
            <a:pPr marL="12700" marR="42976">
              <a:lnSpc>
                <a:spcPct val="95825"/>
              </a:lnSpc>
              <a:spcBef>
                <a:spcPts val="289"/>
              </a:spcBef>
            </a:pPr>
            <a:r>
              <a:rPr sz="2250" spc="1" dirty="0">
                <a:solidFill>
                  <a:srgbClr val="5E5E5E"/>
                </a:solidFill>
                <a:latin typeface="Arial"/>
                <a:cs typeface="Arial"/>
              </a:rPr>
              <a:t>их международным стандартам в работу системы внедрен Экспертный совет.</a:t>
            </a:r>
            <a:endParaRPr sz="22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00557" y="7536679"/>
            <a:ext cx="10915631" cy="1451864"/>
          </a:xfrm>
          <a:prstGeom prst="rect">
            <a:avLst/>
          </a:prstGeom>
        </p:spPr>
        <p:txBody>
          <a:bodyPr wrap="square" lIns="0" tIns="15271" rIns="0" bIns="0" rtlCol="0">
            <a:noAutofit/>
          </a:bodyPr>
          <a:lstStyle/>
          <a:p>
            <a:pPr marL="12700" marR="36587">
              <a:lnSpc>
                <a:spcPts val="2405"/>
              </a:lnSpc>
            </a:pP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В его состав входят лучшие специалисты из всех областей медицины,</a:t>
            </a:r>
            <a:endParaRPr sz="2250">
              <a:latin typeface="Arial"/>
              <a:cs typeface="Arial"/>
            </a:endParaRPr>
          </a:p>
          <a:p>
            <a:pPr marL="12700">
              <a:lnSpc>
                <a:spcPts val="3000"/>
              </a:lnSpc>
              <a:spcBef>
                <a:spcPts val="129"/>
              </a:spcBef>
            </a:pP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п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редс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т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а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ви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т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ел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-9" dirty="0">
                <a:solidFill>
                  <a:srgbClr val="5E5E5E"/>
                </a:solidFill>
                <a:latin typeface="Arial"/>
                <a:cs typeface="Arial"/>
              </a:rPr>
              <a:t> 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ме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ж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ду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н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арод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н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ых 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к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ом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п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а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ний – 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д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а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г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но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с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ты,</a:t>
            </a:r>
            <a:r>
              <a:rPr sz="2250" spc="-9" dirty="0">
                <a:solidFill>
                  <a:srgbClr val="5E5E5E"/>
                </a:solidFill>
                <a:latin typeface="Arial"/>
                <a:cs typeface="Arial"/>
              </a:rPr>
              <a:t> 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т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ера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п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е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в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т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ы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,</a:t>
            </a:r>
            <a:r>
              <a:rPr sz="2250" spc="-9" dirty="0">
                <a:solidFill>
                  <a:srgbClr val="5E5E5E"/>
                </a:solidFill>
                <a:latin typeface="Arial"/>
                <a:cs typeface="Arial"/>
              </a:rPr>
              <a:t> 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д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о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к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тора н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ау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к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, 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о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ни 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п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р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н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9" dirty="0">
                <a:solidFill>
                  <a:srgbClr val="5E5E5E"/>
                </a:solidFill>
                <a:latin typeface="Arial"/>
                <a:cs typeface="Arial"/>
              </a:rPr>
              <a:t>м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аю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т</a:t>
            </a:r>
            <a:r>
              <a:rPr sz="2250" spc="-9" dirty="0">
                <a:solidFill>
                  <a:srgbClr val="5E5E5E"/>
                </a:solidFill>
                <a:latin typeface="Arial"/>
                <a:cs typeface="Arial"/>
              </a:rPr>
              <a:t> 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у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ч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а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с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т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е в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 п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ро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ц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есса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х 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обу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ч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е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н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я и 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мею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т 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ре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ш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аю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щ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й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 г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оло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с 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п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р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и 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ре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ш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е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н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и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и 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с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порных </a:t>
            </a:r>
            <a:r>
              <a:rPr sz="2250" spc="4" dirty="0">
                <a:solidFill>
                  <a:srgbClr val="5E5E5E"/>
                </a:solidFill>
                <a:latin typeface="Arial"/>
                <a:cs typeface="Arial"/>
              </a:rPr>
              <a:t>слу</a:t>
            </a:r>
            <a:r>
              <a:rPr sz="2250" spc="-4" dirty="0">
                <a:solidFill>
                  <a:srgbClr val="5E5E5E"/>
                </a:solidFill>
                <a:latin typeface="Arial"/>
                <a:cs typeface="Arial"/>
              </a:rPr>
              <a:t>ч</a:t>
            </a:r>
            <a:r>
              <a:rPr sz="2250" spc="0" dirty="0">
                <a:solidFill>
                  <a:srgbClr val="5E5E5E"/>
                </a:solidFill>
                <a:latin typeface="Arial"/>
                <a:cs typeface="Arial"/>
              </a:rPr>
              <a:t>аев.</a:t>
            </a:r>
            <a:endParaRPr sz="225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3632078" y="7914631"/>
            <a:ext cx="523229" cy="311912"/>
          </a:xfrm>
          <a:prstGeom prst="rect">
            <a:avLst/>
          </a:prstGeom>
        </p:spPr>
        <p:txBody>
          <a:bodyPr wrap="square" lIns="0" tIns="15271" rIns="0" bIns="0" rtlCol="0">
            <a:noAutofit/>
          </a:bodyPr>
          <a:lstStyle/>
          <a:p>
            <a:pPr marL="12700">
              <a:lnSpc>
                <a:spcPts val="2405"/>
              </a:lnSpc>
            </a:pPr>
            <a:r>
              <a:rPr sz="2250" dirty="0">
                <a:solidFill>
                  <a:srgbClr val="5E5E5E"/>
                </a:solidFill>
                <a:latin typeface="Arial"/>
                <a:cs typeface="Arial"/>
              </a:rPr>
              <a:t>все</a:t>
            </a:r>
            <a:endParaRPr sz="2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/>
          <p:nvPr/>
        </p:nvSpPr>
        <p:spPr>
          <a:xfrm>
            <a:off x="986330" y="3611879"/>
            <a:ext cx="5097477" cy="6141720"/>
          </a:xfrm>
          <a:prstGeom prst="rect">
            <a:avLst/>
          </a:prstGeom>
        </p:spPr>
        <p:txBody>
          <a:bodyPr wrap="square" lIns="0" tIns="2733" rIns="0" bIns="0" rtlCol="0">
            <a:noAutofit/>
          </a:bodyPr>
          <a:lstStyle/>
          <a:p>
            <a:pPr>
              <a:lnSpc>
                <a:spcPts val="900"/>
              </a:lnSpc>
            </a:pPr>
            <a:endParaRPr sz="900"/>
          </a:p>
          <a:p>
            <a:pPr marR="3381084" indent="129209">
              <a:lnSpc>
                <a:spcPct val="100424"/>
              </a:lnSpc>
              <a:spcBef>
                <a:spcPts val="1000"/>
              </a:spcBef>
            </a:pPr>
            <a:r>
              <a:rPr sz="2250" b="1" spc="0" dirty="0">
                <a:solidFill>
                  <a:srgbClr val="FFFFFF"/>
                </a:solidFill>
                <a:latin typeface="Arial"/>
                <a:cs typeface="Arial"/>
              </a:rPr>
              <a:t>дицинский call-центр</a:t>
            </a:r>
            <a:endParaRPr sz="22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12192"/>
            <a:ext cx="11695176" cy="9741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4000" y="2419765"/>
            <a:ext cx="3404129" cy="3550348"/>
          </a:xfrm>
          <a:custGeom>
            <a:avLst/>
            <a:gdLst/>
            <a:ahLst/>
            <a:cxnLst/>
            <a:rect l="l" t="t" r="r" b="b"/>
            <a:pathLst>
              <a:path w="3404129" h="3550348">
                <a:moveTo>
                  <a:pt x="0" y="1775174"/>
                </a:moveTo>
                <a:lnTo>
                  <a:pt x="5642" y="1920766"/>
                </a:lnTo>
                <a:lnTo>
                  <a:pt x="22277" y="2063116"/>
                </a:lnTo>
                <a:lnTo>
                  <a:pt x="49466" y="2201769"/>
                </a:lnTo>
                <a:lnTo>
                  <a:pt x="86772" y="2336266"/>
                </a:lnTo>
                <a:lnTo>
                  <a:pt x="133756" y="2466152"/>
                </a:lnTo>
                <a:lnTo>
                  <a:pt x="189981" y="2590969"/>
                </a:lnTo>
                <a:lnTo>
                  <a:pt x="255008" y="2710260"/>
                </a:lnTo>
                <a:lnTo>
                  <a:pt x="328399" y="2823569"/>
                </a:lnTo>
                <a:lnTo>
                  <a:pt x="409717" y="2930438"/>
                </a:lnTo>
                <a:lnTo>
                  <a:pt x="498523" y="3030412"/>
                </a:lnTo>
                <a:lnTo>
                  <a:pt x="594379" y="3123032"/>
                </a:lnTo>
                <a:lnTo>
                  <a:pt x="696847" y="3207842"/>
                </a:lnTo>
                <a:lnTo>
                  <a:pt x="805489" y="3284386"/>
                </a:lnTo>
                <a:lnTo>
                  <a:pt x="919868" y="3352206"/>
                </a:lnTo>
                <a:lnTo>
                  <a:pt x="1039544" y="3410846"/>
                </a:lnTo>
                <a:lnTo>
                  <a:pt x="1164081" y="3459848"/>
                </a:lnTo>
                <a:lnTo>
                  <a:pt x="1293039" y="3498757"/>
                </a:lnTo>
                <a:lnTo>
                  <a:pt x="1425981" y="3527114"/>
                </a:lnTo>
                <a:lnTo>
                  <a:pt x="1562469" y="3544463"/>
                </a:lnTo>
                <a:lnTo>
                  <a:pt x="1702065" y="3550348"/>
                </a:lnTo>
                <a:lnTo>
                  <a:pt x="1841661" y="3544463"/>
                </a:lnTo>
                <a:lnTo>
                  <a:pt x="1978148" y="3527114"/>
                </a:lnTo>
                <a:lnTo>
                  <a:pt x="2111090" y="3498757"/>
                </a:lnTo>
                <a:lnTo>
                  <a:pt x="2240049" y="3459848"/>
                </a:lnTo>
                <a:lnTo>
                  <a:pt x="2364585" y="3410846"/>
                </a:lnTo>
                <a:lnTo>
                  <a:pt x="2484261" y="3352206"/>
                </a:lnTo>
                <a:lnTo>
                  <a:pt x="2598639" y="3284386"/>
                </a:lnTo>
                <a:lnTo>
                  <a:pt x="2707282" y="3207842"/>
                </a:lnTo>
                <a:lnTo>
                  <a:pt x="2809750" y="3123032"/>
                </a:lnTo>
                <a:lnTo>
                  <a:pt x="2905606" y="3030412"/>
                </a:lnTo>
                <a:lnTo>
                  <a:pt x="2994412" y="2930438"/>
                </a:lnTo>
                <a:lnTo>
                  <a:pt x="3075729" y="2823569"/>
                </a:lnTo>
                <a:lnTo>
                  <a:pt x="3149121" y="2710260"/>
                </a:lnTo>
                <a:lnTo>
                  <a:pt x="3214148" y="2590969"/>
                </a:lnTo>
                <a:lnTo>
                  <a:pt x="3270372" y="2466152"/>
                </a:lnTo>
                <a:lnTo>
                  <a:pt x="3317357" y="2336266"/>
                </a:lnTo>
                <a:lnTo>
                  <a:pt x="3354663" y="2201769"/>
                </a:lnTo>
                <a:lnTo>
                  <a:pt x="3381852" y="2063116"/>
                </a:lnTo>
                <a:lnTo>
                  <a:pt x="3398487" y="1920766"/>
                </a:lnTo>
                <a:lnTo>
                  <a:pt x="3404129" y="1775174"/>
                </a:lnTo>
                <a:lnTo>
                  <a:pt x="3398487" y="1629582"/>
                </a:lnTo>
                <a:lnTo>
                  <a:pt x="3381852" y="1487231"/>
                </a:lnTo>
                <a:lnTo>
                  <a:pt x="3354663" y="1348579"/>
                </a:lnTo>
                <a:lnTo>
                  <a:pt x="3317357" y="1214081"/>
                </a:lnTo>
                <a:lnTo>
                  <a:pt x="3270372" y="1084196"/>
                </a:lnTo>
                <a:lnTo>
                  <a:pt x="3214148" y="959379"/>
                </a:lnTo>
                <a:lnTo>
                  <a:pt x="3149121" y="840088"/>
                </a:lnTo>
                <a:lnTo>
                  <a:pt x="3075729" y="726779"/>
                </a:lnTo>
                <a:lnTo>
                  <a:pt x="2994412" y="619909"/>
                </a:lnTo>
                <a:lnTo>
                  <a:pt x="2905606" y="519936"/>
                </a:lnTo>
                <a:lnTo>
                  <a:pt x="2809750" y="427316"/>
                </a:lnTo>
                <a:lnTo>
                  <a:pt x="2707282" y="342505"/>
                </a:lnTo>
                <a:lnTo>
                  <a:pt x="2598639" y="265961"/>
                </a:lnTo>
                <a:lnTo>
                  <a:pt x="2484261" y="198141"/>
                </a:lnTo>
                <a:lnTo>
                  <a:pt x="2364585" y="139501"/>
                </a:lnTo>
                <a:lnTo>
                  <a:pt x="2240049" y="90499"/>
                </a:lnTo>
                <a:lnTo>
                  <a:pt x="2111090" y="51591"/>
                </a:lnTo>
                <a:lnTo>
                  <a:pt x="1978148" y="23234"/>
                </a:lnTo>
                <a:lnTo>
                  <a:pt x="1841661" y="5884"/>
                </a:lnTo>
                <a:lnTo>
                  <a:pt x="1702065" y="0"/>
                </a:lnTo>
                <a:lnTo>
                  <a:pt x="1562469" y="5884"/>
                </a:lnTo>
                <a:lnTo>
                  <a:pt x="1425981" y="23234"/>
                </a:lnTo>
                <a:lnTo>
                  <a:pt x="1293039" y="51591"/>
                </a:lnTo>
                <a:lnTo>
                  <a:pt x="1164081" y="90499"/>
                </a:lnTo>
                <a:lnTo>
                  <a:pt x="1039544" y="139501"/>
                </a:lnTo>
                <a:lnTo>
                  <a:pt x="919868" y="198141"/>
                </a:lnTo>
                <a:lnTo>
                  <a:pt x="805489" y="265961"/>
                </a:lnTo>
                <a:lnTo>
                  <a:pt x="696847" y="342505"/>
                </a:lnTo>
                <a:lnTo>
                  <a:pt x="594379" y="427316"/>
                </a:lnTo>
                <a:lnTo>
                  <a:pt x="498523" y="519936"/>
                </a:lnTo>
                <a:lnTo>
                  <a:pt x="409717" y="619909"/>
                </a:lnTo>
                <a:lnTo>
                  <a:pt x="328399" y="726779"/>
                </a:lnTo>
                <a:lnTo>
                  <a:pt x="255008" y="840088"/>
                </a:lnTo>
                <a:lnTo>
                  <a:pt x="189981" y="959379"/>
                </a:lnTo>
                <a:lnTo>
                  <a:pt x="133756" y="1084196"/>
                </a:lnTo>
                <a:lnTo>
                  <a:pt x="86772" y="1214081"/>
                </a:lnTo>
                <a:lnTo>
                  <a:pt x="49466" y="1348579"/>
                </a:lnTo>
                <a:lnTo>
                  <a:pt x="22277" y="1487231"/>
                </a:lnTo>
                <a:lnTo>
                  <a:pt x="5642" y="1629582"/>
                </a:lnTo>
                <a:lnTo>
                  <a:pt x="0" y="1775174"/>
                </a:lnTo>
                <a:close/>
              </a:path>
            </a:pathLst>
          </a:custGeom>
          <a:solidFill>
            <a:srgbClr val="2B7E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41239" y="1976982"/>
            <a:ext cx="4197874" cy="4197874"/>
          </a:xfrm>
          <a:custGeom>
            <a:avLst/>
            <a:gdLst/>
            <a:ahLst/>
            <a:cxnLst/>
            <a:rect l="l" t="t" r="r" b="b"/>
            <a:pathLst>
              <a:path w="4197874" h="4197874">
                <a:moveTo>
                  <a:pt x="0" y="2098936"/>
                </a:moveTo>
                <a:lnTo>
                  <a:pt x="6957" y="2271082"/>
                </a:lnTo>
                <a:lnTo>
                  <a:pt x="27471" y="2439395"/>
                </a:lnTo>
                <a:lnTo>
                  <a:pt x="61000" y="2603335"/>
                </a:lnTo>
                <a:lnTo>
                  <a:pt x="107005" y="2762363"/>
                </a:lnTo>
                <a:lnTo>
                  <a:pt x="164944" y="2915938"/>
                </a:lnTo>
                <a:lnTo>
                  <a:pt x="234279" y="3063519"/>
                </a:lnTo>
                <a:lnTo>
                  <a:pt x="314469" y="3204567"/>
                </a:lnTo>
                <a:lnTo>
                  <a:pt x="404973" y="3338542"/>
                </a:lnTo>
                <a:lnTo>
                  <a:pt x="505251" y="3464902"/>
                </a:lnTo>
                <a:lnTo>
                  <a:pt x="614764" y="3583109"/>
                </a:lnTo>
                <a:lnTo>
                  <a:pt x="732971" y="3692622"/>
                </a:lnTo>
                <a:lnTo>
                  <a:pt x="859332" y="3792901"/>
                </a:lnTo>
                <a:lnTo>
                  <a:pt x="993306" y="3883405"/>
                </a:lnTo>
                <a:lnTo>
                  <a:pt x="1134354" y="3963594"/>
                </a:lnTo>
                <a:lnTo>
                  <a:pt x="1281935" y="4032929"/>
                </a:lnTo>
                <a:lnTo>
                  <a:pt x="1435510" y="4090869"/>
                </a:lnTo>
                <a:lnTo>
                  <a:pt x="1594537" y="4136873"/>
                </a:lnTo>
                <a:lnTo>
                  <a:pt x="1758478" y="4170402"/>
                </a:lnTo>
                <a:lnTo>
                  <a:pt x="1926791" y="4190916"/>
                </a:lnTo>
                <a:lnTo>
                  <a:pt x="2098936" y="4197874"/>
                </a:lnTo>
                <a:lnTo>
                  <a:pt x="2271082" y="4190916"/>
                </a:lnTo>
                <a:lnTo>
                  <a:pt x="2439395" y="4170402"/>
                </a:lnTo>
                <a:lnTo>
                  <a:pt x="2603335" y="4136873"/>
                </a:lnTo>
                <a:lnTo>
                  <a:pt x="2762363" y="4090869"/>
                </a:lnTo>
                <a:lnTo>
                  <a:pt x="2915938" y="4032929"/>
                </a:lnTo>
                <a:lnTo>
                  <a:pt x="3063519" y="3963594"/>
                </a:lnTo>
                <a:lnTo>
                  <a:pt x="3204567" y="3883405"/>
                </a:lnTo>
                <a:lnTo>
                  <a:pt x="3338542" y="3792901"/>
                </a:lnTo>
                <a:lnTo>
                  <a:pt x="3464902" y="3692622"/>
                </a:lnTo>
                <a:lnTo>
                  <a:pt x="3583109" y="3583109"/>
                </a:lnTo>
                <a:lnTo>
                  <a:pt x="3692622" y="3464902"/>
                </a:lnTo>
                <a:lnTo>
                  <a:pt x="3792901" y="3338542"/>
                </a:lnTo>
                <a:lnTo>
                  <a:pt x="3883405" y="3204567"/>
                </a:lnTo>
                <a:lnTo>
                  <a:pt x="3963594" y="3063519"/>
                </a:lnTo>
                <a:lnTo>
                  <a:pt x="4032929" y="2915938"/>
                </a:lnTo>
                <a:lnTo>
                  <a:pt x="4090869" y="2762363"/>
                </a:lnTo>
                <a:lnTo>
                  <a:pt x="4136873" y="2603335"/>
                </a:lnTo>
                <a:lnTo>
                  <a:pt x="4170402" y="2439395"/>
                </a:lnTo>
                <a:lnTo>
                  <a:pt x="4190916" y="2271082"/>
                </a:lnTo>
                <a:lnTo>
                  <a:pt x="4197874" y="2098936"/>
                </a:lnTo>
                <a:lnTo>
                  <a:pt x="4190916" y="1926791"/>
                </a:lnTo>
                <a:lnTo>
                  <a:pt x="4170402" y="1758478"/>
                </a:lnTo>
                <a:lnTo>
                  <a:pt x="4136873" y="1594537"/>
                </a:lnTo>
                <a:lnTo>
                  <a:pt x="4090869" y="1435510"/>
                </a:lnTo>
                <a:lnTo>
                  <a:pt x="4032929" y="1281935"/>
                </a:lnTo>
                <a:lnTo>
                  <a:pt x="3963594" y="1134354"/>
                </a:lnTo>
                <a:lnTo>
                  <a:pt x="3883405" y="993306"/>
                </a:lnTo>
                <a:lnTo>
                  <a:pt x="3792901" y="859332"/>
                </a:lnTo>
                <a:lnTo>
                  <a:pt x="3692622" y="732971"/>
                </a:lnTo>
                <a:lnTo>
                  <a:pt x="3583109" y="614764"/>
                </a:lnTo>
                <a:lnTo>
                  <a:pt x="3464902" y="505251"/>
                </a:lnTo>
                <a:lnTo>
                  <a:pt x="3338542" y="404973"/>
                </a:lnTo>
                <a:lnTo>
                  <a:pt x="3204567" y="314469"/>
                </a:lnTo>
                <a:lnTo>
                  <a:pt x="3063519" y="234279"/>
                </a:lnTo>
                <a:lnTo>
                  <a:pt x="2915938" y="164944"/>
                </a:lnTo>
                <a:lnTo>
                  <a:pt x="2762363" y="107005"/>
                </a:lnTo>
                <a:lnTo>
                  <a:pt x="2603335" y="61000"/>
                </a:lnTo>
                <a:lnTo>
                  <a:pt x="2439395" y="27471"/>
                </a:lnTo>
                <a:lnTo>
                  <a:pt x="2271082" y="6957"/>
                </a:lnTo>
                <a:lnTo>
                  <a:pt x="2098936" y="0"/>
                </a:lnTo>
                <a:lnTo>
                  <a:pt x="1926791" y="6957"/>
                </a:lnTo>
                <a:lnTo>
                  <a:pt x="1758478" y="27471"/>
                </a:lnTo>
                <a:lnTo>
                  <a:pt x="1594537" y="61000"/>
                </a:lnTo>
                <a:lnTo>
                  <a:pt x="1435510" y="107005"/>
                </a:lnTo>
                <a:lnTo>
                  <a:pt x="1281935" y="164944"/>
                </a:lnTo>
                <a:lnTo>
                  <a:pt x="1134354" y="234279"/>
                </a:lnTo>
                <a:lnTo>
                  <a:pt x="993306" y="314469"/>
                </a:lnTo>
                <a:lnTo>
                  <a:pt x="859332" y="404973"/>
                </a:lnTo>
                <a:lnTo>
                  <a:pt x="732971" y="505251"/>
                </a:lnTo>
                <a:lnTo>
                  <a:pt x="614764" y="614764"/>
                </a:lnTo>
                <a:lnTo>
                  <a:pt x="505251" y="732971"/>
                </a:lnTo>
                <a:lnTo>
                  <a:pt x="404973" y="859332"/>
                </a:lnTo>
                <a:lnTo>
                  <a:pt x="314469" y="993306"/>
                </a:lnTo>
                <a:lnTo>
                  <a:pt x="234279" y="1134354"/>
                </a:lnTo>
                <a:lnTo>
                  <a:pt x="164944" y="1281935"/>
                </a:lnTo>
                <a:lnTo>
                  <a:pt x="107005" y="1435510"/>
                </a:lnTo>
                <a:lnTo>
                  <a:pt x="61000" y="1594537"/>
                </a:lnTo>
                <a:lnTo>
                  <a:pt x="27471" y="1758478"/>
                </a:lnTo>
                <a:lnTo>
                  <a:pt x="6957" y="1926791"/>
                </a:lnTo>
                <a:lnTo>
                  <a:pt x="0" y="2098936"/>
                </a:lnTo>
                <a:close/>
              </a:path>
            </a:pathLst>
          </a:custGeom>
          <a:solidFill>
            <a:srgbClr val="2B7E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59240" y="3182111"/>
            <a:ext cx="8174736" cy="6153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39272" y="3557016"/>
            <a:ext cx="6394704" cy="42428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343443" y="6009251"/>
            <a:ext cx="2992056" cy="2996815"/>
          </a:xfrm>
          <a:custGeom>
            <a:avLst/>
            <a:gdLst/>
            <a:ahLst/>
            <a:cxnLst/>
            <a:rect l="l" t="t" r="r" b="b"/>
            <a:pathLst>
              <a:path w="2992056" h="2996815">
                <a:moveTo>
                  <a:pt x="1621301" y="4967"/>
                </a:moveTo>
                <a:lnTo>
                  <a:pt x="1498409" y="0"/>
                </a:lnTo>
                <a:lnTo>
                  <a:pt x="1375517" y="4967"/>
                </a:lnTo>
                <a:lnTo>
                  <a:pt x="1255360" y="19611"/>
                </a:lnTo>
                <a:lnTo>
                  <a:pt x="1138325" y="43547"/>
                </a:lnTo>
                <a:lnTo>
                  <a:pt x="1024797" y="76389"/>
                </a:lnTo>
                <a:lnTo>
                  <a:pt x="915162" y="117752"/>
                </a:lnTo>
                <a:lnTo>
                  <a:pt x="809805" y="167249"/>
                </a:lnTo>
                <a:lnTo>
                  <a:pt x="709113" y="224495"/>
                </a:lnTo>
                <a:lnTo>
                  <a:pt x="613470" y="289105"/>
                </a:lnTo>
                <a:lnTo>
                  <a:pt x="523262" y="360693"/>
                </a:lnTo>
                <a:lnTo>
                  <a:pt x="438875" y="438873"/>
                </a:lnTo>
                <a:lnTo>
                  <a:pt x="360695" y="523260"/>
                </a:lnTo>
                <a:lnTo>
                  <a:pt x="289107" y="613467"/>
                </a:lnTo>
                <a:lnTo>
                  <a:pt x="224497" y="709110"/>
                </a:lnTo>
                <a:lnTo>
                  <a:pt x="167250" y="809803"/>
                </a:lnTo>
                <a:lnTo>
                  <a:pt x="117753" y="915159"/>
                </a:lnTo>
                <a:lnTo>
                  <a:pt x="76390" y="1024795"/>
                </a:lnTo>
                <a:lnTo>
                  <a:pt x="43547" y="1138323"/>
                </a:lnTo>
                <a:lnTo>
                  <a:pt x="19611" y="1255358"/>
                </a:lnTo>
                <a:lnTo>
                  <a:pt x="4967" y="1375515"/>
                </a:lnTo>
                <a:lnTo>
                  <a:pt x="0" y="1498408"/>
                </a:lnTo>
                <a:lnTo>
                  <a:pt x="4967" y="1621300"/>
                </a:lnTo>
                <a:lnTo>
                  <a:pt x="19611" y="1741457"/>
                </a:lnTo>
                <a:lnTo>
                  <a:pt x="43547" y="1858492"/>
                </a:lnTo>
                <a:lnTo>
                  <a:pt x="76390" y="1972020"/>
                </a:lnTo>
                <a:lnTo>
                  <a:pt x="117753" y="2081655"/>
                </a:lnTo>
                <a:lnTo>
                  <a:pt x="167250" y="2187012"/>
                </a:lnTo>
                <a:lnTo>
                  <a:pt x="224497" y="2287705"/>
                </a:lnTo>
                <a:lnTo>
                  <a:pt x="289107" y="2383347"/>
                </a:lnTo>
                <a:lnTo>
                  <a:pt x="360695" y="2473555"/>
                </a:lnTo>
                <a:lnTo>
                  <a:pt x="438875" y="2557941"/>
                </a:lnTo>
                <a:lnTo>
                  <a:pt x="523262" y="2636121"/>
                </a:lnTo>
                <a:lnTo>
                  <a:pt x="613470" y="2707709"/>
                </a:lnTo>
                <a:lnTo>
                  <a:pt x="709113" y="2772319"/>
                </a:lnTo>
                <a:lnTo>
                  <a:pt x="809805" y="2829565"/>
                </a:lnTo>
                <a:lnTo>
                  <a:pt x="915162" y="2879062"/>
                </a:lnTo>
                <a:lnTo>
                  <a:pt x="1024797" y="2920425"/>
                </a:lnTo>
                <a:lnTo>
                  <a:pt x="1138325" y="2953267"/>
                </a:lnTo>
                <a:lnTo>
                  <a:pt x="1255360" y="2977203"/>
                </a:lnTo>
                <a:lnTo>
                  <a:pt x="1375517" y="2991848"/>
                </a:lnTo>
                <a:lnTo>
                  <a:pt x="1498409" y="2996815"/>
                </a:lnTo>
                <a:lnTo>
                  <a:pt x="1621301" y="2991848"/>
                </a:lnTo>
                <a:lnTo>
                  <a:pt x="1741458" y="2977203"/>
                </a:lnTo>
                <a:lnTo>
                  <a:pt x="1858493" y="2953267"/>
                </a:lnTo>
                <a:lnTo>
                  <a:pt x="1972021" y="2920425"/>
                </a:lnTo>
                <a:lnTo>
                  <a:pt x="2081656" y="2879062"/>
                </a:lnTo>
                <a:lnTo>
                  <a:pt x="2187013" y="2829565"/>
                </a:lnTo>
                <a:lnTo>
                  <a:pt x="2287705" y="2772319"/>
                </a:lnTo>
                <a:lnTo>
                  <a:pt x="2383348" y="2707709"/>
                </a:lnTo>
                <a:lnTo>
                  <a:pt x="2473556" y="2636121"/>
                </a:lnTo>
                <a:lnTo>
                  <a:pt x="2557943" y="2557941"/>
                </a:lnTo>
                <a:lnTo>
                  <a:pt x="2636123" y="2473555"/>
                </a:lnTo>
                <a:lnTo>
                  <a:pt x="2707711" y="2383347"/>
                </a:lnTo>
                <a:lnTo>
                  <a:pt x="2772321" y="2287705"/>
                </a:lnTo>
                <a:lnTo>
                  <a:pt x="2829568" y="2187012"/>
                </a:lnTo>
                <a:lnTo>
                  <a:pt x="2879065" y="2081655"/>
                </a:lnTo>
                <a:lnTo>
                  <a:pt x="2920428" y="1972020"/>
                </a:lnTo>
                <a:lnTo>
                  <a:pt x="2953271" y="1858492"/>
                </a:lnTo>
                <a:lnTo>
                  <a:pt x="2977207" y="1741457"/>
                </a:lnTo>
                <a:lnTo>
                  <a:pt x="2991851" y="1621300"/>
                </a:lnTo>
                <a:lnTo>
                  <a:pt x="2992056" y="1616236"/>
                </a:lnTo>
                <a:lnTo>
                  <a:pt x="2992056" y="1380580"/>
                </a:lnTo>
                <a:lnTo>
                  <a:pt x="2977207" y="1255358"/>
                </a:lnTo>
                <a:lnTo>
                  <a:pt x="2953271" y="1138323"/>
                </a:lnTo>
                <a:lnTo>
                  <a:pt x="2920428" y="1024795"/>
                </a:lnTo>
                <a:lnTo>
                  <a:pt x="2879065" y="915159"/>
                </a:lnTo>
                <a:lnTo>
                  <a:pt x="2829568" y="809803"/>
                </a:lnTo>
                <a:lnTo>
                  <a:pt x="2772321" y="709110"/>
                </a:lnTo>
                <a:lnTo>
                  <a:pt x="2707711" y="613467"/>
                </a:lnTo>
                <a:lnTo>
                  <a:pt x="2636123" y="523260"/>
                </a:lnTo>
                <a:lnTo>
                  <a:pt x="2557943" y="438873"/>
                </a:lnTo>
                <a:lnTo>
                  <a:pt x="2473556" y="360693"/>
                </a:lnTo>
                <a:lnTo>
                  <a:pt x="2383348" y="289105"/>
                </a:lnTo>
                <a:lnTo>
                  <a:pt x="2287705" y="224495"/>
                </a:lnTo>
                <a:lnTo>
                  <a:pt x="2187013" y="167249"/>
                </a:lnTo>
                <a:lnTo>
                  <a:pt x="2081656" y="117752"/>
                </a:lnTo>
                <a:lnTo>
                  <a:pt x="1972021" y="76389"/>
                </a:lnTo>
                <a:lnTo>
                  <a:pt x="1858493" y="43547"/>
                </a:lnTo>
                <a:lnTo>
                  <a:pt x="1741458" y="19611"/>
                </a:lnTo>
                <a:lnTo>
                  <a:pt x="1621301" y="4967"/>
                </a:lnTo>
                <a:close/>
              </a:path>
            </a:pathLst>
          </a:custGeom>
          <a:solidFill>
            <a:srgbClr val="2B7E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33856" y="3611879"/>
            <a:ext cx="4949952" cy="6141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65136" y="3670565"/>
            <a:ext cx="2750077" cy="54917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197328" y="259079"/>
            <a:ext cx="1167384" cy="8351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25073" y="428772"/>
            <a:ext cx="4055586" cy="702055"/>
          </a:xfrm>
          <a:prstGeom prst="rect">
            <a:avLst/>
          </a:prstGeom>
        </p:spPr>
        <p:txBody>
          <a:bodyPr wrap="square" lIns="0" tIns="35115" rIns="0" bIns="0" rtlCol="0">
            <a:noAutofit/>
          </a:bodyPr>
          <a:lstStyle/>
          <a:p>
            <a:pPr marL="12700">
              <a:lnSpc>
                <a:spcPts val="5530"/>
              </a:lnSpc>
            </a:pPr>
            <a:r>
              <a:rPr sz="5350" spc="1" dirty="0">
                <a:solidFill>
                  <a:srgbClr val="007EBA"/>
                </a:solidFill>
                <a:latin typeface="Calibri"/>
                <a:cs typeface="Calibri"/>
              </a:rPr>
              <a:t>Возможности</a:t>
            </a:r>
            <a:endParaRPr sz="53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07068" y="428772"/>
            <a:ext cx="1171466" cy="702055"/>
          </a:xfrm>
          <a:prstGeom prst="rect">
            <a:avLst/>
          </a:prstGeom>
        </p:spPr>
        <p:txBody>
          <a:bodyPr wrap="square" lIns="0" tIns="35115" rIns="0" bIns="0" rtlCol="0">
            <a:noAutofit/>
          </a:bodyPr>
          <a:lstStyle/>
          <a:p>
            <a:pPr marL="12700">
              <a:lnSpc>
                <a:spcPts val="5530"/>
              </a:lnSpc>
            </a:pPr>
            <a:r>
              <a:rPr sz="5350" spc="1" dirty="0">
                <a:solidFill>
                  <a:srgbClr val="007EBA"/>
                </a:solidFill>
                <a:latin typeface="Calibri"/>
                <a:cs typeface="Calibri"/>
              </a:rPr>
              <a:t>для</a:t>
            </a:r>
            <a:endParaRPr sz="53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04208" y="428772"/>
            <a:ext cx="2796376" cy="702055"/>
          </a:xfrm>
          <a:prstGeom prst="rect">
            <a:avLst/>
          </a:prstGeom>
        </p:spPr>
        <p:txBody>
          <a:bodyPr wrap="square" lIns="0" tIns="35115" rIns="0" bIns="0" rtlCol="0">
            <a:noAutofit/>
          </a:bodyPr>
          <a:lstStyle/>
          <a:p>
            <a:pPr marL="12700">
              <a:lnSpc>
                <a:spcPts val="5530"/>
              </a:lnSpc>
            </a:pPr>
            <a:r>
              <a:rPr sz="5350" spc="2" dirty="0">
                <a:solidFill>
                  <a:srgbClr val="007EBA"/>
                </a:solidFill>
                <a:latin typeface="Calibri"/>
                <a:cs typeface="Calibri"/>
              </a:rPr>
              <a:t>клиентов</a:t>
            </a:r>
            <a:endParaRPr sz="53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65921" y="2647687"/>
            <a:ext cx="1823793" cy="656336"/>
          </a:xfrm>
          <a:prstGeom prst="rect">
            <a:avLst/>
          </a:prstGeom>
        </p:spPr>
        <p:txBody>
          <a:bodyPr wrap="square" lIns="0" tIns="15271" rIns="0" bIns="0" rtlCol="0">
            <a:noAutofit/>
          </a:bodyPr>
          <a:lstStyle/>
          <a:p>
            <a:pPr marL="73532" marR="42976">
              <a:lnSpc>
                <a:spcPts val="2405"/>
              </a:lnSpc>
            </a:pPr>
            <a:r>
              <a:rPr sz="2250" b="1" spc="1" dirty="0">
                <a:solidFill>
                  <a:srgbClr val="FFFFFF"/>
                </a:solidFill>
                <a:latin typeface="Arial"/>
                <a:cs typeface="Arial"/>
              </a:rPr>
              <a:t>Мобильное</a:t>
            </a:r>
            <a:endParaRPr sz="225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4"/>
              </a:spcBef>
            </a:pPr>
            <a:r>
              <a:rPr sz="2250" b="1" spc="2" dirty="0">
                <a:solidFill>
                  <a:srgbClr val="FFFFFF"/>
                </a:solidFill>
                <a:latin typeface="Arial"/>
                <a:cs typeface="Arial"/>
              </a:rPr>
              <a:t>приложение</a:t>
            </a:r>
            <a:endParaRPr sz="22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4073" y="3879078"/>
            <a:ext cx="2061734" cy="692922"/>
          </a:xfrm>
          <a:prstGeom prst="rect">
            <a:avLst/>
          </a:prstGeom>
        </p:spPr>
        <p:txBody>
          <a:bodyPr wrap="square" lIns="0" tIns="15271" rIns="0" bIns="0" rtlCol="0">
            <a:noAutofit/>
          </a:bodyPr>
          <a:lstStyle/>
          <a:p>
            <a:pPr marL="12700">
              <a:lnSpc>
                <a:spcPts val="2405"/>
              </a:lnSpc>
            </a:pPr>
            <a:r>
              <a:rPr sz="2250" b="1" spc="2" dirty="0" err="1">
                <a:solidFill>
                  <a:srgbClr val="FFFFFF"/>
                </a:solidFill>
                <a:latin typeface="Arial"/>
                <a:cs typeface="Arial"/>
              </a:rPr>
              <a:t>Ме</a:t>
            </a:r>
            <a:r>
              <a:rPr lang="ru-RU" sz="2250" b="1" spc="2" dirty="0" err="1">
                <a:solidFill>
                  <a:srgbClr val="FFFFFF"/>
                </a:solidFill>
                <a:latin typeface="Arial"/>
                <a:cs typeface="Arial"/>
              </a:rPr>
              <a:t>дицинский</a:t>
            </a:r>
            <a:r>
              <a:rPr lang="ru-RU" sz="2250" b="1" spc="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50" b="1" spc="2" dirty="0">
                <a:solidFill>
                  <a:srgbClr val="FFFFFF"/>
                </a:solidFill>
                <a:latin typeface="Arial"/>
                <a:cs typeface="Arial"/>
              </a:rPr>
              <a:t>call</a:t>
            </a:r>
            <a:r>
              <a:rPr lang="ru-RU" sz="2250" b="1" spc="2" dirty="0">
                <a:solidFill>
                  <a:srgbClr val="FFFFFF"/>
                </a:solidFill>
                <a:latin typeface="Arial"/>
                <a:cs typeface="Arial"/>
              </a:rPr>
              <a:t>-центр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5260358" y="7018519"/>
            <a:ext cx="1206472" cy="1003808"/>
          </a:xfrm>
          <a:prstGeom prst="rect">
            <a:avLst/>
          </a:prstGeom>
        </p:spPr>
        <p:txBody>
          <a:bodyPr wrap="square" lIns="0" tIns="15271" rIns="0" bIns="0" rtlCol="0">
            <a:noAutofit/>
          </a:bodyPr>
          <a:lstStyle/>
          <a:p>
            <a:pPr marL="12700">
              <a:lnSpc>
                <a:spcPts val="2405"/>
              </a:lnSpc>
            </a:pPr>
            <a:r>
              <a:rPr sz="2250" b="1" spc="1" dirty="0">
                <a:solidFill>
                  <a:srgbClr val="FFFFFF"/>
                </a:solidFill>
                <a:latin typeface="Arial"/>
                <a:cs typeface="Arial"/>
              </a:rPr>
              <a:t>Личный</a:t>
            </a:r>
            <a:endParaRPr sz="2250">
              <a:latin typeface="Arial"/>
              <a:cs typeface="Arial"/>
            </a:endParaRPr>
          </a:p>
          <a:p>
            <a:pPr marL="13779" marR="8373" indent="2412">
              <a:lnSpc>
                <a:spcPts val="2587"/>
              </a:lnSpc>
              <a:spcBef>
                <a:spcPts val="4"/>
              </a:spcBef>
            </a:pPr>
            <a:r>
              <a:rPr sz="2250" b="1" spc="4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250" b="1" spc="0" dirty="0">
                <a:solidFill>
                  <a:srgbClr val="FFFFFF"/>
                </a:solidFill>
                <a:latin typeface="Arial"/>
                <a:cs typeface="Arial"/>
              </a:rPr>
              <a:t>аб</a:t>
            </a:r>
            <a:r>
              <a:rPr sz="2250" b="1" spc="-4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2250" b="1" spc="4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2250" b="1" spc="0" dirty="0">
                <a:solidFill>
                  <a:srgbClr val="FFFFFF"/>
                </a:solidFill>
                <a:latin typeface="Arial"/>
                <a:cs typeface="Arial"/>
              </a:rPr>
              <a:t>ет </a:t>
            </a:r>
            <a:endParaRPr sz="2250">
              <a:latin typeface="Arial"/>
              <a:cs typeface="Arial"/>
            </a:endParaRPr>
          </a:p>
          <a:p>
            <a:pPr marL="13779" marR="8373">
              <a:lnSpc>
                <a:spcPts val="2587"/>
              </a:lnSpc>
              <a:spcBef>
                <a:spcPts val="147"/>
              </a:spcBef>
            </a:pPr>
            <a:r>
              <a:rPr sz="2250" b="1" spc="2" dirty="0">
                <a:solidFill>
                  <a:srgbClr val="FFFFFF"/>
                </a:solidFill>
                <a:latin typeface="Arial"/>
                <a:cs typeface="Arial"/>
              </a:rPr>
              <a:t>клиента</a:t>
            </a:r>
            <a:endParaRPr sz="2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</TotalTime>
  <Words>246</Words>
  <Application>Microsoft Macintosh PowerPoint</Application>
  <PresentationFormat>Произвольный</PresentationFormat>
  <Paragraphs>95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81</cp:lastModifiedBy>
  <cp:revision>8</cp:revision>
  <dcterms:modified xsi:type="dcterms:W3CDTF">2023-06-30T14:36:58Z</dcterms:modified>
</cp:coreProperties>
</file>