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76" r:id="rId4"/>
    <p:sldId id="257" r:id="rId5"/>
    <p:sldId id="259" r:id="rId6"/>
    <p:sldId id="272" r:id="rId7"/>
    <p:sldId id="265" r:id="rId8"/>
    <p:sldId id="260" r:id="rId9"/>
    <p:sldId id="271" r:id="rId10"/>
    <p:sldId id="277" r:id="rId11"/>
    <p:sldId id="273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D9prf9fuVWd5wcTgKJSM1KDs8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 snapToGrid="0">
      <p:cViewPr>
        <p:scale>
          <a:sx n="70" d="100"/>
          <a:sy n="70" d="100"/>
        </p:scale>
        <p:origin x="-87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70BC00-E366-4433-9CED-13D2AD7841BD}" type="doc">
      <dgm:prSet loTypeId="urn:microsoft.com/office/officeart/2005/8/layout/lProcess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0B5055-F4EE-4557-A3CB-FF09ED4CEFFC}">
      <dgm:prSet phldrT="[Текст]" custT="1"/>
      <dgm:spPr/>
      <dgm:t>
        <a:bodyPr/>
        <a:lstStyle/>
        <a:p>
          <a:pPr rtl="0"/>
          <a:r>
            <a:rPr lang="ru-RU" sz="1400" b="1" dirty="0" smtClean="0"/>
            <a:t>Продвижение профессий для приоритетных кластеров региона</a:t>
          </a:r>
          <a:endParaRPr lang="ru-RU" sz="1400" dirty="0"/>
        </a:p>
      </dgm:t>
    </dgm:pt>
    <dgm:pt modelId="{B869FA55-5BD6-4FE6-8597-189D9D43E40B}" type="parTrans" cxnId="{5E04B6C9-E85A-4B9A-88AF-42F70157D630}">
      <dgm:prSet/>
      <dgm:spPr/>
      <dgm:t>
        <a:bodyPr/>
        <a:lstStyle/>
        <a:p>
          <a:endParaRPr lang="ru-RU" sz="1400"/>
        </a:p>
      </dgm:t>
    </dgm:pt>
    <dgm:pt modelId="{E81B74EB-B52A-4776-B5B6-5BE710A11090}" type="sibTrans" cxnId="{5E04B6C9-E85A-4B9A-88AF-42F70157D630}">
      <dgm:prSet/>
      <dgm:spPr/>
      <dgm:t>
        <a:bodyPr/>
        <a:lstStyle/>
        <a:p>
          <a:endParaRPr lang="ru-RU" sz="1400"/>
        </a:p>
      </dgm:t>
    </dgm:pt>
    <dgm:pt modelId="{385D4F36-01FC-419C-9030-6DDA60603993}">
      <dgm:prSet phldrT="[Текст]" custT="1"/>
      <dgm:spPr/>
      <dgm:t>
        <a:bodyPr/>
        <a:lstStyle/>
        <a:p>
          <a:pPr rtl="0"/>
          <a:endParaRPr lang="ru-RU" sz="2000" dirty="0"/>
        </a:p>
      </dgm:t>
    </dgm:pt>
    <dgm:pt modelId="{DC717977-107E-4720-B18A-92C9E4B111FF}" type="parTrans" cxnId="{B33387A3-CFF6-4E5A-B934-A658A8D4C55B}">
      <dgm:prSet/>
      <dgm:spPr/>
      <dgm:t>
        <a:bodyPr/>
        <a:lstStyle/>
        <a:p>
          <a:endParaRPr lang="ru-RU"/>
        </a:p>
      </dgm:t>
    </dgm:pt>
    <dgm:pt modelId="{5128CC5D-EC37-4C4B-AD63-B9A95B5E17B9}" type="sibTrans" cxnId="{B33387A3-CFF6-4E5A-B934-A658A8D4C55B}">
      <dgm:prSet/>
      <dgm:spPr/>
      <dgm:t>
        <a:bodyPr/>
        <a:lstStyle/>
        <a:p>
          <a:endParaRPr lang="ru-RU"/>
        </a:p>
      </dgm:t>
    </dgm:pt>
    <dgm:pt modelId="{2420F899-0630-4A04-8552-CE444CB92B56}">
      <dgm:prSet phldrT="[Текст]" custT="1"/>
      <dgm:spPr/>
      <dgm:t>
        <a:bodyPr/>
        <a:lstStyle/>
        <a:p>
          <a:pPr rtl="0"/>
          <a:r>
            <a:rPr lang="ru-RU" sz="1400" dirty="0" smtClean="0"/>
            <a:t>Эмоциональная и интеллектуальная  вовлеченность обеспечивается на основе принципа «образ-слово-действие»</a:t>
          </a:r>
          <a:endParaRPr lang="ru-RU" sz="1400" dirty="0"/>
        </a:p>
      </dgm:t>
    </dgm:pt>
    <dgm:pt modelId="{70CB67D7-777E-4CED-B52C-944A87FA6784}" type="parTrans" cxnId="{46CE6A70-F638-49E5-AE27-74FD065F20AE}">
      <dgm:prSet/>
      <dgm:spPr/>
      <dgm:t>
        <a:bodyPr/>
        <a:lstStyle/>
        <a:p>
          <a:endParaRPr lang="ru-RU"/>
        </a:p>
      </dgm:t>
    </dgm:pt>
    <dgm:pt modelId="{1F22FEE5-D4D9-4CB5-81AC-269DE4850FF4}" type="sibTrans" cxnId="{46CE6A70-F638-49E5-AE27-74FD065F20AE}">
      <dgm:prSet/>
      <dgm:spPr/>
      <dgm:t>
        <a:bodyPr/>
        <a:lstStyle/>
        <a:p>
          <a:endParaRPr lang="ru-RU"/>
        </a:p>
      </dgm:t>
    </dgm:pt>
    <dgm:pt modelId="{6AD3AAEB-F03C-43E9-B023-BF52145DE84A}" type="pres">
      <dgm:prSet presAssocID="{1A70BC00-E366-4433-9CED-13D2AD7841B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D7A1DA-A172-43B7-BE9D-F4795B2CF09C}" type="pres">
      <dgm:prSet presAssocID="{385D4F36-01FC-419C-9030-6DDA60603993}" presName="compNode" presStyleCnt="0"/>
      <dgm:spPr/>
    </dgm:pt>
    <dgm:pt modelId="{7859F2B8-6235-462B-8924-7244D24C86D3}" type="pres">
      <dgm:prSet presAssocID="{385D4F36-01FC-419C-9030-6DDA60603993}" presName="aNode" presStyleLbl="bgShp" presStyleIdx="0" presStyleCnt="1" custLinFactNeighborX="0" custLinFactNeighborY="913"/>
      <dgm:spPr/>
      <dgm:t>
        <a:bodyPr/>
        <a:lstStyle/>
        <a:p>
          <a:endParaRPr lang="ru-RU"/>
        </a:p>
      </dgm:t>
    </dgm:pt>
    <dgm:pt modelId="{6AA8214C-8BF6-4C02-A08B-A30C5422B1F1}" type="pres">
      <dgm:prSet presAssocID="{385D4F36-01FC-419C-9030-6DDA60603993}" presName="textNode" presStyleLbl="bgShp" presStyleIdx="0" presStyleCnt="1"/>
      <dgm:spPr/>
      <dgm:t>
        <a:bodyPr/>
        <a:lstStyle/>
        <a:p>
          <a:endParaRPr lang="ru-RU"/>
        </a:p>
      </dgm:t>
    </dgm:pt>
    <dgm:pt modelId="{6DEFAC5E-D64C-486C-B274-792F054E5FD0}" type="pres">
      <dgm:prSet presAssocID="{385D4F36-01FC-419C-9030-6DDA60603993}" presName="compChildNode" presStyleCnt="0"/>
      <dgm:spPr/>
    </dgm:pt>
    <dgm:pt modelId="{9EA5F172-614A-486B-B0F9-8E95FA846EC8}" type="pres">
      <dgm:prSet presAssocID="{385D4F36-01FC-419C-9030-6DDA60603993}" presName="theInnerList" presStyleCnt="0"/>
      <dgm:spPr/>
    </dgm:pt>
    <dgm:pt modelId="{AE1DC098-B198-4693-844B-BA4936FC6CA8}" type="pres">
      <dgm:prSet presAssocID="{EC0B5055-F4EE-4557-A3CB-FF09ED4CEFFC}" presName="childNode" presStyleLbl="node1" presStyleIdx="0" presStyleCnt="2" custScaleY="414869" custLinFactY="-198780" custLinFactNeighborX="55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A31DA-DAD0-44A2-B898-F5DAE28D29B0}" type="pres">
      <dgm:prSet presAssocID="{EC0B5055-F4EE-4557-A3CB-FF09ED4CEFFC}" presName="aSpace2" presStyleCnt="0"/>
      <dgm:spPr/>
    </dgm:pt>
    <dgm:pt modelId="{A0E31479-D22A-480B-B817-8828BE27D267}" type="pres">
      <dgm:prSet presAssocID="{2420F899-0630-4A04-8552-CE444CB92B56}" presName="childNode" presStyleLbl="node1" presStyleIdx="1" presStyleCnt="2" custScaleY="566049" custLinFactY="-122129" custLinFactNeighborX="166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95029C-9F8F-4A64-BF59-D24B4DF40BFA}" type="presOf" srcId="{385D4F36-01FC-419C-9030-6DDA60603993}" destId="{7859F2B8-6235-462B-8924-7244D24C86D3}" srcOrd="0" destOrd="0" presId="urn:microsoft.com/office/officeart/2005/8/layout/lProcess2"/>
    <dgm:cxn modelId="{5E04B6C9-E85A-4B9A-88AF-42F70157D630}" srcId="{385D4F36-01FC-419C-9030-6DDA60603993}" destId="{EC0B5055-F4EE-4557-A3CB-FF09ED4CEFFC}" srcOrd="0" destOrd="0" parTransId="{B869FA55-5BD6-4FE6-8597-189D9D43E40B}" sibTransId="{E81B74EB-B52A-4776-B5B6-5BE710A11090}"/>
    <dgm:cxn modelId="{46CE6A70-F638-49E5-AE27-74FD065F20AE}" srcId="{385D4F36-01FC-419C-9030-6DDA60603993}" destId="{2420F899-0630-4A04-8552-CE444CB92B56}" srcOrd="1" destOrd="0" parTransId="{70CB67D7-777E-4CED-B52C-944A87FA6784}" sibTransId="{1F22FEE5-D4D9-4CB5-81AC-269DE4850FF4}"/>
    <dgm:cxn modelId="{08A990EB-187E-437E-BE9E-B57B59C9639A}" type="presOf" srcId="{385D4F36-01FC-419C-9030-6DDA60603993}" destId="{6AA8214C-8BF6-4C02-A08B-A30C5422B1F1}" srcOrd="1" destOrd="0" presId="urn:microsoft.com/office/officeart/2005/8/layout/lProcess2"/>
    <dgm:cxn modelId="{B429D3C8-E373-4905-8730-41E598C42D20}" type="presOf" srcId="{2420F899-0630-4A04-8552-CE444CB92B56}" destId="{A0E31479-D22A-480B-B817-8828BE27D267}" srcOrd="0" destOrd="0" presId="urn:microsoft.com/office/officeart/2005/8/layout/lProcess2"/>
    <dgm:cxn modelId="{B33387A3-CFF6-4E5A-B934-A658A8D4C55B}" srcId="{1A70BC00-E366-4433-9CED-13D2AD7841BD}" destId="{385D4F36-01FC-419C-9030-6DDA60603993}" srcOrd="0" destOrd="0" parTransId="{DC717977-107E-4720-B18A-92C9E4B111FF}" sibTransId="{5128CC5D-EC37-4C4B-AD63-B9A95B5E17B9}"/>
    <dgm:cxn modelId="{487B022B-1C50-4DEE-82B6-EF2E84F2758E}" type="presOf" srcId="{EC0B5055-F4EE-4557-A3CB-FF09ED4CEFFC}" destId="{AE1DC098-B198-4693-844B-BA4936FC6CA8}" srcOrd="0" destOrd="0" presId="urn:microsoft.com/office/officeart/2005/8/layout/lProcess2"/>
    <dgm:cxn modelId="{3454FDD0-05A2-41B7-9AB3-12C6CDF29534}" type="presOf" srcId="{1A70BC00-E366-4433-9CED-13D2AD7841BD}" destId="{6AD3AAEB-F03C-43E9-B023-BF52145DE84A}" srcOrd="0" destOrd="0" presId="urn:microsoft.com/office/officeart/2005/8/layout/lProcess2"/>
    <dgm:cxn modelId="{5014989E-DEE9-4BC4-884C-4925C11219F1}" type="presParOf" srcId="{6AD3AAEB-F03C-43E9-B023-BF52145DE84A}" destId="{86D7A1DA-A172-43B7-BE9D-F4795B2CF09C}" srcOrd="0" destOrd="0" presId="urn:microsoft.com/office/officeart/2005/8/layout/lProcess2"/>
    <dgm:cxn modelId="{BDB82434-8EC8-45E6-AA48-033C4A16E6EF}" type="presParOf" srcId="{86D7A1DA-A172-43B7-BE9D-F4795B2CF09C}" destId="{7859F2B8-6235-462B-8924-7244D24C86D3}" srcOrd="0" destOrd="0" presId="urn:microsoft.com/office/officeart/2005/8/layout/lProcess2"/>
    <dgm:cxn modelId="{E199184D-3F38-4A71-A2B9-6EE8D6B4E67D}" type="presParOf" srcId="{86D7A1DA-A172-43B7-BE9D-F4795B2CF09C}" destId="{6AA8214C-8BF6-4C02-A08B-A30C5422B1F1}" srcOrd="1" destOrd="0" presId="urn:microsoft.com/office/officeart/2005/8/layout/lProcess2"/>
    <dgm:cxn modelId="{40658202-7109-4F83-A03E-AC902AA1044D}" type="presParOf" srcId="{86D7A1DA-A172-43B7-BE9D-F4795B2CF09C}" destId="{6DEFAC5E-D64C-486C-B274-792F054E5FD0}" srcOrd="2" destOrd="0" presId="urn:microsoft.com/office/officeart/2005/8/layout/lProcess2"/>
    <dgm:cxn modelId="{5A8A1C05-C671-4B6C-B881-407FEE5B892A}" type="presParOf" srcId="{6DEFAC5E-D64C-486C-B274-792F054E5FD0}" destId="{9EA5F172-614A-486B-B0F9-8E95FA846EC8}" srcOrd="0" destOrd="0" presId="urn:microsoft.com/office/officeart/2005/8/layout/lProcess2"/>
    <dgm:cxn modelId="{5352AC65-41D5-465A-8317-91883BBCB508}" type="presParOf" srcId="{9EA5F172-614A-486B-B0F9-8E95FA846EC8}" destId="{AE1DC098-B198-4693-844B-BA4936FC6CA8}" srcOrd="0" destOrd="0" presId="urn:microsoft.com/office/officeart/2005/8/layout/lProcess2"/>
    <dgm:cxn modelId="{343F2F7A-75A1-46F7-B565-195B39B1D38E}" type="presParOf" srcId="{9EA5F172-614A-486B-B0F9-8E95FA846EC8}" destId="{D69A31DA-DAD0-44A2-B898-F5DAE28D29B0}" srcOrd="1" destOrd="0" presId="urn:microsoft.com/office/officeart/2005/8/layout/lProcess2"/>
    <dgm:cxn modelId="{AD271249-570F-42D9-BDDA-00331FD7EB01}" type="presParOf" srcId="{9EA5F172-614A-486B-B0F9-8E95FA846EC8}" destId="{A0E31479-D22A-480B-B817-8828BE27D267}" srcOrd="2" destOrd="0" presId="urn:microsoft.com/office/officeart/2005/8/layout/lProcess2"/>
  </dgm:cxnLst>
  <dgm:bg>
    <a:solidFill>
      <a:schemeClr val="accent5">
        <a:lumMod val="20000"/>
        <a:lumOff val="80000"/>
      </a:schemeClr>
    </a:solidFill>
    <a:effectLst>
      <a:glow rad="228600">
        <a:schemeClr val="accent3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7B9D91-1ED3-4A05-8A6A-E3E7FE55AB1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88D96E-11BB-42C8-BE28-2564C8F2F67F}">
      <dgm:prSet phldrT="[Текст]"/>
      <dgm:spPr/>
      <dgm:t>
        <a:bodyPr/>
        <a:lstStyle/>
        <a:p>
          <a:r>
            <a:rPr lang="ru-RU" dirty="0" smtClean="0"/>
            <a:t>- выявить приоритетные профессии для  эффективного экономического развития региона</a:t>
          </a:r>
          <a:endParaRPr lang="ru-RU" b="1" dirty="0"/>
        </a:p>
      </dgm:t>
    </dgm:pt>
    <dgm:pt modelId="{DC3453BF-F0CA-4FAA-8C14-DAE77F58CA7C}" type="parTrans" cxnId="{BA973748-23B0-41B9-8005-C59A78B3EB64}">
      <dgm:prSet/>
      <dgm:spPr/>
      <dgm:t>
        <a:bodyPr/>
        <a:lstStyle/>
        <a:p>
          <a:endParaRPr lang="ru-RU" b="1"/>
        </a:p>
      </dgm:t>
    </dgm:pt>
    <dgm:pt modelId="{9572E2EC-C949-4436-BD8F-770CADA0BD4A}" type="sibTrans" cxnId="{BA973748-23B0-41B9-8005-C59A78B3EB64}">
      <dgm:prSet/>
      <dgm:spPr/>
      <dgm:t>
        <a:bodyPr/>
        <a:lstStyle/>
        <a:p>
          <a:endParaRPr lang="ru-RU" b="1"/>
        </a:p>
      </dgm:t>
    </dgm:pt>
    <dgm:pt modelId="{0379DBBC-C613-48B9-83F7-D2B3430F246B}">
      <dgm:prSet/>
      <dgm:spPr/>
      <dgm:t>
        <a:bodyPr/>
        <a:lstStyle/>
        <a:p>
          <a:r>
            <a:rPr lang="ru-RU" smtClean="0"/>
            <a:t>- разработать карту предприятий-лидеров приоритетных кластеров региона </a:t>
          </a:r>
          <a:endParaRPr lang="ru-RU"/>
        </a:p>
      </dgm:t>
    </dgm:pt>
    <dgm:pt modelId="{C7870797-8F61-47A6-94F1-4255D42A7A42}" type="parTrans" cxnId="{C3AF1618-B23C-442A-9BF7-8C84840865C2}">
      <dgm:prSet/>
      <dgm:spPr/>
      <dgm:t>
        <a:bodyPr/>
        <a:lstStyle/>
        <a:p>
          <a:endParaRPr lang="ru-RU"/>
        </a:p>
      </dgm:t>
    </dgm:pt>
    <dgm:pt modelId="{AC7DE0F0-80E5-4A89-96F8-1A634F3482A1}" type="sibTrans" cxnId="{C3AF1618-B23C-442A-9BF7-8C84840865C2}">
      <dgm:prSet/>
      <dgm:spPr/>
      <dgm:t>
        <a:bodyPr/>
        <a:lstStyle/>
        <a:p>
          <a:endParaRPr lang="ru-RU"/>
        </a:p>
      </dgm:t>
    </dgm:pt>
    <dgm:pt modelId="{302309E0-E01A-4B5C-9F6B-804E47A22061}">
      <dgm:prSet/>
      <dgm:spPr/>
      <dgm:t>
        <a:bodyPr/>
        <a:lstStyle/>
        <a:p>
          <a:r>
            <a:rPr lang="ru-RU" smtClean="0"/>
            <a:t>- разработать модель сетевого профориентационного взаимодействия предприятий-лидеров (работодателей), центров занятости, образовательных организаций</a:t>
          </a:r>
          <a:endParaRPr lang="ru-RU"/>
        </a:p>
      </dgm:t>
    </dgm:pt>
    <dgm:pt modelId="{28EB06F2-E1BF-4921-A601-BF44927402C2}" type="parTrans" cxnId="{2596FF87-B1D1-4097-8BEF-41C4350A6056}">
      <dgm:prSet/>
      <dgm:spPr/>
      <dgm:t>
        <a:bodyPr/>
        <a:lstStyle/>
        <a:p>
          <a:endParaRPr lang="ru-RU"/>
        </a:p>
      </dgm:t>
    </dgm:pt>
    <dgm:pt modelId="{7A7EE984-F04D-4365-8444-8D49E5EC0425}" type="sibTrans" cxnId="{2596FF87-B1D1-4097-8BEF-41C4350A6056}">
      <dgm:prSet/>
      <dgm:spPr/>
      <dgm:t>
        <a:bodyPr/>
        <a:lstStyle/>
        <a:p>
          <a:endParaRPr lang="ru-RU"/>
        </a:p>
      </dgm:t>
    </dgm:pt>
    <dgm:pt modelId="{8B781F9A-3B0A-4262-A0F7-B8D4139905E7}">
      <dgm:prSet/>
      <dgm:spPr/>
      <dgm:t>
        <a:bodyPr/>
        <a:lstStyle/>
        <a:p>
          <a:r>
            <a:rPr lang="ru-RU" smtClean="0"/>
            <a:t>-  апробировать разработанную модель  </a:t>
          </a:r>
          <a:endParaRPr lang="ru-RU"/>
        </a:p>
      </dgm:t>
    </dgm:pt>
    <dgm:pt modelId="{8FB41C68-5FCF-4674-8E97-941F3E7464A6}" type="parTrans" cxnId="{11C93AE2-897C-4212-B928-FD17206F86CC}">
      <dgm:prSet/>
      <dgm:spPr/>
      <dgm:t>
        <a:bodyPr/>
        <a:lstStyle/>
        <a:p>
          <a:endParaRPr lang="ru-RU"/>
        </a:p>
      </dgm:t>
    </dgm:pt>
    <dgm:pt modelId="{849B6813-ACC2-422D-B580-6D8C4A97364E}" type="sibTrans" cxnId="{11C93AE2-897C-4212-B928-FD17206F86CC}">
      <dgm:prSet/>
      <dgm:spPr/>
      <dgm:t>
        <a:bodyPr/>
        <a:lstStyle/>
        <a:p>
          <a:endParaRPr lang="ru-RU"/>
        </a:p>
      </dgm:t>
    </dgm:pt>
    <dgm:pt modelId="{4ADD7368-BF09-4A2C-8189-F59861AF09E1}" type="pres">
      <dgm:prSet presAssocID="{7B7B9D91-1ED3-4A05-8A6A-E3E7FE55AB1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14CAE05-C278-4224-8774-611A773B2652}" type="pres">
      <dgm:prSet presAssocID="{7B7B9D91-1ED3-4A05-8A6A-E3E7FE55AB15}" presName="Name1" presStyleCnt="0"/>
      <dgm:spPr/>
    </dgm:pt>
    <dgm:pt modelId="{34E03101-D348-4D49-A56E-D351BA4245AF}" type="pres">
      <dgm:prSet presAssocID="{7B7B9D91-1ED3-4A05-8A6A-E3E7FE55AB15}" presName="cycle" presStyleCnt="0"/>
      <dgm:spPr/>
    </dgm:pt>
    <dgm:pt modelId="{AB58BEA9-AD29-4DEE-8456-BE9C4F5D14B8}" type="pres">
      <dgm:prSet presAssocID="{7B7B9D91-1ED3-4A05-8A6A-E3E7FE55AB15}" presName="srcNode" presStyleLbl="node1" presStyleIdx="0" presStyleCnt="4"/>
      <dgm:spPr/>
    </dgm:pt>
    <dgm:pt modelId="{6AB27F19-979D-49CB-BCC3-E6221BCBD55D}" type="pres">
      <dgm:prSet presAssocID="{7B7B9D91-1ED3-4A05-8A6A-E3E7FE55AB15}" presName="conn" presStyleLbl="parChTrans1D2" presStyleIdx="0" presStyleCnt="1"/>
      <dgm:spPr/>
      <dgm:t>
        <a:bodyPr/>
        <a:lstStyle/>
        <a:p>
          <a:endParaRPr lang="ru-RU"/>
        </a:p>
      </dgm:t>
    </dgm:pt>
    <dgm:pt modelId="{30251161-1F58-4BED-8C74-E3057E058F51}" type="pres">
      <dgm:prSet presAssocID="{7B7B9D91-1ED3-4A05-8A6A-E3E7FE55AB15}" presName="extraNode" presStyleLbl="node1" presStyleIdx="0" presStyleCnt="4"/>
      <dgm:spPr/>
    </dgm:pt>
    <dgm:pt modelId="{045D5B6F-7DE7-4D10-8A24-8AC1082FAE30}" type="pres">
      <dgm:prSet presAssocID="{7B7B9D91-1ED3-4A05-8A6A-E3E7FE55AB15}" presName="dstNode" presStyleLbl="node1" presStyleIdx="0" presStyleCnt="4"/>
      <dgm:spPr/>
    </dgm:pt>
    <dgm:pt modelId="{0E5F1CD8-8A72-46A5-95F4-155AD111FC81}" type="pres">
      <dgm:prSet presAssocID="{C288D96E-11BB-42C8-BE28-2564C8F2F67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56919-2F51-4D57-A580-D944D124E818}" type="pres">
      <dgm:prSet presAssocID="{C288D96E-11BB-42C8-BE28-2564C8F2F67F}" presName="accent_1" presStyleCnt="0"/>
      <dgm:spPr/>
    </dgm:pt>
    <dgm:pt modelId="{45AE90CC-E054-4BE0-B96A-F5AD846DD12E}" type="pres">
      <dgm:prSet presAssocID="{C288D96E-11BB-42C8-BE28-2564C8F2F67F}" presName="accentRepeatNode" presStyleLbl="solidFgAcc1" presStyleIdx="0" presStyleCnt="4"/>
      <dgm:spPr/>
    </dgm:pt>
    <dgm:pt modelId="{07830B65-108D-4B30-B25F-829B5892C0D0}" type="pres">
      <dgm:prSet presAssocID="{0379DBBC-C613-48B9-83F7-D2B3430F246B}" presName="text_2" presStyleLbl="node1" presStyleIdx="1" presStyleCnt="4">
        <dgm:presLayoutVars>
          <dgm:bulletEnabled val="1"/>
        </dgm:presLayoutVars>
      </dgm:prSet>
      <dgm:spPr/>
    </dgm:pt>
    <dgm:pt modelId="{EB9005FC-A771-483D-801D-D4D4E0B6C5ED}" type="pres">
      <dgm:prSet presAssocID="{0379DBBC-C613-48B9-83F7-D2B3430F246B}" presName="accent_2" presStyleCnt="0"/>
      <dgm:spPr/>
    </dgm:pt>
    <dgm:pt modelId="{C5F79AD1-7EEB-47F0-967C-C4BDC58FD2C2}" type="pres">
      <dgm:prSet presAssocID="{0379DBBC-C613-48B9-83F7-D2B3430F246B}" presName="accentRepeatNode" presStyleLbl="solidFgAcc1" presStyleIdx="1" presStyleCnt="4"/>
      <dgm:spPr/>
    </dgm:pt>
    <dgm:pt modelId="{B283E24E-AA47-413A-BB69-3B6C5760B64B}" type="pres">
      <dgm:prSet presAssocID="{302309E0-E01A-4B5C-9F6B-804E47A22061}" presName="text_3" presStyleLbl="node1" presStyleIdx="2" presStyleCnt="4">
        <dgm:presLayoutVars>
          <dgm:bulletEnabled val="1"/>
        </dgm:presLayoutVars>
      </dgm:prSet>
      <dgm:spPr/>
    </dgm:pt>
    <dgm:pt modelId="{DEF62C78-C291-4E3E-A3AC-5F48AF0275D2}" type="pres">
      <dgm:prSet presAssocID="{302309E0-E01A-4B5C-9F6B-804E47A22061}" presName="accent_3" presStyleCnt="0"/>
      <dgm:spPr/>
    </dgm:pt>
    <dgm:pt modelId="{ADD59ACA-25A3-4CC0-937A-4C8F8F085B76}" type="pres">
      <dgm:prSet presAssocID="{302309E0-E01A-4B5C-9F6B-804E47A22061}" presName="accentRepeatNode" presStyleLbl="solidFgAcc1" presStyleIdx="2" presStyleCnt="4"/>
      <dgm:spPr/>
    </dgm:pt>
    <dgm:pt modelId="{410A4D44-C1D3-42C6-B2DD-C4102D7A41A3}" type="pres">
      <dgm:prSet presAssocID="{8B781F9A-3B0A-4262-A0F7-B8D4139905E7}" presName="text_4" presStyleLbl="node1" presStyleIdx="3" presStyleCnt="4">
        <dgm:presLayoutVars>
          <dgm:bulletEnabled val="1"/>
        </dgm:presLayoutVars>
      </dgm:prSet>
      <dgm:spPr/>
    </dgm:pt>
    <dgm:pt modelId="{C217CDDE-7A10-48B7-A438-B6197898A8E6}" type="pres">
      <dgm:prSet presAssocID="{8B781F9A-3B0A-4262-A0F7-B8D4139905E7}" presName="accent_4" presStyleCnt="0"/>
      <dgm:spPr/>
    </dgm:pt>
    <dgm:pt modelId="{EFE9C5DA-7CB9-4B43-B240-7D7C9F3E0ACF}" type="pres">
      <dgm:prSet presAssocID="{8B781F9A-3B0A-4262-A0F7-B8D4139905E7}" presName="accentRepeatNode" presStyleLbl="solidFgAcc1" presStyleIdx="3" presStyleCnt="4"/>
      <dgm:spPr/>
    </dgm:pt>
  </dgm:ptLst>
  <dgm:cxnLst>
    <dgm:cxn modelId="{62E92A6E-0D98-4D1E-9990-DAFA275BDBCC}" type="presOf" srcId="{8B781F9A-3B0A-4262-A0F7-B8D4139905E7}" destId="{410A4D44-C1D3-42C6-B2DD-C4102D7A41A3}" srcOrd="0" destOrd="0" presId="urn:microsoft.com/office/officeart/2008/layout/VerticalCurvedList"/>
    <dgm:cxn modelId="{11C93AE2-897C-4212-B928-FD17206F86CC}" srcId="{7B7B9D91-1ED3-4A05-8A6A-E3E7FE55AB15}" destId="{8B781F9A-3B0A-4262-A0F7-B8D4139905E7}" srcOrd="3" destOrd="0" parTransId="{8FB41C68-5FCF-4674-8E97-941F3E7464A6}" sibTransId="{849B6813-ACC2-422D-B580-6D8C4A97364E}"/>
    <dgm:cxn modelId="{923CC34C-C647-4639-B9F9-F2F9244ECB7C}" type="presOf" srcId="{C288D96E-11BB-42C8-BE28-2564C8F2F67F}" destId="{0E5F1CD8-8A72-46A5-95F4-155AD111FC81}" srcOrd="0" destOrd="0" presId="urn:microsoft.com/office/officeart/2008/layout/VerticalCurvedList"/>
    <dgm:cxn modelId="{65D0AE23-8525-4307-9671-C6E197C52512}" type="presOf" srcId="{9572E2EC-C949-4436-BD8F-770CADA0BD4A}" destId="{6AB27F19-979D-49CB-BCC3-E6221BCBD55D}" srcOrd="0" destOrd="0" presId="urn:microsoft.com/office/officeart/2008/layout/VerticalCurvedList"/>
    <dgm:cxn modelId="{2596FF87-B1D1-4097-8BEF-41C4350A6056}" srcId="{7B7B9D91-1ED3-4A05-8A6A-E3E7FE55AB15}" destId="{302309E0-E01A-4B5C-9F6B-804E47A22061}" srcOrd="2" destOrd="0" parTransId="{28EB06F2-E1BF-4921-A601-BF44927402C2}" sibTransId="{7A7EE984-F04D-4365-8444-8D49E5EC0425}"/>
    <dgm:cxn modelId="{B99D797C-07FC-4EBE-953E-4DEBD0F1048D}" type="presOf" srcId="{7B7B9D91-1ED3-4A05-8A6A-E3E7FE55AB15}" destId="{4ADD7368-BF09-4A2C-8189-F59861AF09E1}" srcOrd="0" destOrd="0" presId="urn:microsoft.com/office/officeart/2008/layout/VerticalCurvedList"/>
    <dgm:cxn modelId="{D2BF5A28-2C0C-449B-BF7F-1C9DE4C142C2}" type="presOf" srcId="{302309E0-E01A-4B5C-9F6B-804E47A22061}" destId="{B283E24E-AA47-413A-BB69-3B6C5760B64B}" srcOrd="0" destOrd="0" presId="urn:microsoft.com/office/officeart/2008/layout/VerticalCurvedList"/>
    <dgm:cxn modelId="{FD5E4932-4F4D-49D2-9E34-DEE23354136D}" type="presOf" srcId="{0379DBBC-C613-48B9-83F7-D2B3430F246B}" destId="{07830B65-108D-4B30-B25F-829B5892C0D0}" srcOrd="0" destOrd="0" presId="urn:microsoft.com/office/officeart/2008/layout/VerticalCurvedList"/>
    <dgm:cxn modelId="{C3AF1618-B23C-442A-9BF7-8C84840865C2}" srcId="{7B7B9D91-1ED3-4A05-8A6A-E3E7FE55AB15}" destId="{0379DBBC-C613-48B9-83F7-D2B3430F246B}" srcOrd="1" destOrd="0" parTransId="{C7870797-8F61-47A6-94F1-4255D42A7A42}" sibTransId="{AC7DE0F0-80E5-4A89-96F8-1A634F3482A1}"/>
    <dgm:cxn modelId="{BA973748-23B0-41B9-8005-C59A78B3EB64}" srcId="{7B7B9D91-1ED3-4A05-8A6A-E3E7FE55AB15}" destId="{C288D96E-11BB-42C8-BE28-2564C8F2F67F}" srcOrd="0" destOrd="0" parTransId="{DC3453BF-F0CA-4FAA-8C14-DAE77F58CA7C}" sibTransId="{9572E2EC-C949-4436-BD8F-770CADA0BD4A}"/>
    <dgm:cxn modelId="{AD7FCC4E-54C4-4A1B-BB6C-82441872B5B3}" type="presParOf" srcId="{4ADD7368-BF09-4A2C-8189-F59861AF09E1}" destId="{514CAE05-C278-4224-8774-611A773B2652}" srcOrd="0" destOrd="0" presId="urn:microsoft.com/office/officeart/2008/layout/VerticalCurvedList"/>
    <dgm:cxn modelId="{526C8497-1549-460A-A234-8B86E4D1E38F}" type="presParOf" srcId="{514CAE05-C278-4224-8774-611A773B2652}" destId="{34E03101-D348-4D49-A56E-D351BA4245AF}" srcOrd="0" destOrd="0" presId="urn:microsoft.com/office/officeart/2008/layout/VerticalCurvedList"/>
    <dgm:cxn modelId="{DF538F12-0368-4A07-B200-6A7C8DF9F038}" type="presParOf" srcId="{34E03101-D348-4D49-A56E-D351BA4245AF}" destId="{AB58BEA9-AD29-4DEE-8456-BE9C4F5D14B8}" srcOrd="0" destOrd="0" presId="urn:microsoft.com/office/officeart/2008/layout/VerticalCurvedList"/>
    <dgm:cxn modelId="{145CF3D2-8E35-4477-89D1-B25ABD3B0F2B}" type="presParOf" srcId="{34E03101-D348-4D49-A56E-D351BA4245AF}" destId="{6AB27F19-979D-49CB-BCC3-E6221BCBD55D}" srcOrd="1" destOrd="0" presId="urn:microsoft.com/office/officeart/2008/layout/VerticalCurvedList"/>
    <dgm:cxn modelId="{AD0BE3F0-A45E-4F07-AFBA-D34BCCA389EF}" type="presParOf" srcId="{34E03101-D348-4D49-A56E-D351BA4245AF}" destId="{30251161-1F58-4BED-8C74-E3057E058F51}" srcOrd="2" destOrd="0" presId="urn:microsoft.com/office/officeart/2008/layout/VerticalCurvedList"/>
    <dgm:cxn modelId="{842187CB-AA69-4FB6-853D-D82BAF8316B7}" type="presParOf" srcId="{34E03101-D348-4D49-A56E-D351BA4245AF}" destId="{045D5B6F-7DE7-4D10-8A24-8AC1082FAE30}" srcOrd="3" destOrd="0" presId="urn:microsoft.com/office/officeart/2008/layout/VerticalCurvedList"/>
    <dgm:cxn modelId="{14487C43-772E-4EFA-890F-4543D19A56D3}" type="presParOf" srcId="{514CAE05-C278-4224-8774-611A773B2652}" destId="{0E5F1CD8-8A72-46A5-95F4-155AD111FC81}" srcOrd="1" destOrd="0" presId="urn:microsoft.com/office/officeart/2008/layout/VerticalCurvedList"/>
    <dgm:cxn modelId="{BA0C2205-049D-465C-BDD0-7B78DE75FABE}" type="presParOf" srcId="{514CAE05-C278-4224-8774-611A773B2652}" destId="{D7756919-2F51-4D57-A580-D944D124E818}" srcOrd="2" destOrd="0" presId="urn:microsoft.com/office/officeart/2008/layout/VerticalCurvedList"/>
    <dgm:cxn modelId="{DD3BF3CE-35CB-42AF-AD3A-DCB4563ABA72}" type="presParOf" srcId="{D7756919-2F51-4D57-A580-D944D124E818}" destId="{45AE90CC-E054-4BE0-B96A-F5AD846DD12E}" srcOrd="0" destOrd="0" presId="urn:microsoft.com/office/officeart/2008/layout/VerticalCurvedList"/>
    <dgm:cxn modelId="{FCADCFEF-B33F-4443-9CF3-8DDF8879B20A}" type="presParOf" srcId="{514CAE05-C278-4224-8774-611A773B2652}" destId="{07830B65-108D-4B30-B25F-829B5892C0D0}" srcOrd="3" destOrd="0" presId="urn:microsoft.com/office/officeart/2008/layout/VerticalCurvedList"/>
    <dgm:cxn modelId="{1BAC6FC3-7A61-493F-8142-24D97E97F1A8}" type="presParOf" srcId="{514CAE05-C278-4224-8774-611A773B2652}" destId="{EB9005FC-A771-483D-801D-D4D4E0B6C5ED}" srcOrd="4" destOrd="0" presId="urn:microsoft.com/office/officeart/2008/layout/VerticalCurvedList"/>
    <dgm:cxn modelId="{7B0CA4EB-4FDB-4C6F-A35A-8054604C723C}" type="presParOf" srcId="{EB9005FC-A771-483D-801D-D4D4E0B6C5ED}" destId="{C5F79AD1-7EEB-47F0-967C-C4BDC58FD2C2}" srcOrd="0" destOrd="0" presId="urn:microsoft.com/office/officeart/2008/layout/VerticalCurvedList"/>
    <dgm:cxn modelId="{2E7CED36-B7BE-49DE-AC5B-B67A04DC846A}" type="presParOf" srcId="{514CAE05-C278-4224-8774-611A773B2652}" destId="{B283E24E-AA47-413A-BB69-3B6C5760B64B}" srcOrd="5" destOrd="0" presId="urn:microsoft.com/office/officeart/2008/layout/VerticalCurvedList"/>
    <dgm:cxn modelId="{60546960-F7FC-48EF-9255-503351B3E491}" type="presParOf" srcId="{514CAE05-C278-4224-8774-611A773B2652}" destId="{DEF62C78-C291-4E3E-A3AC-5F48AF0275D2}" srcOrd="6" destOrd="0" presId="urn:microsoft.com/office/officeart/2008/layout/VerticalCurvedList"/>
    <dgm:cxn modelId="{F17F0113-0EF4-456C-ADD2-EC08C879A825}" type="presParOf" srcId="{DEF62C78-C291-4E3E-A3AC-5F48AF0275D2}" destId="{ADD59ACA-25A3-4CC0-937A-4C8F8F085B76}" srcOrd="0" destOrd="0" presId="urn:microsoft.com/office/officeart/2008/layout/VerticalCurvedList"/>
    <dgm:cxn modelId="{F03A30A3-0274-4CD3-A4C2-9D11F4941EA2}" type="presParOf" srcId="{514CAE05-C278-4224-8774-611A773B2652}" destId="{410A4D44-C1D3-42C6-B2DD-C4102D7A41A3}" srcOrd="7" destOrd="0" presId="urn:microsoft.com/office/officeart/2008/layout/VerticalCurvedList"/>
    <dgm:cxn modelId="{59DC52BD-76B6-45B6-A61A-1A8F6098A8AD}" type="presParOf" srcId="{514CAE05-C278-4224-8774-611A773B2652}" destId="{C217CDDE-7A10-48B7-A438-B6197898A8E6}" srcOrd="8" destOrd="0" presId="urn:microsoft.com/office/officeart/2008/layout/VerticalCurvedList"/>
    <dgm:cxn modelId="{DE582220-F682-4295-9AD7-E4E53D746A0D}" type="presParOf" srcId="{C217CDDE-7A10-48B7-A438-B6197898A8E6}" destId="{EFE9C5DA-7CB9-4B43-B240-7D7C9F3E0A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9EE183-56BE-4205-A94E-81B1E585FA3F}" type="doc">
      <dgm:prSet loTypeId="urn:microsoft.com/office/officeart/2005/8/layout/vList4#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881473-0AB5-4465-A29A-2FBB51F24A88}">
      <dgm:prSet phldrT="[Текст]" custT="1"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dirty="0" smtClean="0"/>
            <a:t>Предприятия, предприниматели</a:t>
          </a:r>
          <a:endParaRPr lang="ru-RU" sz="1600" b="1" dirty="0" smtClean="0"/>
        </a:p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600" b="1" dirty="0" smtClean="0"/>
            <a:t> </a:t>
          </a:r>
          <a:endParaRPr lang="ru-RU" sz="1600" dirty="0"/>
        </a:p>
      </dgm:t>
    </dgm:pt>
    <dgm:pt modelId="{146E09E0-6168-481A-90AB-5F1821A7AE92}" type="parTrans" cxnId="{EB0A0A8B-CEB8-4A32-BA40-5702B289455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DABA5486-7197-4463-82BF-A8B2473410F4}" type="sibTrans" cxnId="{EB0A0A8B-CEB8-4A32-BA40-5702B289455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9C0D20C0-4E2A-4E5D-B3D5-C4A06CB31C6C}">
      <dgm:prSet phldrT="[Текст]" custT="1"/>
      <dgm:spPr/>
      <dgm:t>
        <a:bodyPr/>
        <a:lstStyle/>
        <a:p>
          <a:pPr marL="0" indent="0" defTabSz="80010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dirty="0" err="1" smtClean="0">
              <a:latin typeface="Calibri"/>
              <a:ea typeface="Calibri"/>
              <a:cs typeface="Calibri"/>
              <a:sym typeface="Calibri"/>
            </a:rPr>
            <a:t>Благополучатели</a:t>
          </a:r>
          <a:r>
            <a:rPr lang="ru-RU" sz="1800" b="1" dirty="0" smtClean="0">
              <a:latin typeface="Calibri"/>
              <a:ea typeface="Calibri"/>
              <a:cs typeface="Calibri"/>
              <a:sym typeface="Calibri"/>
            </a:rPr>
            <a:t>: школьники, молодежь , безработные, специалисты,  желающие сменить профессию </a:t>
          </a:r>
          <a:endParaRPr lang="ru-RU" sz="1800" b="0" i="0" dirty="0" smtClean="0"/>
        </a:p>
      </dgm:t>
    </dgm:pt>
    <dgm:pt modelId="{6E9BCC7D-9DEC-48ED-A8A4-24350B8A2E80}" type="parTrans" cxnId="{18A23209-C5DC-4BB6-B42F-530F26FB6057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F4C9BDE8-FB55-443E-A458-4C52F698D627}" type="sibTrans" cxnId="{18A23209-C5DC-4BB6-B42F-530F26FB6057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3C222769-14A4-4C35-A6E4-8CAB278CED09}">
      <dgm:prSet phldrT="[Текст]" custT="1"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800" b="1" dirty="0" smtClean="0"/>
        </a:p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1" dirty="0" smtClean="0"/>
            <a:t>Органы государственной власти</a:t>
          </a:r>
          <a:r>
            <a:rPr lang="ru-RU" sz="1600" b="1" dirty="0" smtClean="0"/>
            <a:t> </a:t>
          </a:r>
          <a:r>
            <a:rPr lang="ru-RU" sz="1800" b="1" dirty="0" err="1" smtClean="0"/>
            <a:t>РК</a:t>
          </a:r>
          <a:endParaRPr lang="ru-RU" sz="1600" dirty="0"/>
        </a:p>
      </dgm:t>
    </dgm:pt>
    <dgm:pt modelId="{D32F8E39-FFE9-4C7A-B593-563BC2F30456}" type="parTrans" cxnId="{6C23F46A-AEE9-48A8-A9EC-21AE61D83391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719D3763-D001-42A3-8B2D-C3D27FE03380}" type="sibTrans" cxnId="{6C23F46A-AEE9-48A8-A9EC-21AE61D83391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4C670544-96A0-4DD4-BA3E-F13EB1C97F30}">
      <dgm:prSet custT="1"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dirty="0" smtClean="0">
              <a:latin typeface="Calibri" panose="020F0502020204030204" pitchFamily="34" charset="0"/>
              <a:cs typeface="Calibri" panose="020F0502020204030204" pitchFamily="34" charset="0"/>
            </a:rPr>
            <a:t>Дополнительный доход в рамках организации просветительской деятельности на объекте</a:t>
          </a:r>
          <a:endParaRPr lang="ru-RU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B4AE091-E71A-4075-9C6F-86E5E7EEDFB7}" type="parTrans" cxnId="{2D04F831-86C8-4EB3-8281-76C9542A2143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37655A62-D005-48B1-A0E5-9E8A6B7B59AC}" type="sibTrans" cxnId="{2D04F831-86C8-4EB3-8281-76C9542A2143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2307BE6C-5CA9-4A1B-8D88-BF660113EF24}">
      <dgm:prSet custT="1"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dirty="0" smtClean="0">
              <a:latin typeface="Calibri" panose="020F0502020204030204" pitchFamily="34" charset="0"/>
              <a:cs typeface="Calibri" panose="020F0502020204030204" pitchFamily="34" charset="0"/>
            </a:rPr>
            <a:t>Создание самобытного пространства предприятия и объекта</a:t>
          </a:r>
          <a:endParaRPr lang="ru-RU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7DE9951-ED51-4843-AAA6-1F22FAA7528C}" type="parTrans" cxnId="{DD7B7889-E673-40C7-9E54-336B3A34CA1B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CC34B9FA-C7E8-4839-84B5-447EE861FD95}" type="sibTrans" cxnId="{DD7B7889-E673-40C7-9E54-336B3A34CA1B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A6511BD7-3690-4D4F-874E-2C7FE2790FCE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i="0" u="none" strike="noStrike" cap="none" dirty="0" smtClean="0">
              <a:latin typeface="Calibri"/>
              <a:ea typeface="Calibri"/>
              <a:cs typeface="Calibri"/>
              <a:sym typeface="Calibri"/>
            </a:rPr>
            <a:t>Досуг с просветительским акцентом</a:t>
          </a:r>
          <a:endParaRPr lang="ru-RU" sz="1800" dirty="0"/>
        </a:p>
      </dgm:t>
    </dgm:pt>
    <dgm:pt modelId="{AA5F5460-187D-4E4E-852C-312E3C3773D8}" type="parTrans" cxnId="{01A63A7A-CBD6-4CF6-9BBD-CC459F11E8C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E459BC34-C63F-4DAE-9DA7-3547884A4FF4}" type="sibTrans" cxnId="{01A63A7A-CBD6-4CF6-9BBD-CC459F11E8C9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A5A690F2-C7BF-4E11-B23C-C5EA2890ED89}">
      <dgm:prSet custT="1"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dirty="0" smtClean="0">
              <a:latin typeface="Calibri" panose="020F0502020204030204" pitchFamily="34" charset="0"/>
              <a:cs typeface="Calibri" panose="020F0502020204030204" pitchFamily="34" charset="0"/>
            </a:rPr>
            <a:t> Региональная программа  «Мое призвание </a:t>
          </a:r>
          <a:r>
            <a:rPr lang="ru-RU" sz="1800" dirty="0" err="1" smtClean="0">
              <a:latin typeface="Calibri" panose="020F0502020204030204" pitchFamily="34" charset="0"/>
              <a:cs typeface="Calibri" panose="020F0502020204030204" pitchFamily="34" charset="0"/>
            </a:rPr>
            <a:t>Крымчанин</a:t>
          </a:r>
          <a:r>
            <a:rPr lang="ru-RU" sz="1800" dirty="0" smtClean="0">
              <a:latin typeface="Calibri" panose="020F0502020204030204" pitchFamily="34" charset="0"/>
              <a:cs typeface="Calibri" panose="020F0502020204030204" pitchFamily="34" charset="0"/>
            </a:rPr>
            <a:t>»</a:t>
          </a:r>
          <a:endParaRPr lang="ru-RU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1644A8-EE6D-411B-938E-5BE81A31EBA8}" type="parTrans" cxnId="{8675D235-2E29-45B9-B3A7-C0981D3F50FD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DE812E5C-6B27-4B88-8EA8-62DF425D2D17}" type="sibTrans" cxnId="{8675D235-2E29-45B9-B3A7-C0981D3F50FD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6BCCD7CB-E7E5-48F2-9A56-E1A0A82F6369}">
      <dgm:prSet custT="1"/>
      <dgm:spPr/>
      <dgm:t>
        <a:bodyPr/>
        <a:lstStyle/>
        <a:p>
          <a:pPr marL="0" indent="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dirty="0" smtClean="0">
              <a:latin typeface="Calibri" panose="020F0502020204030204" pitchFamily="34" charset="0"/>
              <a:cs typeface="Calibri" panose="020F0502020204030204" pitchFamily="34" charset="0"/>
            </a:rPr>
            <a:t>Системный просветительский контент в рамках </a:t>
          </a:r>
          <a:r>
            <a:rPr lang="ru-RU" sz="1800" dirty="0" err="1" smtClean="0">
              <a:latin typeface="Calibri" panose="020F0502020204030204" pitchFamily="34" charset="0"/>
              <a:cs typeface="Calibri" panose="020F0502020204030204" pitchFamily="34" charset="0"/>
            </a:rPr>
            <a:t>профориентационной</a:t>
          </a:r>
          <a:r>
            <a:rPr lang="ru-RU" sz="1800" dirty="0" smtClean="0">
              <a:latin typeface="Calibri" panose="020F0502020204030204" pitchFamily="34" charset="0"/>
              <a:cs typeface="Calibri" panose="020F0502020204030204" pitchFamily="34" charset="0"/>
            </a:rPr>
            <a:t> деятельности</a:t>
          </a:r>
          <a:endParaRPr lang="ru-RU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6D5863-8FD0-4EF0-94CB-E99FDA154613}" type="parTrans" cxnId="{35B48F2C-CA07-4C30-AA7E-5F053A9AC6B0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18F13776-03F3-4F86-95F7-DFAF4C4CB3CD}" type="sibTrans" cxnId="{35B48F2C-CA07-4C30-AA7E-5F053A9AC6B0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67008B93-4CDE-4934-9C16-DCE7614CF075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0" i="0" u="none" strike="noStrike" cap="none" dirty="0" smtClean="0">
              <a:latin typeface="Calibri"/>
              <a:ea typeface="Calibri"/>
              <a:cs typeface="Calibri"/>
              <a:sym typeface="Calibri"/>
            </a:rPr>
            <a:t>Формирование региональной и гражданской идентичности</a:t>
          </a:r>
          <a:endParaRPr lang="ru-RU" sz="1800" dirty="0"/>
        </a:p>
      </dgm:t>
    </dgm:pt>
    <dgm:pt modelId="{49194B92-FFE4-4F78-AD63-85C057A95784}" type="parTrans" cxnId="{97C9B956-4234-4B30-9C87-B173603E2BF9}">
      <dgm:prSet/>
      <dgm:spPr/>
      <dgm:t>
        <a:bodyPr/>
        <a:lstStyle/>
        <a:p>
          <a:endParaRPr lang="ru-RU"/>
        </a:p>
      </dgm:t>
    </dgm:pt>
    <dgm:pt modelId="{C0BA0C28-9230-4DAF-BB86-2134173B0ED8}" type="sibTrans" cxnId="{97C9B956-4234-4B30-9C87-B173603E2BF9}">
      <dgm:prSet/>
      <dgm:spPr/>
      <dgm:t>
        <a:bodyPr/>
        <a:lstStyle/>
        <a:p>
          <a:endParaRPr lang="ru-RU"/>
        </a:p>
      </dgm:t>
    </dgm:pt>
    <dgm:pt modelId="{2E5A36A6-3B0F-44A7-9EDE-DA15ABCCA8BA}">
      <dgm:prSet custT="1"/>
      <dgm:spPr/>
      <dgm:t>
        <a:bodyPr/>
        <a:lstStyle/>
        <a:p>
          <a:pPr marL="0" indent="0" defTabSz="800100" rtl="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endParaRPr lang="ru-RU" sz="1600" dirty="0"/>
        </a:p>
      </dgm:t>
    </dgm:pt>
    <dgm:pt modelId="{AF34005A-9F4F-4CAC-801D-B9AE26C56A93}" type="sibTrans" cxnId="{559DFB2F-0379-49A4-9662-1D49E046474C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0069472E-AF33-442F-B538-9E79B461B9F8}" type="parTrans" cxnId="{559DFB2F-0379-49A4-9662-1D49E046474C}">
      <dgm:prSet/>
      <dgm:spPr/>
      <dgm:t>
        <a:bodyPr/>
        <a:lstStyle/>
        <a:p>
          <a:pPr marL="0" indent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1600"/>
        </a:p>
      </dgm:t>
    </dgm:pt>
    <dgm:pt modelId="{61781AF8-7019-4EC9-B5A3-80388D61F509}">
      <dgm:prSet phldrT="[Текст]" custT="1"/>
      <dgm:spPr/>
      <dgm:t>
        <a:bodyPr/>
        <a:lstStyle/>
        <a:p>
          <a:pPr marL="0" indent="0" defTabSz="800100" rtl="0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800" b="0" i="0" u="none" strike="noStrike" cap="none" smtClean="0">
              <a:latin typeface="Calibri"/>
              <a:ea typeface="Calibri"/>
              <a:cs typeface="Calibri"/>
              <a:sym typeface="Calibri"/>
            </a:rPr>
            <a:t>Практико-ориентированная профориентация, мобильная профдиагностика</a:t>
          </a:r>
          <a:endParaRPr lang="ru-RU" sz="1800" dirty="0"/>
        </a:p>
      </dgm:t>
    </dgm:pt>
    <dgm:pt modelId="{6CDF66AF-778C-4188-A84B-C401FFC700BE}" type="parTrans" cxnId="{E8FFEFA9-9173-444F-B623-B6A571FD06B8}">
      <dgm:prSet/>
      <dgm:spPr/>
      <dgm:t>
        <a:bodyPr/>
        <a:lstStyle/>
        <a:p>
          <a:endParaRPr lang="ru-RU"/>
        </a:p>
      </dgm:t>
    </dgm:pt>
    <dgm:pt modelId="{810C8EC6-B621-45B3-BA0D-ACEC086A61FE}" type="sibTrans" cxnId="{E8FFEFA9-9173-444F-B623-B6A571FD06B8}">
      <dgm:prSet/>
      <dgm:spPr/>
      <dgm:t>
        <a:bodyPr/>
        <a:lstStyle/>
        <a:p>
          <a:endParaRPr lang="ru-RU"/>
        </a:p>
      </dgm:t>
    </dgm:pt>
    <dgm:pt modelId="{317B5491-4D62-4AD0-A8DA-70B4B55FD123}" type="pres">
      <dgm:prSet presAssocID="{199EE183-56BE-4205-A94E-81B1E585FA3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D7BE49-5644-49E4-8338-67C1CB1E77E1}" type="pres">
      <dgm:prSet presAssocID="{71881473-0AB5-4465-A29A-2FBB51F24A88}" presName="comp" presStyleCnt="0"/>
      <dgm:spPr/>
      <dgm:t>
        <a:bodyPr/>
        <a:lstStyle/>
        <a:p>
          <a:endParaRPr lang="ru-RU"/>
        </a:p>
      </dgm:t>
    </dgm:pt>
    <dgm:pt modelId="{9BE50105-0544-4639-B2F4-6E1E2C6E643B}" type="pres">
      <dgm:prSet presAssocID="{71881473-0AB5-4465-A29A-2FBB51F24A88}" presName="box" presStyleLbl="node1" presStyleIdx="0" presStyleCnt="3" custLinFactY="100000" custLinFactNeighborX="6672" custLinFactNeighborY="164701"/>
      <dgm:spPr/>
      <dgm:t>
        <a:bodyPr/>
        <a:lstStyle/>
        <a:p>
          <a:endParaRPr lang="ru-RU"/>
        </a:p>
      </dgm:t>
    </dgm:pt>
    <dgm:pt modelId="{2384702E-BCBA-4209-8D4F-E1E760BDFBD6}" type="pres">
      <dgm:prSet presAssocID="{71881473-0AB5-4465-A29A-2FBB51F24A88}" presName="img" presStyleLbl="fgImgPlace1" presStyleIdx="0" presStyleCnt="3" custLinFactY="113865" custLinFactNeighborX="-1627" custLinFactNeighborY="200000"/>
      <dgm:spPr>
        <a:blipFill dpi="0" rotWithShape="1">
          <a:blip xmlns:r="http://schemas.openxmlformats.org/officeDocument/2006/relationships" r:embed="rId1"/>
          <a:srcRect/>
          <a:stretch>
            <a:fillRect l="1880" t="17142" r="2196" b="10786"/>
          </a:stretch>
        </a:blipFill>
      </dgm:spPr>
      <dgm:t>
        <a:bodyPr/>
        <a:lstStyle/>
        <a:p>
          <a:endParaRPr lang="ru-RU"/>
        </a:p>
      </dgm:t>
    </dgm:pt>
    <dgm:pt modelId="{D1EF9FDF-E604-4890-A46D-97F56A3D782C}" type="pres">
      <dgm:prSet presAssocID="{71881473-0AB5-4465-A29A-2FBB51F24A8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2EC345-C6A8-4CE1-A287-3475E004A379}" type="pres">
      <dgm:prSet presAssocID="{DABA5486-7197-4463-82BF-A8B2473410F4}" presName="spacer" presStyleCnt="0"/>
      <dgm:spPr/>
      <dgm:t>
        <a:bodyPr/>
        <a:lstStyle/>
        <a:p>
          <a:endParaRPr lang="ru-RU"/>
        </a:p>
      </dgm:t>
    </dgm:pt>
    <dgm:pt modelId="{0EA342EA-DF0F-4D49-9A05-2CCE8DB5070E}" type="pres">
      <dgm:prSet presAssocID="{9C0D20C0-4E2A-4E5D-B3D5-C4A06CB31C6C}" presName="comp" presStyleCnt="0"/>
      <dgm:spPr/>
      <dgm:t>
        <a:bodyPr/>
        <a:lstStyle/>
        <a:p>
          <a:endParaRPr lang="ru-RU"/>
        </a:p>
      </dgm:t>
    </dgm:pt>
    <dgm:pt modelId="{A7B99078-E05A-4882-8DE3-FA304B114E7C}" type="pres">
      <dgm:prSet presAssocID="{9C0D20C0-4E2A-4E5D-B3D5-C4A06CB31C6C}" presName="box" presStyleLbl="node1" presStyleIdx="1" presStyleCnt="3" custScaleY="112715" custLinFactY="-8981" custLinFactNeighborX="163" custLinFactNeighborY="-100000"/>
      <dgm:spPr/>
      <dgm:t>
        <a:bodyPr/>
        <a:lstStyle/>
        <a:p>
          <a:endParaRPr lang="ru-RU"/>
        </a:p>
      </dgm:t>
    </dgm:pt>
    <dgm:pt modelId="{4F7125EF-7C7C-4CC2-B0D5-18296D6F4730}" type="pres">
      <dgm:prSet presAssocID="{9C0D20C0-4E2A-4E5D-B3D5-C4A06CB31C6C}" presName="img" presStyleLbl="fgImgPlace1" presStyleIdx="1" presStyleCnt="3" custLinFactY="-46911" custLinFactNeighborX="-1754" custLinFactNeighborY="-100000"/>
      <dgm:spPr>
        <a:blipFill dpi="0" rotWithShape="1">
          <a:blip xmlns:r="http://schemas.openxmlformats.org/officeDocument/2006/relationships" r:embed="rId2"/>
          <a:srcRect/>
          <a:stretch>
            <a:fillRect l="-1" t="6857" r="-623" b="5429"/>
          </a:stretch>
        </a:blipFill>
      </dgm:spPr>
      <dgm:t>
        <a:bodyPr/>
        <a:lstStyle/>
        <a:p>
          <a:endParaRPr lang="ru-RU"/>
        </a:p>
      </dgm:t>
    </dgm:pt>
    <dgm:pt modelId="{8340F24C-DCB7-4568-B453-EE1F957B9D0F}" type="pres">
      <dgm:prSet presAssocID="{9C0D20C0-4E2A-4E5D-B3D5-C4A06CB31C6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EAC59-097F-4A42-B818-B2476E11B3AC}" type="pres">
      <dgm:prSet presAssocID="{F4C9BDE8-FB55-443E-A458-4C52F698D627}" presName="spacer" presStyleCnt="0"/>
      <dgm:spPr/>
      <dgm:t>
        <a:bodyPr/>
        <a:lstStyle/>
        <a:p>
          <a:endParaRPr lang="ru-RU"/>
        </a:p>
      </dgm:t>
    </dgm:pt>
    <dgm:pt modelId="{BA6E16D3-EE1B-486B-B501-AD7962AB5CD0}" type="pres">
      <dgm:prSet presAssocID="{3C222769-14A4-4C35-A6E4-8CAB278CED09}" presName="comp" presStyleCnt="0"/>
      <dgm:spPr/>
      <dgm:t>
        <a:bodyPr/>
        <a:lstStyle/>
        <a:p>
          <a:endParaRPr lang="ru-RU"/>
        </a:p>
      </dgm:t>
    </dgm:pt>
    <dgm:pt modelId="{413FA1C8-CFD9-485A-96EA-0E643499404F}" type="pres">
      <dgm:prSet presAssocID="{3C222769-14A4-4C35-A6E4-8CAB278CED09}" presName="box" presStyleLbl="node1" presStyleIdx="2" presStyleCnt="3" custScaleY="119579" custLinFactY="-13152" custLinFactNeighborX="-488" custLinFactNeighborY="-100000"/>
      <dgm:spPr/>
      <dgm:t>
        <a:bodyPr/>
        <a:lstStyle/>
        <a:p>
          <a:endParaRPr lang="ru-RU"/>
        </a:p>
      </dgm:t>
    </dgm:pt>
    <dgm:pt modelId="{270FF63F-644F-4ADB-8A40-09E38577DBA5}" type="pres">
      <dgm:prSet presAssocID="{3C222769-14A4-4C35-A6E4-8CAB278CED09}" presName="img" presStyleLbl="fgImgPlace1" presStyleIdx="2" presStyleCnt="3" custLinFactY="-43854" custLinFactNeighborX="-3254" custLinFactNeighborY="-100000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85E36B86-5EB2-441D-BAE8-9B09D4BF4956}" type="pres">
      <dgm:prSet presAssocID="{3C222769-14A4-4C35-A6E4-8CAB278CED0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1703E1-E194-4952-8ED7-EB934AF5DB1D}" type="presOf" srcId="{A6511BD7-3690-4D4F-874E-2C7FE2790FCE}" destId="{A7B99078-E05A-4882-8DE3-FA304B114E7C}" srcOrd="0" destOrd="2" presId="urn:microsoft.com/office/officeart/2005/8/layout/vList4#1"/>
    <dgm:cxn modelId="{97C9B956-4234-4B30-9C87-B173603E2BF9}" srcId="{9C0D20C0-4E2A-4E5D-B3D5-C4A06CB31C6C}" destId="{67008B93-4CDE-4934-9C16-DCE7614CF075}" srcOrd="2" destOrd="0" parTransId="{49194B92-FFE4-4F78-AD63-85C057A95784}" sibTransId="{C0BA0C28-9230-4DAF-BB86-2134173B0ED8}"/>
    <dgm:cxn modelId="{35B48F2C-CA07-4C30-AA7E-5F053A9AC6B0}" srcId="{3C222769-14A4-4C35-A6E4-8CAB278CED09}" destId="{6BCCD7CB-E7E5-48F2-9A56-E1A0A82F6369}" srcOrd="1" destOrd="0" parTransId="{576D5863-8FD0-4EF0-94CB-E99FDA154613}" sibTransId="{18F13776-03F3-4F86-95F7-DFAF4C4CB3CD}"/>
    <dgm:cxn modelId="{9051D787-98EF-4B9E-911C-F68D3C2D8269}" type="presOf" srcId="{67008B93-4CDE-4934-9C16-DCE7614CF075}" destId="{A7B99078-E05A-4882-8DE3-FA304B114E7C}" srcOrd="0" destOrd="3" presId="urn:microsoft.com/office/officeart/2005/8/layout/vList4#1"/>
    <dgm:cxn modelId="{ED5A8748-BD18-4AC5-9590-489BE8D016FD}" type="presOf" srcId="{A5A690F2-C7BF-4E11-B23C-C5EA2890ED89}" destId="{413FA1C8-CFD9-485A-96EA-0E643499404F}" srcOrd="0" destOrd="1" presId="urn:microsoft.com/office/officeart/2005/8/layout/vList4#1"/>
    <dgm:cxn modelId="{974B83ED-43D0-4A64-9843-A576FB023684}" type="presOf" srcId="{A5A690F2-C7BF-4E11-B23C-C5EA2890ED89}" destId="{85E36B86-5EB2-441D-BAE8-9B09D4BF4956}" srcOrd="1" destOrd="1" presId="urn:microsoft.com/office/officeart/2005/8/layout/vList4#1"/>
    <dgm:cxn modelId="{A163B001-060C-49C3-9157-31FC4A2E14BD}" type="presOf" srcId="{67008B93-4CDE-4934-9C16-DCE7614CF075}" destId="{8340F24C-DCB7-4568-B453-EE1F957B9D0F}" srcOrd="1" destOrd="3" presId="urn:microsoft.com/office/officeart/2005/8/layout/vList4#1"/>
    <dgm:cxn modelId="{4CBF60D7-3AAA-4B4F-9EAB-21DE2AAB97AA}" type="presOf" srcId="{9C0D20C0-4E2A-4E5D-B3D5-C4A06CB31C6C}" destId="{A7B99078-E05A-4882-8DE3-FA304B114E7C}" srcOrd="0" destOrd="0" presId="urn:microsoft.com/office/officeart/2005/8/layout/vList4#1"/>
    <dgm:cxn modelId="{8675D235-2E29-45B9-B3A7-C0981D3F50FD}" srcId="{3C222769-14A4-4C35-A6E4-8CAB278CED09}" destId="{A5A690F2-C7BF-4E11-B23C-C5EA2890ED89}" srcOrd="0" destOrd="0" parTransId="{D01644A8-EE6D-411B-938E-5BE81A31EBA8}" sibTransId="{DE812E5C-6B27-4B88-8EA8-62DF425D2D17}"/>
    <dgm:cxn modelId="{DD7B7889-E673-40C7-9E54-336B3A34CA1B}" srcId="{71881473-0AB5-4465-A29A-2FBB51F24A88}" destId="{2307BE6C-5CA9-4A1B-8D88-BF660113EF24}" srcOrd="1" destOrd="0" parTransId="{07DE9951-ED51-4843-AAA6-1F22FAA7528C}" sibTransId="{CC34B9FA-C7E8-4839-84B5-447EE861FD95}"/>
    <dgm:cxn modelId="{1E7BD604-3E4E-4391-A9FD-26E8EF00A65F}" type="presOf" srcId="{2E5A36A6-3B0F-44A7-9EDE-DA15ABCCA8BA}" destId="{8340F24C-DCB7-4568-B453-EE1F957B9D0F}" srcOrd="1" destOrd="4" presId="urn:microsoft.com/office/officeart/2005/8/layout/vList4#1"/>
    <dgm:cxn modelId="{8651495A-DBCC-4D32-9291-D7A65C7A1A54}" type="presOf" srcId="{6BCCD7CB-E7E5-48F2-9A56-E1A0A82F6369}" destId="{413FA1C8-CFD9-485A-96EA-0E643499404F}" srcOrd="0" destOrd="2" presId="urn:microsoft.com/office/officeart/2005/8/layout/vList4#1"/>
    <dgm:cxn modelId="{430469CE-E020-4BD3-B62A-8FD23B7ABE8E}" type="presOf" srcId="{2307BE6C-5CA9-4A1B-8D88-BF660113EF24}" destId="{9BE50105-0544-4639-B2F4-6E1E2C6E643B}" srcOrd="0" destOrd="2" presId="urn:microsoft.com/office/officeart/2005/8/layout/vList4#1"/>
    <dgm:cxn modelId="{509E10BF-5880-4BC7-A093-208CCCF0B7DA}" type="presOf" srcId="{61781AF8-7019-4EC9-B5A3-80388D61F509}" destId="{8340F24C-DCB7-4568-B453-EE1F957B9D0F}" srcOrd="1" destOrd="1" presId="urn:microsoft.com/office/officeart/2005/8/layout/vList4#1"/>
    <dgm:cxn modelId="{EB0A0A8B-CEB8-4A32-BA40-5702B2894559}" srcId="{199EE183-56BE-4205-A94E-81B1E585FA3F}" destId="{71881473-0AB5-4465-A29A-2FBB51F24A88}" srcOrd="0" destOrd="0" parTransId="{146E09E0-6168-481A-90AB-5F1821A7AE92}" sibTransId="{DABA5486-7197-4463-82BF-A8B2473410F4}"/>
    <dgm:cxn modelId="{17B7E1BA-BF60-4D7A-B9C4-56DC65CD78E2}" type="presOf" srcId="{2E5A36A6-3B0F-44A7-9EDE-DA15ABCCA8BA}" destId="{A7B99078-E05A-4882-8DE3-FA304B114E7C}" srcOrd="0" destOrd="4" presId="urn:microsoft.com/office/officeart/2005/8/layout/vList4#1"/>
    <dgm:cxn modelId="{E8FFEFA9-9173-444F-B623-B6A571FD06B8}" srcId="{9C0D20C0-4E2A-4E5D-B3D5-C4A06CB31C6C}" destId="{61781AF8-7019-4EC9-B5A3-80388D61F509}" srcOrd="0" destOrd="0" parTransId="{6CDF66AF-778C-4188-A84B-C401FFC700BE}" sibTransId="{810C8EC6-B621-45B3-BA0D-ACEC086A61FE}"/>
    <dgm:cxn modelId="{12373F58-D359-46C1-9B4B-EC71F55B4594}" type="presOf" srcId="{A6511BD7-3690-4D4F-874E-2C7FE2790FCE}" destId="{8340F24C-DCB7-4568-B453-EE1F957B9D0F}" srcOrd="1" destOrd="2" presId="urn:microsoft.com/office/officeart/2005/8/layout/vList4#1"/>
    <dgm:cxn modelId="{0144DDCE-E428-4F77-8824-A26ACFAC6A51}" type="presOf" srcId="{2307BE6C-5CA9-4A1B-8D88-BF660113EF24}" destId="{D1EF9FDF-E604-4890-A46D-97F56A3D782C}" srcOrd="1" destOrd="2" presId="urn:microsoft.com/office/officeart/2005/8/layout/vList4#1"/>
    <dgm:cxn modelId="{46136BBE-9C63-42E8-AE6F-12456BD5CBB8}" type="presOf" srcId="{4C670544-96A0-4DD4-BA3E-F13EB1C97F30}" destId="{D1EF9FDF-E604-4890-A46D-97F56A3D782C}" srcOrd="1" destOrd="1" presId="urn:microsoft.com/office/officeart/2005/8/layout/vList4#1"/>
    <dgm:cxn modelId="{6854F5FF-7A30-4687-957C-FDFE5A377235}" type="presOf" srcId="{4C670544-96A0-4DD4-BA3E-F13EB1C97F30}" destId="{9BE50105-0544-4639-B2F4-6E1E2C6E643B}" srcOrd="0" destOrd="1" presId="urn:microsoft.com/office/officeart/2005/8/layout/vList4#1"/>
    <dgm:cxn modelId="{934FEE44-7796-4EE2-917C-7B029B77AE9B}" type="presOf" srcId="{3C222769-14A4-4C35-A6E4-8CAB278CED09}" destId="{413FA1C8-CFD9-485A-96EA-0E643499404F}" srcOrd="0" destOrd="0" presId="urn:microsoft.com/office/officeart/2005/8/layout/vList4#1"/>
    <dgm:cxn modelId="{6D4D6D5B-D8B6-468D-AFE6-C9E702694CAD}" type="presOf" srcId="{9C0D20C0-4E2A-4E5D-B3D5-C4A06CB31C6C}" destId="{8340F24C-DCB7-4568-B453-EE1F957B9D0F}" srcOrd="1" destOrd="0" presId="urn:microsoft.com/office/officeart/2005/8/layout/vList4#1"/>
    <dgm:cxn modelId="{01A63A7A-CBD6-4CF6-9BBD-CC459F11E8C9}" srcId="{9C0D20C0-4E2A-4E5D-B3D5-C4A06CB31C6C}" destId="{A6511BD7-3690-4D4F-874E-2C7FE2790FCE}" srcOrd="1" destOrd="0" parTransId="{AA5F5460-187D-4E4E-852C-312E3C3773D8}" sibTransId="{E459BC34-C63F-4DAE-9DA7-3547884A4FF4}"/>
    <dgm:cxn modelId="{B5F83BBB-BE57-43A0-8069-E0C597406308}" type="presOf" srcId="{199EE183-56BE-4205-A94E-81B1E585FA3F}" destId="{317B5491-4D62-4AD0-A8DA-70B4B55FD123}" srcOrd="0" destOrd="0" presId="urn:microsoft.com/office/officeart/2005/8/layout/vList4#1"/>
    <dgm:cxn modelId="{50151D88-DA83-42FD-B79C-8DE38D52C7E9}" type="presOf" srcId="{3C222769-14A4-4C35-A6E4-8CAB278CED09}" destId="{85E36B86-5EB2-441D-BAE8-9B09D4BF4956}" srcOrd="1" destOrd="0" presId="urn:microsoft.com/office/officeart/2005/8/layout/vList4#1"/>
    <dgm:cxn modelId="{559DFB2F-0379-49A4-9662-1D49E046474C}" srcId="{9C0D20C0-4E2A-4E5D-B3D5-C4A06CB31C6C}" destId="{2E5A36A6-3B0F-44A7-9EDE-DA15ABCCA8BA}" srcOrd="3" destOrd="0" parTransId="{0069472E-AF33-442F-B538-9E79B461B9F8}" sibTransId="{AF34005A-9F4F-4CAC-801D-B9AE26C56A93}"/>
    <dgm:cxn modelId="{678203A6-26D4-450C-BF1A-DC8E5821A47B}" type="presOf" srcId="{71881473-0AB5-4465-A29A-2FBB51F24A88}" destId="{D1EF9FDF-E604-4890-A46D-97F56A3D782C}" srcOrd="1" destOrd="0" presId="urn:microsoft.com/office/officeart/2005/8/layout/vList4#1"/>
    <dgm:cxn modelId="{2D04F831-86C8-4EB3-8281-76C9542A2143}" srcId="{71881473-0AB5-4465-A29A-2FBB51F24A88}" destId="{4C670544-96A0-4DD4-BA3E-F13EB1C97F30}" srcOrd="0" destOrd="0" parTransId="{FB4AE091-E71A-4075-9C6F-86E5E7EEDFB7}" sibTransId="{37655A62-D005-48B1-A0E5-9E8A6B7B59AC}"/>
    <dgm:cxn modelId="{ED70A999-021A-4C2C-BB8C-44044AC23460}" type="presOf" srcId="{61781AF8-7019-4EC9-B5A3-80388D61F509}" destId="{A7B99078-E05A-4882-8DE3-FA304B114E7C}" srcOrd="0" destOrd="1" presId="urn:microsoft.com/office/officeart/2005/8/layout/vList4#1"/>
    <dgm:cxn modelId="{18A23209-C5DC-4BB6-B42F-530F26FB6057}" srcId="{199EE183-56BE-4205-A94E-81B1E585FA3F}" destId="{9C0D20C0-4E2A-4E5D-B3D5-C4A06CB31C6C}" srcOrd="1" destOrd="0" parTransId="{6E9BCC7D-9DEC-48ED-A8A4-24350B8A2E80}" sibTransId="{F4C9BDE8-FB55-443E-A458-4C52F698D627}"/>
    <dgm:cxn modelId="{CF176C65-8D2E-4799-BCB2-48C5E990786B}" type="presOf" srcId="{6BCCD7CB-E7E5-48F2-9A56-E1A0A82F6369}" destId="{85E36B86-5EB2-441D-BAE8-9B09D4BF4956}" srcOrd="1" destOrd="2" presId="urn:microsoft.com/office/officeart/2005/8/layout/vList4#1"/>
    <dgm:cxn modelId="{DADA6FAB-5D27-4C67-8AAA-0C70931E258C}" type="presOf" srcId="{71881473-0AB5-4465-A29A-2FBB51F24A88}" destId="{9BE50105-0544-4639-B2F4-6E1E2C6E643B}" srcOrd="0" destOrd="0" presId="urn:microsoft.com/office/officeart/2005/8/layout/vList4#1"/>
    <dgm:cxn modelId="{6C23F46A-AEE9-48A8-A9EC-21AE61D83391}" srcId="{199EE183-56BE-4205-A94E-81B1E585FA3F}" destId="{3C222769-14A4-4C35-A6E4-8CAB278CED09}" srcOrd="2" destOrd="0" parTransId="{D32F8E39-FFE9-4C7A-B593-563BC2F30456}" sibTransId="{719D3763-D001-42A3-8B2D-C3D27FE03380}"/>
    <dgm:cxn modelId="{FCE45E7E-DB09-4913-9CDE-D091D775F34A}" type="presParOf" srcId="{317B5491-4D62-4AD0-A8DA-70B4B55FD123}" destId="{E6D7BE49-5644-49E4-8338-67C1CB1E77E1}" srcOrd="0" destOrd="0" presId="urn:microsoft.com/office/officeart/2005/8/layout/vList4#1"/>
    <dgm:cxn modelId="{F2479ED1-1ED0-429D-B1B1-C0612FD466B9}" type="presParOf" srcId="{E6D7BE49-5644-49E4-8338-67C1CB1E77E1}" destId="{9BE50105-0544-4639-B2F4-6E1E2C6E643B}" srcOrd="0" destOrd="0" presId="urn:microsoft.com/office/officeart/2005/8/layout/vList4#1"/>
    <dgm:cxn modelId="{2DA0CF7F-45B4-419A-A7F4-639A15A8F432}" type="presParOf" srcId="{E6D7BE49-5644-49E4-8338-67C1CB1E77E1}" destId="{2384702E-BCBA-4209-8D4F-E1E760BDFBD6}" srcOrd="1" destOrd="0" presId="urn:microsoft.com/office/officeart/2005/8/layout/vList4#1"/>
    <dgm:cxn modelId="{A6172917-F3A6-46DA-ADD8-F7FDE7D6C411}" type="presParOf" srcId="{E6D7BE49-5644-49E4-8338-67C1CB1E77E1}" destId="{D1EF9FDF-E604-4890-A46D-97F56A3D782C}" srcOrd="2" destOrd="0" presId="urn:microsoft.com/office/officeart/2005/8/layout/vList4#1"/>
    <dgm:cxn modelId="{8BB24670-634D-40C1-9ED3-DDD970FE4C98}" type="presParOf" srcId="{317B5491-4D62-4AD0-A8DA-70B4B55FD123}" destId="{B02EC345-C6A8-4CE1-A287-3475E004A379}" srcOrd="1" destOrd="0" presId="urn:microsoft.com/office/officeart/2005/8/layout/vList4#1"/>
    <dgm:cxn modelId="{FCAD958C-B5FD-4D4E-BF18-52A1C537A816}" type="presParOf" srcId="{317B5491-4D62-4AD0-A8DA-70B4B55FD123}" destId="{0EA342EA-DF0F-4D49-9A05-2CCE8DB5070E}" srcOrd="2" destOrd="0" presId="urn:microsoft.com/office/officeart/2005/8/layout/vList4#1"/>
    <dgm:cxn modelId="{4C147D02-D82D-4EC4-96AC-726EE2293A0B}" type="presParOf" srcId="{0EA342EA-DF0F-4D49-9A05-2CCE8DB5070E}" destId="{A7B99078-E05A-4882-8DE3-FA304B114E7C}" srcOrd="0" destOrd="0" presId="urn:microsoft.com/office/officeart/2005/8/layout/vList4#1"/>
    <dgm:cxn modelId="{CDF26709-B346-4D02-8D79-5257F7BEA2ED}" type="presParOf" srcId="{0EA342EA-DF0F-4D49-9A05-2CCE8DB5070E}" destId="{4F7125EF-7C7C-4CC2-B0D5-18296D6F4730}" srcOrd="1" destOrd="0" presId="urn:microsoft.com/office/officeart/2005/8/layout/vList4#1"/>
    <dgm:cxn modelId="{771ED9E0-C617-4324-A7D1-2A1E8F6230A5}" type="presParOf" srcId="{0EA342EA-DF0F-4D49-9A05-2CCE8DB5070E}" destId="{8340F24C-DCB7-4568-B453-EE1F957B9D0F}" srcOrd="2" destOrd="0" presId="urn:microsoft.com/office/officeart/2005/8/layout/vList4#1"/>
    <dgm:cxn modelId="{58D8B459-4383-4608-B723-61047F54C9AF}" type="presParOf" srcId="{317B5491-4D62-4AD0-A8DA-70B4B55FD123}" destId="{5D6EAC59-097F-4A42-B818-B2476E11B3AC}" srcOrd="3" destOrd="0" presId="urn:microsoft.com/office/officeart/2005/8/layout/vList4#1"/>
    <dgm:cxn modelId="{FFC6F51D-3A7D-41E2-AD25-B5A6ED47BD82}" type="presParOf" srcId="{317B5491-4D62-4AD0-A8DA-70B4B55FD123}" destId="{BA6E16D3-EE1B-486B-B501-AD7962AB5CD0}" srcOrd="4" destOrd="0" presId="urn:microsoft.com/office/officeart/2005/8/layout/vList4#1"/>
    <dgm:cxn modelId="{0D985958-4DBA-4016-8013-31C8D0195C5C}" type="presParOf" srcId="{BA6E16D3-EE1B-486B-B501-AD7962AB5CD0}" destId="{413FA1C8-CFD9-485A-96EA-0E643499404F}" srcOrd="0" destOrd="0" presId="urn:microsoft.com/office/officeart/2005/8/layout/vList4#1"/>
    <dgm:cxn modelId="{F99E1832-5A0A-47C3-B88B-0F89E2AF31B6}" type="presParOf" srcId="{BA6E16D3-EE1B-486B-B501-AD7962AB5CD0}" destId="{270FF63F-644F-4ADB-8A40-09E38577DBA5}" srcOrd="1" destOrd="0" presId="urn:microsoft.com/office/officeart/2005/8/layout/vList4#1"/>
    <dgm:cxn modelId="{35D12444-63CF-442C-80C4-06474F2F8354}" type="presParOf" srcId="{BA6E16D3-EE1B-486B-B501-AD7962AB5CD0}" destId="{85E36B86-5EB2-441D-BAE8-9B09D4BF495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E9320D-31DD-4FEB-8378-B31D7EC36C1E}" type="doc">
      <dgm:prSet loTypeId="urn:microsoft.com/office/officeart/2005/8/layout/venn1" loCatId="relationship" qsTypeId="urn:microsoft.com/office/officeart/2005/8/quickstyle/3d2" qsCatId="3D" csTypeId="urn:microsoft.com/office/officeart/2005/8/colors/accent0_3" csCatId="mainScheme" phldr="1"/>
      <dgm:spPr/>
    </dgm:pt>
    <dgm:pt modelId="{E9E0A8B6-8DFD-4EF8-B214-00C3DA4CA6DD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bg1"/>
              </a:solidFill>
            </a:rPr>
            <a:t>Образ </a:t>
          </a:r>
          <a:endParaRPr lang="ru-RU" sz="2000" b="1" dirty="0">
            <a:solidFill>
              <a:schemeClr val="bg1"/>
            </a:solidFill>
          </a:endParaRPr>
        </a:p>
      </dgm:t>
    </dgm:pt>
    <dgm:pt modelId="{DBC14DEB-8E21-48CD-910C-98467E557664}" type="parTrans" cxnId="{9B1E8311-270F-4FE5-8495-43E8C81B9BD6}">
      <dgm:prSet/>
      <dgm:spPr/>
      <dgm:t>
        <a:bodyPr/>
        <a:lstStyle/>
        <a:p>
          <a:endParaRPr lang="ru-RU" sz="2000" b="1">
            <a:solidFill>
              <a:schemeClr val="bg1"/>
            </a:solidFill>
          </a:endParaRPr>
        </a:p>
      </dgm:t>
    </dgm:pt>
    <dgm:pt modelId="{7C0312CE-B3FD-46EF-8234-DAB69F6C2BA8}" type="sibTrans" cxnId="{9B1E8311-270F-4FE5-8495-43E8C81B9BD6}">
      <dgm:prSet/>
      <dgm:spPr/>
      <dgm:t>
        <a:bodyPr/>
        <a:lstStyle/>
        <a:p>
          <a:endParaRPr lang="ru-RU" sz="2000" b="1">
            <a:solidFill>
              <a:schemeClr val="bg1"/>
            </a:solidFill>
          </a:endParaRPr>
        </a:p>
      </dgm:t>
    </dgm:pt>
    <dgm:pt modelId="{B50FC33E-33B5-4421-AC9E-56BCA5C8B6F8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bg1"/>
              </a:solidFill>
            </a:rPr>
            <a:t>Действие </a:t>
          </a:r>
          <a:endParaRPr lang="ru-RU" sz="2000" b="1" dirty="0">
            <a:solidFill>
              <a:schemeClr val="bg1"/>
            </a:solidFill>
          </a:endParaRPr>
        </a:p>
      </dgm:t>
    </dgm:pt>
    <dgm:pt modelId="{547A6A3A-479C-40E3-ACF6-6F54ED088247}" type="parTrans" cxnId="{58392878-EFD1-48DE-A322-E7A63009D526}">
      <dgm:prSet/>
      <dgm:spPr/>
      <dgm:t>
        <a:bodyPr/>
        <a:lstStyle/>
        <a:p>
          <a:endParaRPr lang="ru-RU" sz="2000" b="1">
            <a:solidFill>
              <a:schemeClr val="bg1"/>
            </a:solidFill>
          </a:endParaRPr>
        </a:p>
      </dgm:t>
    </dgm:pt>
    <dgm:pt modelId="{EC1084A1-DD58-484D-9D97-D8C312BFBEF7}" type="sibTrans" cxnId="{58392878-EFD1-48DE-A322-E7A63009D526}">
      <dgm:prSet/>
      <dgm:spPr/>
      <dgm:t>
        <a:bodyPr/>
        <a:lstStyle/>
        <a:p>
          <a:endParaRPr lang="ru-RU" sz="2000" b="1">
            <a:solidFill>
              <a:schemeClr val="bg1"/>
            </a:solidFill>
          </a:endParaRPr>
        </a:p>
      </dgm:t>
    </dgm:pt>
    <dgm:pt modelId="{4B981846-DA3F-4C66-B16A-956CA1825B27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bg1"/>
              </a:solidFill>
            </a:rPr>
            <a:t>Слово</a:t>
          </a:r>
          <a:endParaRPr lang="ru-RU" sz="2000" b="1" dirty="0">
            <a:solidFill>
              <a:schemeClr val="bg1"/>
            </a:solidFill>
          </a:endParaRPr>
        </a:p>
      </dgm:t>
    </dgm:pt>
    <dgm:pt modelId="{ADCBDA59-8588-4445-9058-C1601C3D87E9}" type="parTrans" cxnId="{4CB4689E-640D-466A-A726-6976F1A08D62}">
      <dgm:prSet/>
      <dgm:spPr/>
      <dgm:t>
        <a:bodyPr/>
        <a:lstStyle/>
        <a:p>
          <a:endParaRPr lang="ru-RU" sz="2000" b="1">
            <a:solidFill>
              <a:schemeClr val="bg1"/>
            </a:solidFill>
          </a:endParaRPr>
        </a:p>
      </dgm:t>
    </dgm:pt>
    <dgm:pt modelId="{69E3200C-A204-4BDB-870C-2E3D80E21D2F}" type="sibTrans" cxnId="{4CB4689E-640D-466A-A726-6976F1A08D62}">
      <dgm:prSet/>
      <dgm:spPr/>
      <dgm:t>
        <a:bodyPr/>
        <a:lstStyle/>
        <a:p>
          <a:endParaRPr lang="ru-RU" sz="2000" b="1">
            <a:solidFill>
              <a:schemeClr val="bg1"/>
            </a:solidFill>
          </a:endParaRPr>
        </a:p>
      </dgm:t>
    </dgm:pt>
    <dgm:pt modelId="{2A6BEE1E-81DB-478E-9F59-B5D928938B3F}" type="pres">
      <dgm:prSet presAssocID="{9EE9320D-31DD-4FEB-8378-B31D7EC36C1E}" presName="compositeShape" presStyleCnt="0">
        <dgm:presLayoutVars>
          <dgm:chMax val="7"/>
          <dgm:dir/>
          <dgm:resizeHandles val="exact"/>
        </dgm:presLayoutVars>
      </dgm:prSet>
      <dgm:spPr/>
    </dgm:pt>
    <dgm:pt modelId="{9DD2F26F-6B81-4F1B-9EA1-713A55902F30}" type="pres">
      <dgm:prSet presAssocID="{E9E0A8B6-8DFD-4EF8-B214-00C3DA4CA6DD}" presName="circ1" presStyleLbl="vennNode1" presStyleIdx="0" presStyleCnt="3"/>
      <dgm:spPr/>
      <dgm:t>
        <a:bodyPr/>
        <a:lstStyle/>
        <a:p>
          <a:endParaRPr lang="ru-RU"/>
        </a:p>
      </dgm:t>
    </dgm:pt>
    <dgm:pt modelId="{B5AFFF65-2000-44F3-B0E1-F611D3763565}" type="pres">
      <dgm:prSet presAssocID="{E9E0A8B6-8DFD-4EF8-B214-00C3DA4CA6D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14C091-2F04-4687-8926-BBEBC5FA2B94}" type="pres">
      <dgm:prSet presAssocID="{B50FC33E-33B5-4421-AC9E-56BCA5C8B6F8}" presName="circ2" presStyleLbl="vennNode1" presStyleIdx="1" presStyleCnt="3"/>
      <dgm:spPr/>
      <dgm:t>
        <a:bodyPr/>
        <a:lstStyle/>
        <a:p>
          <a:endParaRPr lang="ru-RU"/>
        </a:p>
      </dgm:t>
    </dgm:pt>
    <dgm:pt modelId="{201BE90D-90F9-4395-A7A1-63BDD0DC67BD}" type="pres">
      <dgm:prSet presAssocID="{B50FC33E-33B5-4421-AC9E-56BCA5C8B6F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0F8F0-6D35-42DB-827F-C811C111F27D}" type="pres">
      <dgm:prSet presAssocID="{4B981846-DA3F-4C66-B16A-956CA1825B27}" presName="circ3" presStyleLbl="vennNode1" presStyleIdx="2" presStyleCnt="3"/>
      <dgm:spPr/>
      <dgm:t>
        <a:bodyPr/>
        <a:lstStyle/>
        <a:p>
          <a:endParaRPr lang="ru-RU"/>
        </a:p>
      </dgm:t>
    </dgm:pt>
    <dgm:pt modelId="{02A5FFAC-2A11-4DB5-B826-0456DBABCD1F}" type="pres">
      <dgm:prSet presAssocID="{4B981846-DA3F-4C66-B16A-956CA1825B2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392878-EFD1-48DE-A322-E7A63009D526}" srcId="{9EE9320D-31DD-4FEB-8378-B31D7EC36C1E}" destId="{B50FC33E-33B5-4421-AC9E-56BCA5C8B6F8}" srcOrd="1" destOrd="0" parTransId="{547A6A3A-479C-40E3-ACF6-6F54ED088247}" sibTransId="{EC1084A1-DD58-484D-9D97-D8C312BFBEF7}"/>
    <dgm:cxn modelId="{D6108ABC-DBD9-457F-95D7-01E570F6B72E}" type="presOf" srcId="{E9E0A8B6-8DFD-4EF8-B214-00C3DA4CA6DD}" destId="{9DD2F26F-6B81-4F1B-9EA1-713A55902F30}" srcOrd="0" destOrd="0" presId="urn:microsoft.com/office/officeart/2005/8/layout/venn1"/>
    <dgm:cxn modelId="{4CB4689E-640D-466A-A726-6976F1A08D62}" srcId="{9EE9320D-31DD-4FEB-8378-B31D7EC36C1E}" destId="{4B981846-DA3F-4C66-B16A-956CA1825B27}" srcOrd="2" destOrd="0" parTransId="{ADCBDA59-8588-4445-9058-C1601C3D87E9}" sibTransId="{69E3200C-A204-4BDB-870C-2E3D80E21D2F}"/>
    <dgm:cxn modelId="{2F0740E3-72F3-4F7C-AEAF-A8EE1014584E}" type="presOf" srcId="{B50FC33E-33B5-4421-AC9E-56BCA5C8B6F8}" destId="{201BE90D-90F9-4395-A7A1-63BDD0DC67BD}" srcOrd="1" destOrd="0" presId="urn:microsoft.com/office/officeart/2005/8/layout/venn1"/>
    <dgm:cxn modelId="{E92FB0FD-8FBB-4830-8C32-7235827E8CD7}" type="presOf" srcId="{E9E0A8B6-8DFD-4EF8-B214-00C3DA4CA6DD}" destId="{B5AFFF65-2000-44F3-B0E1-F611D3763565}" srcOrd="1" destOrd="0" presId="urn:microsoft.com/office/officeart/2005/8/layout/venn1"/>
    <dgm:cxn modelId="{FFCE7871-1F5A-4306-90A6-E14BAF23201B}" type="presOf" srcId="{B50FC33E-33B5-4421-AC9E-56BCA5C8B6F8}" destId="{2F14C091-2F04-4687-8926-BBEBC5FA2B94}" srcOrd="0" destOrd="0" presId="urn:microsoft.com/office/officeart/2005/8/layout/venn1"/>
    <dgm:cxn modelId="{E10E450B-3C03-47FB-96DF-D3E49B219D53}" type="presOf" srcId="{9EE9320D-31DD-4FEB-8378-B31D7EC36C1E}" destId="{2A6BEE1E-81DB-478E-9F59-B5D928938B3F}" srcOrd="0" destOrd="0" presId="urn:microsoft.com/office/officeart/2005/8/layout/venn1"/>
    <dgm:cxn modelId="{9B1E8311-270F-4FE5-8495-43E8C81B9BD6}" srcId="{9EE9320D-31DD-4FEB-8378-B31D7EC36C1E}" destId="{E9E0A8B6-8DFD-4EF8-B214-00C3DA4CA6DD}" srcOrd="0" destOrd="0" parTransId="{DBC14DEB-8E21-48CD-910C-98467E557664}" sibTransId="{7C0312CE-B3FD-46EF-8234-DAB69F6C2BA8}"/>
    <dgm:cxn modelId="{A4D47DC0-5AB0-4D70-A639-2549FF663724}" type="presOf" srcId="{4B981846-DA3F-4C66-B16A-956CA1825B27}" destId="{02A5FFAC-2A11-4DB5-B826-0456DBABCD1F}" srcOrd="1" destOrd="0" presId="urn:microsoft.com/office/officeart/2005/8/layout/venn1"/>
    <dgm:cxn modelId="{1AA41E35-7DA5-469F-9D7F-06C5A71CA561}" type="presOf" srcId="{4B981846-DA3F-4C66-B16A-956CA1825B27}" destId="{35B0F8F0-6D35-42DB-827F-C811C111F27D}" srcOrd="0" destOrd="0" presId="urn:microsoft.com/office/officeart/2005/8/layout/venn1"/>
    <dgm:cxn modelId="{92956918-B207-4E6B-9243-6D8A106A0A4E}" type="presParOf" srcId="{2A6BEE1E-81DB-478E-9F59-B5D928938B3F}" destId="{9DD2F26F-6B81-4F1B-9EA1-713A55902F30}" srcOrd="0" destOrd="0" presId="urn:microsoft.com/office/officeart/2005/8/layout/venn1"/>
    <dgm:cxn modelId="{EC2A0671-B71A-4889-93FD-A5145B3EB729}" type="presParOf" srcId="{2A6BEE1E-81DB-478E-9F59-B5D928938B3F}" destId="{B5AFFF65-2000-44F3-B0E1-F611D3763565}" srcOrd="1" destOrd="0" presId="urn:microsoft.com/office/officeart/2005/8/layout/venn1"/>
    <dgm:cxn modelId="{E38EE450-CEF7-4AEE-B06B-4A7724A7BC15}" type="presParOf" srcId="{2A6BEE1E-81DB-478E-9F59-B5D928938B3F}" destId="{2F14C091-2F04-4687-8926-BBEBC5FA2B94}" srcOrd="2" destOrd="0" presId="urn:microsoft.com/office/officeart/2005/8/layout/venn1"/>
    <dgm:cxn modelId="{CBBC3F49-93EE-4A50-BF42-D2F2A43BC76E}" type="presParOf" srcId="{2A6BEE1E-81DB-478E-9F59-B5D928938B3F}" destId="{201BE90D-90F9-4395-A7A1-63BDD0DC67BD}" srcOrd="3" destOrd="0" presId="urn:microsoft.com/office/officeart/2005/8/layout/venn1"/>
    <dgm:cxn modelId="{932F258F-A944-42FE-9902-8AAB4814189B}" type="presParOf" srcId="{2A6BEE1E-81DB-478E-9F59-B5D928938B3F}" destId="{35B0F8F0-6D35-42DB-827F-C811C111F27D}" srcOrd="4" destOrd="0" presId="urn:microsoft.com/office/officeart/2005/8/layout/venn1"/>
    <dgm:cxn modelId="{C4957F1F-D7A4-4BFE-AFAA-2EA75EB0F715}" type="presParOf" srcId="{2A6BEE1E-81DB-478E-9F59-B5D928938B3F}" destId="{02A5FFAC-2A11-4DB5-B826-0456DBABCD1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8909D5-1A9D-4A28-B616-22F5BE2D63A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02CEBF-5649-4107-999E-04D9480A40F4}">
      <dgm:prSet phldrT="[Текст]" custT="1"/>
      <dgm:spPr/>
      <dgm:t>
        <a:bodyPr/>
        <a:lstStyle/>
        <a:p>
          <a:r>
            <a:rPr lang="ru-RU" sz="1200" b="1" dirty="0" smtClean="0"/>
            <a:t>1</a:t>
          </a:r>
          <a:endParaRPr lang="ru-RU" sz="1200" b="1" dirty="0"/>
        </a:p>
      </dgm:t>
    </dgm:pt>
    <dgm:pt modelId="{2954B876-3B0F-4CC8-A3A8-444FABBA92DF}" type="parTrans" cxnId="{88117D95-B2BE-4BBB-9A9B-D33868C86D05}">
      <dgm:prSet/>
      <dgm:spPr/>
      <dgm:t>
        <a:bodyPr/>
        <a:lstStyle/>
        <a:p>
          <a:endParaRPr lang="ru-RU" sz="1200"/>
        </a:p>
      </dgm:t>
    </dgm:pt>
    <dgm:pt modelId="{9FA98559-9D5C-40F0-84FD-29ECC1E08C42}" type="sibTrans" cxnId="{88117D95-B2BE-4BBB-9A9B-D33868C86D05}">
      <dgm:prSet/>
      <dgm:spPr/>
      <dgm:t>
        <a:bodyPr/>
        <a:lstStyle/>
        <a:p>
          <a:endParaRPr lang="ru-RU" sz="1200"/>
        </a:p>
      </dgm:t>
    </dgm:pt>
    <dgm:pt modelId="{85B48A4C-2BA9-4308-9DA1-A5D0E56B3F47}">
      <dgm:prSet custT="1"/>
      <dgm:spPr/>
      <dgm:t>
        <a:bodyPr/>
        <a:lstStyle/>
        <a:p>
          <a:r>
            <a:rPr lang="ru-RU" sz="1200" dirty="0" smtClean="0"/>
            <a:t>Этап мониторинга:</a:t>
          </a:r>
          <a:endParaRPr lang="ru-RU" sz="1200" dirty="0"/>
        </a:p>
      </dgm:t>
    </dgm:pt>
    <dgm:pt modelId="{3159C461-6235-41B6-88DE-58F62FB35696}" type="parTrans" cxnId="{D0AABEEA-BADD-4E64-989A-03C0B1325856}">
      <dgm:prSet/>
      <dgm:spPr/>
      <dgm:t>
        <a:bodyPr/>
        <a:lstStyle/>
        <a:p>
          <a:endParaRPr lang="ru-RU" sz="1200"/>
        </a:p>
      </dgm:t>
    </dgm:pt>
    <dgm:pt modelId="{A4B5FBD5-4B03-485D-A48D-38E0862293CC}" type="sibTrans" cxnId="{D0AABEEA-BADD-4E64-989A-03C0B1325856}">
      <dgm:prSet/>
      <dgm:spPr/>
      <dgm:t>
        <a:bodyPr/>
        <a:lstStyle/>
        <a:p>
          <a:endParaRPr lang="ru-RU" sz="1200"/>
        </a:p>
      </dgm:t>
    </dgm:pt>
    <dgm:pt modelId="{5DDF160E-335B-4257-B4F7-28535B57D552}">
      <dgm:prSet phldrT="[Текст]" custT="1"/>
      <dgm:spPr/>
      <dgm:t>
        <a:bodyPr/>
        <a:lstStyle/>
        <a:p>
          <a:r>
            <a:rPr lang="ru-RU" sz="1200" dirty="0" smtClean="0"/>
            <a:t>Организационный этап: </a:t>
          </a:r>
          <a:endParaRPr lang="ru-RU" sz="1200" dirty="0"/>
        </a:p>
      </dgm:t>
    </dgm:pt>
    <dgm:pt modelId="{038EAC2D-A4A2-4594-AD57-AD06A8DB61C0}" type="sibTrans" cxnId="{4D603974-41C3-450A-A5C0-87F36DB1831A}">
      <dgm:prSet/>
      <dgm:spPr/>
      <dgm:t>
        <a:bodyPr/>
        <a:lstStyle/>
        <a:p>
          <a:endParaRPr lang="ru-RU" sz="1200"/>
        </a:p>
      </dgm:t>
    </dgm:pt>
    <dgm:pt modelId="{7B2D1D05-CC1C-41D9-BBBD-4BED05FC07D1}" type="parTrans" cxnId="{4D603974-41C3-450A-A5C0-87F36DB1831A}">
      <dgm:prSet/>
      <dgm:spPr/>
      <dgm:t>
        <a:bodyPr/>
        <a:lstStyle/>
        <a:p>
          <a:endParaRPr lang="ru-RU" sz="1200"/>
        </a:p>
      </dgm:t>
    </dgm:pt>
    <dgm:pt modelId="{7D956A29-F5E3-4505-A9F1-53A34678F946}">
      <dgm:prSet custT="1"/>
      <dgm:spPr/>
      <dgm:t>
        <a:bodyPr/>
        <a:lstStyle/>
        <a:p>
          <a:r>
            <a:rPr lang="ru-RU" sz="1200" b="1" dirty="0" smtClean="0"/>
            <a:t>3</a:t>
          </a:r>
          <a:endParaRPr lang="ru-RU" sz="1200" b="1" dirty="0"/>
        </a:p>
      </dgm:t>
    </dgm:pt>
    <dgm:pt modelId="{442A70E4-22F1-4723-8FDE-FE3E22ADB003}" type="sibTrans" cxnId="{3CC519EB-4B09-4B11-9B0C-C6CFC7CEFCB6}">
      <dgm:prSet/>
      <dgm:spPr/>
      <dgm:t>
        <a:bodyPr/>
        <a:lstStyle/>
        <a:p>
          <a:endParaRPr lang="ru-RU" sz="1200"/>
        </a:p>
      </dgm:t>
    </dgm:pt>
    <dgm:pt modelId="{97829557-F4E4-4095-9F03-AB0F2225FBA1}" type="parTrans" cxnId="{3CC519EB-4B09-4B11-9B0C-C6CFC7CEFCB6}">
      <dgm:prSet/>
      <dgm:spPr/>
      <dgm:t>
        <a:bodyPr/>
        <a:lstStyle/>
        <a:p>
          <a:endParaRPr lang="ru-RU" sz="1200"/>
        </a:p>
      </dgm:t>
    </dgm:pt>
    <dgm:pt modelId="{E1627125-A65F-4E0B-A367-B1DB50FD800C}">
      <dgm:prSet custT="1"/>
      <dgm:spPr/>
      <dgm:t>
        <a:bodyPr/>
        <a:lstStyle/>
        <a:p>
          <a:r>
            <a:rPr lang="ru-RU" sz="1200" smtClean="0"/>
            <a:t>Этап реализации: проведение мероприятий, включающих </a:t>
          </a:r>
          <a:endParaRPr lang="ru-RU" sz="1200" dirty="0"/>
        </a:p>
      </dgm:t>
    </dgm:pt>
    <dgm:pt modelId="{5069923A-378F-4F8A-9CB3-3634341508B4}">
      <dgm:prSet custT="1"/>
      <dgm:spPr/>
      <dgm:t>
        <a:bodyPr/>
        <a:lstStyle/>
        <a:p>
          <a:r>
            <a:rPr lang="ru-RU" sz="1200" b="1" dirty="0" smtClean="0"/>
            <a:t>2</a:t>
          </a:r>
          <a:endParaRPr lang="ru-RU" sz="1200" b="1" dirty="0"/>
        </a:p>
      </dgm:t>
    </dgm:pt>
    <dgm:pt modelId="{AD3C1062-F4CB-4F99-8E29-57EDCAE01C92}" type="sibTrans" cxnId="{CEF952BE-1EE9-4578-9301-0F4EE4EF8FB4}">
      <dgm:prSet/>
      <dgm:spPr/>
      <dgm:t>
        <a:bodyPr/>
        <a:lstStyle/>
        <a:p>
          <a:endParaRPr lang="ru-RU" sz="1200"/>
        </a:p>
      </dgm:t>
    </dgm:pt>
    <dgm:pt modelId="{C8879E59-2AA5-4842-BEC2-D8BFBBC53AA2}" type="parTrans" cxnId="{CEF952BE-1EE9-4578-9301-0F4EE4EF8FB4}">
      <dgm:prSet/>
      <dgm:spPr/>
      <dgm:t>
        <a:bodyPr/>
        <a:lstStyle/>
        <a:p>
          <a:endParaRPr lang="ru-RU" sz="1200"/>
        </a:p>
      </dgm:t>
    </dgm:pt>
    <dgm:pt modelId="{B85ABC14-3507-4187-A5B0-8F510BC52DF8}" type="sibTrans" cxnId="{DB1D745C-7042-4344-8D99-DF516252E7F9}">
      <dgm:prSet/>
      <dgm:spPr/>
      <dgm:t>
        <a:bodyPr/>
        <a:lstStyle/>
        <a:p>
          <a:endParaRPr lang="ru-RU" sz="1200"/>
        </a:p>
      </dgm:t>
    </dgm:pt>
    <dgm:pt modelId="{0D0F6171-BC7C-4F76-800C-DE5717F9A558}" type="parTrans" cxnId="{DB1D745C-7042-4344-8D99-DF516252E7F9}">
      <dgm:prSet/>
      <dgm:spPr/>
      <dgm:t>
        <a:bodyPr/>
        <a:lstStyle/>
        <a:p>
          <a:endParaRPr lang="ru-RU" sz="1200"/>
        </a:p>
      </dgm:t>
    </dgm:pt>
    <dgm:pt modelId="{22EF64B0-13D2-454B-B642-E001B3BF65CA}">
      <dgm:prSet custT="1"/>
      <dgm:spPr/>
      <dgm:t>
        <a:bodyPr/>
        <a:lstStyle/>
        <a:p>
          <a:r>
            <a:rPr lang="ru-RU" sz="1200" dirty="0" smtClean="0"/>
            <a:t>определить целевые группы проекта; </a:t>
          </a:r>
          <a:endParaRPr lang="ru-RU" sz="1200" dirty="0"/>
        </a:p>
      </dgm:t>
    </dgm:pt>
    <dgm:pt modelId="{CA380F27-5DB0-49DE-A57F-71236106C4A8}" type="parTrans" cxnId="{71B64EB4-593D-4762-A71E-E25FD047609E}">
      <dgm:prSet/>
      <dgm:spPr/>
      <dgm:t>
        <a:bodyPr/>
        <a:lstStyle/>
        <a:p>
          <a:endParaRPr lang="ru-RU" sz="1200"/>
        </a:p>
      </dgm:t>
    </dgm:pt>
    <dgm:pt modelId="{CB777B10-2424-44B0-BE66-71E78FF706AB}" type="sibTrans" cxnId="{71B64EB4-593D-4762-A71E-E25FD047609E}">
      <dgm:prSet/>
      <dgm:spPr/>
      <dgm:t>
        <a:bodyPr/>
        <a:lstStyle/>
        <a:p>
          <a:endParaRPr lang="ru-RU" sz="1200"/>
        </a:p>
      </dgm:t>
    </dgm:pt>
    <dgm:pt modelId="{7BD01159-4AE2-4AED-9AF1-EDC64336A334}">
      <dgm:prSet custT="1"/>
      <dgm:spPr/>
      <dgm:t>
        <a:bodyPr/>
        <a:lstStyle/>
        <a:p>
          <a:r>
            <a:rPr lang="ru-RU" sz="1200" dirty="0" smtClean="0"/>
            <a:t>выявить предприятия приоритетных кластеров для развития экономики региона;</a:t>
          </a:r>
          <a:endParaRPr lang="ru-RU" sz="1200" dirty="0"/>
        </a:p>
      </dgm:t>
    </dgm:pt>
    <dgm:pt modelId="{A700303C-931A-452A-8D98-E2448F3585D8}" type="parTrans" cxnId="{453DD9C6-1B18-4844-AAA1-AD44510EC801}">
      <dgm:prSet/>
      <dgm:spPr/>
      <dgm:t>
        <a:bodyPr/>
        <a:lstStyle/>
        <a:p>
          <a:endParaRPr lang="ru-RU" sz="1200"/>
        </a:p>
      </dgm:t>
    </dgm:pt>
    <dgm:pt modelId="{68FBD5DC-8A97-41B9-A66B-D19C68463715}" type="sibTrans" cxnId="{453DD9C6-1B18-4844-AAA1-AD44510EC801}">
      <dgm:prSet/>
      <dgm:spPr/>
      <dgm:t>
        <a:bodyPr/>
        <a:lstStyle/>
        <a:p>
          <a:endParaRPr lang="ru-RU" sz="1200"/>
        </a:p>
      </dgm:t>
    </dgm:pt>
    <dgm:pt modelId="{780E39E3-3491-4AD4-A1DB-ABD12FA9C71A}">
      <dgm:prSet custT="1"/>
      <dgm:spPr/>
      <dgm:t>
        <a:bodyPr/>
        <a:lstStyle/>
        <a:p>
          <a:r>
            <a:rPr lang="ru-RU" sz="1200" dirty="0" smtClean="0"/>
            <a:t>подготовить программу сетевого </a:t>
          </a:r>
          <a:r>
            <a:rPr lang="ru-RU" sz="1200" dirty="0" err="1" smtClean="0"/>
            <a:t>профориентационного</a:t>
          </a:r>
          <a:r>
            <a:rPr lang="ru-RU" sz="1200" dirty="0" smtClean="0"/>
            <a:t> взаимодействия предприятий-лидеров (работодателей), центров занятости, образовательных организаций на основе принципа «образ-слово-действие». </a:t>
          </a:r>
          <a:endParaRPr lang="ru-RU" sz="1200" dirty="0"/>
        </a:p>
      </dgm:t>
    </dgm:pt>
    <dgm:pt modelId="{CE7AA39B-4DA0-47CD-BB4E-C3D6D070AE2D}" type="parTrans" cxnId="{B0E17EBA-C6D0-4EBB-A760-89ECE92CE87A}">
      <dgm:prSet/>
      <dgm:spPr/>
      <dgm:t>
        <a:bodyPr/>
        <a:lstStyle/>
        <a:p>
          <a:endParaRPr lang="ru-RU" sz="1200"/>
        </a:p>
      </dgm:t>
    </dgm:pt>
    <dgm:pt modelId="{44DA2AB7-867D-4815-B7D5-436915FB3664}" type="sibTrans" cxnId="{B0E17EBA-C6D0-4EBB-A760-89ECE92CE87A}">
      <dgm:prSet/>
      <dgm:spPr/>
      <dgm:t>
        <a:bodyPr/>
        <a:lstStyle/>
        <a:p>
          <a:endParaRPr lang="ru-RU" sz="1200"/>
        </a:p>
      </dgm:t>
    </dgm:pt>
    <dgm:pt modelId="{A0F46A1B-3753-4292-82D9-D596F885A1DD}">
      <dgm:prSet custT="1"/>
      <dgm:spPr/>
      <dgm:t>
        <a:bodyPr/>
        <a:lstStyle/>
        <a:p>
          <a:r>
            <a:rPr lang="ru-RU" sz="1200" dirty="0" smtClean="0"/>
            <a:t>специально организованные профильные деловые игры;</a:t>
          </a:r>
          <a:endParaRPr lang="ru-RU" sz="1200" dirty="0"/>
        </a:p>
      </dgm:t>
    </dgm:pt>
    <dgm:pt modelId="{608CCFC7-C0BE-4E2A-8480-9A7A257164B7}" type="parTrans" cxnId="{F85E9A15-410A-451C-8DB6-8A06A5446718}">
      <dgm:prSet/>
      <dgm:spPr/>
      <dgm:t>
        <a:bodyPr/>
        <a:lstStyle/>
        <a:p>
          <a:endParaRPr lang="ru-RU" sz="1200"/>
        </a:p>
      </dgm:t>
    </dgm:pt>
    <dgm:pt modelId="{FF0E6622-3747-4023-822A-8734EB0F94DB}" type="sibTrans" cxnId="{F85E9A15-410A-451C-8DB6-8A06A5446718}">
      <dgm:prSet/>
      <dgm:spPr/>
      <dgm:t>
        <a:bodyPr/>
        <a:lstStyle/>
        <a:p>
          <a:endParaRPr lang="ru-RU" sz="1200"/>
        </a:p>
      </dgm:t>
    </dgm:pt>
    <dgm:pt modelId="{25B9AC32-E7F7-4C82-8CF8-1A845C0B25B4}">
      <dgm:prSet custT="1"/>
      <dgm:spPr/>
      <dgm:t>
        <a:bodyPr/>
        <a:lstStyle/>
        <a:p>
          <a:r>
            <a:rPr lang="ru-RU" sz="1200" dirty="0" smtClean="0"/>
            <a:t>подготовка среды предприятий для ознакомления граждан, находящихся в ситуации выбора/смены профессии с особенностями производства (выставочное пространство, территория для производственных экскурсий и т.п.);</a:t>
          </a:r>
          <a:endParaRPr lang="ru-RU" sz="1200" dirty="0"/>
        </a:p>
      </dgm:t>
    </dgm:pt>
    <dgm:pt modelId="{7AD88A5E-CB58-4248-9033-5A098DD5D8A9}" type="parTrans" cxnId="{1105AD23-7C9C-4057-892B-583F3E404923}">
      <dgm:prSet/>
      <dgm:spPr/>
      <dgm:t>
        <a:bodyPr/>
        <a:lstStyle/>
        <a:p>
          <a:endParaRPr lang="ru-RU" sz="1200"/>
        </a:p>
      </dgm:t>
    </dgm:pt>
    <dgm:pt modelId="{9FB5DB60-F037-4E49-A2F8-066371DACB75}" type="sibTrans" cxnId="{1105AD23-7C9C-4057-892B-583F3E404923}">
      <dgm:prSet/>
      <dgm:spPr/>
      <dgm:t>
        <a:bodyPr/>
        <a:lstStyle/>
        <a:p>
          <a:endParaRPr lang="ru-RU" sz="1200"/>
        </a:p>
      </dgm:t>
    </dgm:pt>
    <dgm:pt modelId="{AC48BBF1-8FFC-4883-BC9D-B6A8AC5D6A89}">
      <dgm:prSet custT="1"/>
      <dgm:spPr/>
      <dgm:t>
        <a:bodyPr/>
        <a:lstStyle/>
        <a:p>
          <a:r>
            <a:rPr lang="ru-RU" sz="1200" dirty="0" smtClean="0"/>
            <a:t>проведение производственных экскурсий, включая профессиональные пробы,  на базе предприятий-лидеров приоритетных отраслей экономики региона;</a:t>
          </a:r>
          <a:endParaRPr lang="ru-RU" sz="1200" dirty="0"/>
        </a:p>
      </dgm:t>
    </dgm:pt>
    <dgm:pt modelId="{B226798D-C3AF-4D8B-8A87-3BCA2FD38B7B}" type="parTrans" cxnId="{7E5E46FC-7DFE-446F-B9D3-3F439CB63341}">
      <dgm:prSet/>
      <dgm:spPr/>
      <dgm:t>
        <a:bodyPr/>
        <a:lstStyle/>
        <a:p>
          <a:endParaRPr lang="ru-RU" sz="1200"/>
        </a:p>
      </dgm:t>
    </dgm:pt>
    <dgm:pt modelId="{DB8F4820-D08C-41D0-A5D2-54A983172049}" type="sibTrans" cxnId="{7E5E46FC-7DFE-446F-B9D3-3F439CB63341}">
      <dgm:prSet/>
      <dgm:spPr/>
      <dgm:t>
        <a:bodyPr/>
        <a:lstStyle/>
        <a:p>
          <a:endParaRPr lang="ru-RU" sz="1200"/>
        </a:p>
      </dgm:t>
    </dgm:pt>
    <dgm:pt modelId="{333A1284-62B3-45DB-80EB-4CEA3A66A24F}">
      <dgm:prSet custT="1"/>
      <dgm:spPr/>
      <dgm:t>
        <a:bodyPr/>
        <a:lstStyle/>
        <a:p>
          <a:r>
            <a:rPr lang="ru-RU" sz="1200" dirty="0" smtClean="0"/>
            <a:t>фиксация личных впечатлений и представлений о полученном опыте в специально разработанном дневнике «Мой путь в профессию».</a:t>
          </a:r>
          <a:endParaRPr lang="ru-RU" sz="1200" dirty="0"/>
        </a:p>
      </dgm:t>
    </dgm:pt>
    <dgm:pt modelId="{9FF9E32C-4728-4AFA-AC7D-7DB027E73F6C}" type="parTrans" cxnId="{9B321BBB-F9FF-4134-AACD-1693AE5E84A3}">
      <dgm:prSet/>
      <dgm:spPr/>
      <dgm:t>
        <a:bodyPr/>
        <a:lstStyle/>
        <a:p>
          <a:endParaRPr lang="ru-RU" sz="1200"/>
        </a:p>
      </dgm:t>
    </dgm:pt>
    <dgm:pt modelId="{1B279220-CC1A-4D54-A8A6-C22101F1EA19}" type="sibTrans" cxnId="{9B321BBB-F9FF-4134-AACD-1693AE5E84A3}">
      <dgm:prSet/>
      <dgm:spPr/>
      <dgm:t>
        <a:bodyPr/>
        <a:lstStyle/>
        <a:p>
          <a:endParaRPr lang="ru-RU" sz="1200"/>
        </a:p>
      </dgm:t>
    </dgm:pt>
    <dgm:pt modelId="{FA890753-9746-497C-8931-F8B6948033C4}">
      <dgm:prSet custT="1"/>
      <dgm:spPr/>
      <dgm:t>
        <a:bodyPr/>
        <a:lstStyle/>
        <a:p>
          <a:r>
            <a:rPr lang="ru-RU" sz="1200" smtClean="0"/>
            <a:t>выявление </a:t>
          </a:r>
          <a:r>
            <a:rPr lang="ru-RU" sz="1200" dirty="0" smtClean="0"/>
            <a:t>количества крымчан, выбравших приоритетные профессии для экономического развития своего региона, после участия в программе.</a:t>
          </a:r>
          <a:endParaRPr lang="ru-RU" sz="1200" dirty="0"/>
        </a:p>
      </dgm:t>
    </dgm:pt>
    <dgm:pt modelId="{32685E3B-FAC8-41AC-B8B9-1DC101168115}" type="parTrans" cxnId="{94930AF0-BA42-41DB-9361-114F0D326FA9}">
      <dgm:prSet/>
      <dgm:spPr/>
      <dgm:t>
        <a:bodyPr/>
        <a:lstStyle/>
        <a:p>
          <a:endParaRPr lang="ru-RU"/>
        </a:p>
      </dgm:t>
    </dgm:pt>
    <dgm:pt modelId="{93702030-3DBD-48F8-85D9-863742AC3100}" type="sibTrans" cxnId="{94930AF0-BA42-41DB-9361-114F0D326FA9}">
      <dgm:prSet/>
      <dgm:spPr/>
      <dgm:t>
        <a:bodyPr/>
        <a:lstStyle/>
        <a:p>
          <a:endParaRPr lang="ru-RU"/>
        </a:p>
      </dgm:t>
    </dgm:pt>
    <dgm:pt modelId="{92706A18-1998-485E-9632-B9020EFD10DB}" type="pres">
      <dgm:prSet presAssocID="{B08909D5-1A9D-4A28-B616-22F5BE2D63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532242-46F8-470E-899B-8214F24AFAEA}" type="pres">
      <dgm:prSet presAssocID="{4C02CEBF-5649-4107-999E-04D9480A40F4}" presName="composite" presStyleCnt="0"/>
      <dgm:spPr/>
    </dgm:pt>
    <dgm:pt modelId="{F017B650-68D0-4F0A-AA09-F8CF85C68CED}" type="pres">
      <dgm:prSet presAssocID="{4C02CEBF-5649-4107-999E-04D9480A40F4}" presName="parentText" presStyleLbl="alignNode1" presStyleIdx="0" presStyleCnt="3" custScaleX="90789" custScaleY="111927" custLinFactNeighborY="-83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38F44D-0847-4D18-B443-C58BAFEFD679}" type="pres">
      <dgm:prSet presAssocID="{4C02CEBF-5649-4107-999E-04D9480A40F4}" presName="descendantText" presStyleLbl="alignAcc1" presStyleIdx="0" presStyleCnt="3" custScaleY="1441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68CC9-BEEE-4724-88D9-B1C2DA395262}" type="pres">
      <dgm:prSet presAssocID="{9FA98559-9D5C-40F0-84FD-29ECC1E08C42}" presName="sp" presStyleCnt="0"/>
      <dgm:spPr/>
    </dgm:pt>
    <dgm:pt modelId="{3F938288-ECEF-4DC1-A12F-7CAADE8A4390}" type="pres">
      <dgm:prSet presAssocID="{5069923A-378F-4F8A-9CB3-3634341508B4}" presName="composite" presStyleCnt="0"/>
      <dgm:spPr/>
    </dgm:pt>
    <dgm:pt modelId="{EF60E892-28FD-4A16-A54D-338D2C4AEEDA}" type="pres">
      <dgm:prSet presAssocID="{5069923A-378F-4F8A-9CB3-3634341508B4}" presName="parentText" presStyleLbl="alignNode1" presStyleIdx="1" presStyleCnt="3" custLinFactNeighborY="44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0BCBA-BA89-4C35-9648-16A77F49A375}" type="pres">
      <dgm:prSet presAssocID="{5069923A-378F-4F8A-9CB3-3634341508B4}" presName="descendantText" presStyleLbl="alignAcc1" presStyleIdx="1" presStyleCnt="3" custScaleY="170565" custLinFactNeighborY="-5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9C3845-8555-4330-88D3-9A6997FFF608}" type="pres">
      <dgm:prSet presAssocID="{AD3C1062-F4CB-4F99-8E29-57EDCAE01C92}" presName="sp" presStyleCnt="0"/>
      <dgm:spPr/>
    </dgm:pt>
    <dgm:pt modelId="{0AA3853F-75DC-4558-8155-47CE0CB2E544}" type="pres">
      <dgm:prSet presAssocID="{7D956A29-F5E3-4505-A9F1-53A34678F946}" presName="composite" presStyleCnt="0"/>
      <dgm:spPr/>
    </dgm:pt>
    <dgm:pt modelId="{0C0CF82E-8A6D-4864-8FC5-ABAD0ED9CF74}" type="pres">
      <dgm:prSet presAssocID="{7D956A29-F5E3-4505-A9F1-53A34678F946}" presName="parentText" presStyleLbl="alignNode1" presStyleIdx="2" presStyleCnt="3" custLinFactNeighborY="7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809CA-232D-4BA6-B039-88D967A839BC}" type="pres">
      <dgm:prSet presAssocID="{7D956A29-F5E3-4505-A9F1-53A34678F946}" presName="descendantText" presStyleLbl="alignAcc1" presStyleIdx="2" presStyleCnt="3" custScaleY="70595" custLinFactNeighborY="99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835486-42C4-4443-B229-7C706DC4E801}" type="presOf" srcId="{7BD01159-4AE2-4AED-9AF1-EDC64336A334}" destId="{B538F44D-0847-4D18-B443-C58BAFEFD679}" srcOrd="0" destOrd="2" presId="urn:microsoft.com/office/officeart/2005/8/layout/chevron2"/>
    <dgm:cxn modelId="{808680A2-1F16-4B69-9987-C177FAD202B6}" type="presOf" srcId="{333A1284-62B3-45DB-80EB-4CEA3A66A24F}" destId="{0ED0BCBA-BA89-4C35-9648-16A77F49A375}" srcOrd="0" destOrd="4" presId="urn:microsoft.com/office/officeart/2005/8/layout/chevron2"/>
    <dgm:cxn modelId="{C293872B-997B-4753-A592-169C41FB4E07}" type="presOf" srcId="{A0F46A1B-3753-4292-82D9-D596F885A1DD}" destId="{0ED0BCBA-BA89-4C35-9648-16A77F49A375}" srcOrd="0" destOrd="1" presId="urn:microsoft.com/office/officeart/2005/8/layout/chevron2"/>
    <dgm:cxn modelId="{8955DFB3-4BCD-480E-9639-E5C9CD8596CF}" type="presOf" srcId="{5069923A-378F-4F8A-9CB3-3634341508B4}" destId="{EF60E892-28FD-4A16-A54D-338D2C4AEEDA}" srcOrd="0" destOrd="0" presId="urn:microsoft.com/office/officeart/2005/8/layout/chevron2"/>
    <dgm:cxn modelId="{4D603974-41C3-450A-A5C0-87F36DB1831A}" srcId="{4C02CEBF-5649-4107-999E-04D9480A40F4}" destId="{5DDF160E-335B-4257-B4F7-28535B57D552}" srcOrd="0" destOrd="0" parTransId="{7B2D1D05-CC1C-41D9-BBBD-4BED05FC07D1}" sibTransId="{038EAC2D-A4A2-4594-AD57-AD06A8DB61C0}"/>
    <dgm:cxn modelId="{F85E9A15-410A-451C-8DB6-8A06A5446718}" srcId="{5069923A-378F-4F8A-9CB3-3634341508B4}" destId="{A0F46A1B-3753-4292-82D9-D596F885A1DD}" srcOrd="1" destOrd="0" parTransId="{608CCFC7-C0BE-4E2A-8480-9A7A257164B7}" sibTransId="{FF0E6622-3747-4023-822A-8734EB0F94DB}"/>
    <dgm:cxn modelId="{CEF952BE-1EE9-4578-9301-0F4EE4EF8FB4}" srcId="{B08909D5-1A9D-4A28-B616-22F5BE2D63AA}" destId="{5069923A-378F-4F8A-9CB3-3634341508B4}" srcOrd="1" destOrd="0" parTransId="{C8879E59-2AA5-4842-BEC2-D8BFBBC53AA2}" sibTransId="{AD3C1062-F4CB-4F99-8E29-57EDCAE01C92}"/>
    <dgm:cxn modelId="{453DD9C6-1B18-4844-AAA1-AD44510EC801}" srcId="{4C02CEBF-5649-4107-999E-04D9480A40F4}" destId="{7BD01159-4AE2-4AED-9AF1-EDC64336A334}" srcOrd="2" destOrd="0" parTransId="{A700303C-931A-452A-8D98-E2448F3585D8}" sibTransId="{68FBD5DC-8A97-41B9-A66B-D19C68463715}"/>
    <dgm:cxn modelId="{B0E17EBA-C6D0-4EBB-A760-89ECE92CE87A}" srcId="{4C02CEBF-5649-4107-999E-04D9480A40F4}" destId="{780E39E3-3491-4AD4-A1DB-ABD12FA9C71A}" srcOrd="3" destOrd="0" parTransId="{CE7AA39B-4DA0-47CD-BB4E-C3D6D070AE2D}" sibTransId="{44DA2AB7-867D-4815-B7D5-436915FB3664}"/>
    <dgm:cxn modelId="{15EAB338-17F3-423C-BDB3-2047A3B44900}" type="presOf" srcId="{4C02CEBF-5649-4107-999E-04D9480A40F4}" destId="{F017B650-68D0-4F0A-AA09-F8CF85C68CED}" srcOrd="0" destOrd="0" presId="urn:microsoft.com/office/officeart/2005/8/layout/chevron2"/>
    <dgm:cxn modelId="{00C1FC69-08DE-4F77-861D-25FEEC550DBB}" type="presOf" srcId="{5DDF160E-335B-4257-B4F7-28535B57D552}" destId="{B538F44D-0847-4D18-B443-C58BAFEFD679}" srcOrd="0" destOrd="0" presId="urn:microsoft.com/office/officeart/2005/8/layout/chevron2"/>
    <dgm:cxn modelId="{1F71D6FC-E9DB-4894-9AE1-C7B7A7A225ED}" type="presOf" srcId="{FA890753-9746-497C-8931-F8B6948033C4}" destId="{8A5809CA-232D-4BA6-B039-88D967A839BC}" srcOrd="0" destOrd="1" presId="urn:microsoft.com/office/officeart/2005/8/layout/chevron2"/>
    <dgm:cxn modelId="{41CF74E6-1723-460B-8E7D-645634FED073}" type="presOf" srcId="{22EF64B0-13D2-454B-B642-E001B3BF65CA}" destId="{B538F44D-0847-4D18-B443-C58BAFEFD679}" srcOrd="0" destOrd="1" presId="urn:microsoft.com/office/officeart/2005/8/layout/chevron2"/>
    <dgm:cxn modelId="{1105AD23-7C9C-4057-892B-583F3E404923}" srcId="{5069923A-378F-4F8A-9CB3-3634341508B4}" destId="{25B9AC32-E7F7-4C82-8CF8-1A845C0B25B4}" srcOrd="2" destOrd="0" parTransId="{7AD88A5E-CB58-4248-9033-5A098DD5D8A9}" sibTransId="{9FB5DB60-F037-4E49-A2F8-066371DACB75}"/>
    <dgm:cxn modelId="{E6233BA6-CE7C-4ECA-A326-A00401CC5540}" type="presOf" srcId="{25B9AC32-E7F7-4C82-8CF8-1A845C0B25B4}" destId="{0ED0BCBA-BA89-4C35-9648-16A77F49A375}" srcOrd="0" destOrd="2" presId="urn:microsoft.com/office/officeart/2005/8/layout/chevron2"/>
    <dgm:cxn modelId="{D0AABEEA-BADD-4E64-989A-03C0B1325856}" srcId="{7D956A29-F5E3-4505-A9F1-53A34678F946}" destId="{85B48A4C-2BA9-4308-9DA1-A5D0E56B3F47}" srcOrd="0" destOrd="0" parTransId="{3159C461-6235-41B6-88DE-58F62FB35696}" sibTransId="{A4B5FBD5-4B03-485D-A48D-38E0862293CC}"/>
    <dgm:cxn modelId="{3D66D4D4-0AFC-460B-A9C2-E1989E25CB82}" type="presOf" srcId="{7D956A29-F5E3-4505-A9F1-53A34678F946}" destId="{0C0CF82E-8A6D-4864-8FC5-ABAD0ED9CF74}" srcOrd="0" destOrd="0" presId="urn:microsoft.com/office/officeart/2005/8/layout/chevron2"/>
    <dgm:cxn modelId="{93497E4B-FAA4-4E67-B1D5-A85F644C4281}" type="presOf" srcId="{780E39E3-3491-4AD4-A1DB-ABD12FA9C71A}" destId="{B538F44D-0847-4D18-B443-C58BAFEFD679}" srcOrd="0" destOrd="3" presId="urn:microsoft.com/office/officeart/2005/8/layout/chevron2"/>
    <dgm:cxn modelId="{CF69D1AC-EEEE-4268-A7EF-CA7BA4E2F48E}" type="presOf" srcId="{AC48BBF1-8FFC-4883-BC9D-B6A8AC5D6A89}" destId="{0ED0BCBA-BA89-4C35-9648-16A77F49A375}" srcOrd="0" destOrd="3" presId="urn:microsoft.com/office/officeart/2005/8/layout/chevron2"/>
    <dgm:cxn modelId="{94930AF0-BA42-41DB-9361-114F0D326FA9}" srcId="{7D956A29-F5E3-4505-A9F1-53A34678F946}" destId="{FA890753-9746-497C-8931-F8B6948033C4}" srcOrd="1" destOrd="0" parTransId="{32685E3B-FAC8-41AC-B8B9-1DC101168115}" sibTransId="{93702030-3DBD-48F8-85D9-863742AC3100}"/>
    <dgm:cxn modelId="{FA2E164F-C626-4CD3-BDD7-A90BD5379E8F}" type="presOf" srcId="{B08909D5-1A9D-4A28-B616-22F5BE2D63AA}" destId="{92706A18-1998-485E-9632-B9020EFD10DB}" srcOrd="0" destOrd="0" presId="urn:microsoft.com/office/officeart/2005/8/layout/chevron2"/>
    <dgm:cxn modelId="{88117D95-B2BE-4BBB-9A9B-D33868C86D05}" srcId="{B08909D5-1A9D-4A28-B616-22F5BE2D63AA}" destId="{4C02CEBF-5649-4107-999E-04D9480A40F4}" srcOrd="0" destOrd="0" parTransId="{2954B876-3B0F-4CC8-A3A8-444FABBA92DF}" sibTransId="{9FA98559-9D5C-40F0-84FD-29ECC1E08C42}"/>
    <dgm:cxn modelId="{DB1D745C-7042-4344-8D99-DF516252E7F9}" srcId="{5069923A-378F-4F8A-9CB3-3634341508B4}" destId="{E1627125-A65F-4E0B-A367-B1DB50FD800C}" srcOrd="0" destOrd="0" parTransId="{0D0F6171-BC7C-4F76-800C-DE5717F9A558}" sibTransId="{B85ABC14-3507-4187-A5B0-8F510BC52DF8}"/>
    <dgm:cxn modelId="{9B321BBB-F9FF-4134-AACD-1693AE5E84A3}" srcId="{5069923A-378F-4F8A-9CB3-3634341508B4}" destId="{333A1284-62B3-45DB-80EB-4CEA3A66A24F}" srcOrd="4" destOrd="0" parTransId="{9FF9E32C-4728-4AFA-AC7D-7DB027E73F6C}" sibTransId="{1B279220-CC1A-4D54-A8A6-C22101F1EA19}"/>
    <dgm:cxn modelId="{71B64EB4-593D-4762-A71E-E25FD047609E}" srcId="{4C02CEBF-5649-4107-999E-04D9480A40F4}" destId="{22EF64B0-13D2-454B-B642-E001B3BF65CA}" srcOrd="1" destOrd="0" parTransId="{CA380F27-5DB0-49DE-A57F-71236106C4A8}" sibTransId="{CB777B10-2424-44B0-BE66-71E78FF706AB}"/>
    <dgm:cxn modelId="{3CC519EB-4B09-4B11-9B0C-C6CFC7CEFCB6}" srcId="{B08909D5-1A9D-4A28-B616-22F5BE2D63AA}" destId="{7D956A29-F5E3-4505-A9F1-53A34678F946}" srcOrd="2" destOrd="0" parTransId="{97829557-F4E4-4095-9F03-AB0F2225FBA1}" sibTransId="{442A70E4-22F1-4723-8FDE-FE3E22ADB003}"/>
    <dgm:cxn modelId="{AB2A4645-EDD4-400F-BE66-5708246429AD}" type="presOf" srcId="{85B48A4C-2BA9-4308-9DA1-A5D0E56B3F47}" destId="{8A5809CA-232D-4BA6-B039-88D967A839BC}" srcOrd="0" destOrd="0" presId="urn:microsoft.com/office/officeart/2005/8/layout/chevron2"/>
    <dgm:cxn modelId="{7E5E46FC-7DFE-446F-B9D3-3F439CB63341}" srcId="{5069923A-378F-4F8A-9CB3-3634341508B4}" destId="{AC48BBF1-8FFC-4883-BC9D-B6A8AC5D6A89}" srcOrd="3" destOrd="0" parTransId="{B226798D-C3AF-4D8B-8A87-3BCA2FD38B7B}" sibTransId="{DB8F4820-D08C-41D0-A5D2-54A983172049}"/>
    <dgm:cxn modelId="{73FEBB8A-1282-4B4B-A8C1-13136ADD8CC9}" type="presOf" srcId="{E1627125-A65F-4E0B-A367-B1DB50FD800C}" destId="{0ED0BCBA-BA89-4C35-9648-16A77F49A375}" srcOrd="0" destOrd="0" presId="urn:microsoft.com/office/officeart/2005/8/layout/chevron2"/>
    <dgm:cxn modelId="{4CE712E9-4C78-4CA3-8ED1-E87680282D50}" type="presParOf" srcId="{92706A18-1998-485E-9632-B9020EFD10DB}" destId="{3E532242-46F8-470E-899B-8214F24AFAEA}" srcOrd="0" destOrd="0" presId="urn:microsoft.com/office/officeart/2005/8/layout/chevron2"/>
    <dgm:cxn modelId="{034B358B-14E1-465F-A2A3-72E28AEF1B5A}" type="presParOf" srcId="{3E532242-46F8-470E-899B-8214F24AFAEA}" destId="{F017B650-68D0-4F0A-AA09-F8CF85C68CED}" srcOrd="0" destOrd="0" presId="urn:microsoft.com/office/officeart/2005/8/layout/chevron2"/>
    <dgm:cxn modelId="{BD35758A-A746-45A5-B96A-55EDBE84B525}" type="presParOf" srcId="{3E532242-46F8-470E-899B-8214F24AFAEA}" destId="{B538F44D-0847-4D18-B443-C58BAFEFD679}" srcOrd="1" destOrd="0" presId="urn:microsoft.com/office/officeart/2005/8/layout/chevron2"/>
    <dgm:cxn modelId="{CCE80F19-8273-422F-888C-E01C14E328FC}" type="presParOf" srcId="{92706A18-1998-485E-9632-B9020EFD10DB}" destId="{6C368CC9-BEEE-4724-88D9-B1C2DA395262}" srcOrd="1" destOrd="0" presId="urn:microsoft.com/office/officeart/2005/8/layout/chevron2"/>
    <dgm:cxn modelId="{8E411751-8993-46E6-8469-7850E30CE6C8}" type="presParOf" srcId="{92706A18-1998-485E-9632-B9020EFD10DB}" destId="{3F938288-ECEF-4DC1-A12F-7CAADE8A4390}" srcOrd="2" destOrd="0" presId="urn:microsoft.com/office/officeart/2005/8/layout/chevron2"/>
    <dgm:cxn modelId="{E7687F0B-CD12-4E12-AD86-384B38364564}" type="presParOf" srcId="{3F938288-ECEF-4DC1-A12F-7CAADE8A4390}" destId="{EF60E892-28FD-4A16-A54D-338D2C4AEEDA}" srcOrd="0" destOrd="0" presId="urn:microsoft.com/office/officeart/2005/8/layout/chevron2"/>
    <dgm:cxn modelId="{279B343B-E2ED-4A66-A08C-3C3DA91CF9A5}" type="presParOf" srcId="{3F938288-ECEF-4DC1-A12F-7CAADE8A4390}" destId="{0ED0BCBA-BA89-4C35-9648-16A77F49A375}" srcOrd="1" destOrd="0" presId="urn:microsoft.com/office/officeart/2005/8/layout/chevron2"/>
    <dgm:cxn modelId="{55160FAE-756D-4C8B-A081-8D5AE3567238}" type="presParOf" srcId="{92706A18-1998-485E-9632-B9020EFD10DB}" destId="{579C3845-8555-4330-88D3-9A6997FFF608}" srcOrd="3" destOrd="0" presId="urn:microsoft.com/office/officeart/2005/8/layout/chevron2"/>
    <dgm:cxn modelId="{5D9CBDE6-149B-4460-9195-7A64AA60C952}" type="presParOf" srcId="{92706A18-1998-485E-9632-B9020EFD10DB}" destId="{0AA3853F-75DC-4558-8155-47CE0CB2E544}" srcOrd="4" destOrd="0" presId="urn:microsoft.com/office/officeart/2005/8/layout/chevron2"/>
    <dgm:cxn modelId="{C1F51648-F908-4BD2-94F4-E24C23E8CE8A}" type="presParOf" srcId="{0AA3853F-75DC-4558-8155-47CE0CB2E544}" destId="{0C0CF82E-8A6D-4864-8FC5-ABAD0ED9CF74}" srcOrd="0" destOrd="0" presId="urn:microsoft.com/office/officeart/2005/8/layout/chevron2"/>
    <dgm:cxn modelId="{D49C2D67-9338-487A-9272-1B03AA97EA6B}" type="presParOf" srcId="{0AA3853F-75DC-4558-8155-47CE0CB2E544}" destId="{8A5809CA-232D-4BA6-B039-88D967A839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C322D1-416B-46F4-9C7F-68ABC8305F75}" type="doc">
      <dgm:prSet loTypeId="urn:microsoft.com/office/officeart/2008/layout/VerticalCurved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4E7DCAF-F58C-4C6A-A457-C261D48AD7ED}">
      <dgm:prSet/>
      <dgm:spPr/>
      <dgm:t>
        <a:bodyPr/>
        <a:lstStyle/>
        <a:p>
          <a:r>
            <a:rPr lang="ru-RU" dirty="0" smtClean="0"/>
            <a:t>Проведение профильной деловой игры «Экскурсионное бюро»</a:t>
          </a:r>
          <a:endParaRPr lang="ru-RU" dirty="0"/>
        </a:p>
      </dgm:t>
    </dgm:pt>
    <dgm:pt modelId="{B4F6EC98-56C6-4340-9A01-C88EA35D833B}" type="parTrans" cxnId="{5283DA73-508D-443D-B225-0D659EA5BA25}">
      <dgm:prSet/>
      <dgm:spPr/>
      <dgm:t>
        <a:bodyPr/>
        <a:lstStyle/>
        <a:p>
          <a:endParaRPr lang="ru-RU"/>
        </a:p>
      </dgm:t>
    </dgm:pt>
    <dgm:pt modelId="{1CBB970C-E935-4220-9E13-9AD31C040CAF}" type="sibTrans" cxnId="{5283DA73-508D-443D-B225-0D659EA5BA25}">
      <dgm:prSet/>
      <dgm:spPr/>
      <dgm:t>
        <a:bodyPr/>
        <a:lstStyle/>
        <a:p>
          <a:endParaRPr lang="ru-RU"/>
        </a:p>
      </dgm:t>
    </dgm:pt>
    <dgm:pt modelId="{688895F8-510E-41B2-9FDA-D579E2B12070}">
      <dgm:prSet/>
      <dgm:spPr/>
      <dgm:t>
        <a:bodyPr/>
        <a:lstStyle/>
        <a:p>
          <a:r>
            <a:rPr lang="ru-RU" dirty="0" smtClean="0"/>
            <a:t>Знакомство с ключевыми аспектами деятельности экскурсионно-туристических предприятий региона;</a:t>
          </a:r>
          <a:endParaRPr lang="ru-RU" dirty="0"/>
        </a:p>
      </dgm:t>
    </dgm:pt>
    <dgm:pt modelId="{CF685062-224E-41AA-9B38-BEF24278C391}" type="parTrans" cxnId="{CE45607B-A4D0-47FE-9FD9-A6707C271DDE}">
      <dgm:prSet/>
      <dgm:spPr/>
      <dgm:t>
        <a:bodyPr/>
        <a:lstStyle/>
        <a:p>
          <a:endParaRPr lang="ru-RU"/>
        </a:p>
      </dgm:t>
    </dgm:pt>
    <dgm:pt modelId="{A01E4CFA-2E73-4035-8D75-6303D52C3391}" type="sibTrans" cxnId="{CE45607B-A4D0-47FE-9FD9-A6707C271DDE}">
      <dgm:prSet/>
      <dgm:spPr/>
      <dgm:t>
        <a:bodyPr/>
        <a:lstStyle/>
        <a:p>
          <a:endParaRPr lang="ru-RU"/>
        </a:p>
      </dgm:t>
    </dgm:pt>
    <dgm:pt modelId="{E21C2264-2929-462A-B20D-AD3A6C8F7ADC}">
      <dgm:prSet/>
      <dgm:spPr/>
      <dgm:t>
        <a:bodyPr/>
        <a:lstStyle/>
        <a:p>
          <a:r>
            <a:rPr lang="ru-RU" dirty="0" smtClean="0"/>
            <a:t>Реализация профессиональной пробы заключалась в проведении старшеклассниками фрагментов тематических городских экскурсий в своем городе</a:t>
          </a:r>
          <a:endParaRPr lang="ru-RU" dirty="0"/>
        </a:p>
      </dgm:t>
    </dgm:pt>
    <dgm:pt modelId="{92FBE6E2-BE23-47F3-9571-D6013959F0C4}" type="parTrans" cxnId="{EC7F5349-0783-4D46-B3F6-222772AFB722}">
      <dgm:prSet/>
      <dgm:spPr/>
      <dgm:t>
        <a:bodyPr/>
        <a:lstStyle/>
        <a:p>
          <a:endParaRPr lang="ru-RU"/>
        </a:p>
      </dgm:t>
    </dgm:pt>
    <dgm:pt modelId="{1AA578A2-FF25-481A-87B9-3FBFEDC394B0}" type="sibTrans" cxnId="{EC7F5349-0783-4D46-B3F6-222772AFB722}">
      <dgm:prSet/>
      <dgm:spPr/>
      <dgm:t>
        <a:bodyPr/>
        <a:lstStyle/>
        <a:p>
          <a:endParaRPr lang="ru-RU"/>
        </a:p>
      </dgm:t>
    </dgm:pt>
    <dgm:pt modelId="{7B24C472-9256-4133-897E-A692EB665497}">
      <dgm:prSet/>
      <dgm:spPr/>
      <dgm:t>
        <a:bodyPr/>
        <a:lstStyle/>
        <a:p>
          <a:r>
            <a:rPr lang="ru-RU" dirty="0" smtClean="0"/>
            <a:t>Фиксация личных впечатлений и представлений о полученном опыте велась в специально разработанном дневнике «Мой путь в профессию»</a:t>
          </a:r>
          <a:endParaRPr lang="ru-RU" dirty="0"/>
        </a:p>
      </dgm:t>
    </dgm:pt>
    <dgm:pt modelId="{98B4D25C-C274-4174-87FF-02DC361B42DD}" type="parTrans" cxnId="{93E8A368-CC00-4764-971C-885467BBC612}">
      <dgm:prSet/>
      <dgm:spPr/>
      <dgm:t>
        <a:bodyPr/>
        <a:lstStyle/>
        <a:p>
          <a:endParaRPr lang="ru-RU"/>
        </a:p>
      </dgm:t>
    </dgm:pt>
    <dgm:pt modelId="{EB400AA2-6A0C-477F-AFFF-60B4A406BD5C}" type="sibTrans" cxnId="{93E8A368-CC00-4764-971C-885467BBC612}">
      <dgm:prSet/>
      <dgm:spPr/>
      <dgm:t>
        <a:bodyPr/>
        <a:lstStyle/>
        <a:p>
          <a:endParaRPr lang="ru-RU"/>
        </a:p>
      </dgm:t>
    </dgm:pt>
    <dgm:pt modelId="{20F8563E-CE6C-4511-9701-81E3A45FEF37}">
      <dgm:prSet/>
      <dgm:spPr/>
      <dgm:t>
        <a:bodyPr/>
        <a:lstStyle/>
        <a:p>
          <a:r>
            <a:rPr lang="ru-RU" dirty="0" smtClean="0"/>
            <a:t>В настоящее время достигнуты договоренности с представителями Министерства экономического развития Республики Крым о продолжении реализации технологии на остальных кластерах. </a:t>
          </a:r>
          <a:endParaRPr lang="ru-RU" dirty="0"/>
        </a:p>
      </dgm:t>
    </dgm:pt>
    <dgm:pt modelId="{506636B7-DB8F-48BD-B7DF-E4DFA7CB416A}" type="parTrans" cxnId="{D2D20426-AAC9-4499-B416-119F0AB7762F}">
      <dgm:prSet/>
      <dgm:spPr/>
      <dgm:t>
        <a:bodyPr/>
        <a:lstStyle/>
        <a:p>
          <a:endParaRPr lang="ru-RU"/>
        </a:p>
      </dgm:t>
    </dgm:pt>
    <dgm:pt modelId="{41CE6B14-1396-4676-B72C-628EF661C410}" type="sibTrans" cxnId="{D2D20426-AAC9-4499-B416-119F0AB7762F}">
      <dgm:prSet/>
      <dgm:spPr/>
      <dgm:t>
        <a:bodyPr/>
        <a:lstStyle/>
        <a:p>
          <a:endParaRPr lang="ru-RU"/>
        </a:p>
      </dgm:t>
    </dgm:pt>
    <dgm:pt modelId="{E40ACB8B-411B-4911-8E3D-9302201A035E}" type="pres">
      <dgm:prSet presAssocID="{9DC322D1-416B-46F4-9C7F-68ABC8305F7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636A28A-5A1A-4540-B663-9C3F1E56F10E}" type="pres">
      <dgm:prSet presAssocID="{9DC322D1-416B-46F4-9C7F-68ABC8305F75}" presName="Name1" presStyleCnt="0"/>
      <dgm:spPr/>
    </dgm:pt>
    <dgm:pt modelId="{A46BDDF7-F26E-486D-83FD-F7B0018A6307}" type="pres">
      <dgm:prSet presAssocID="{9DC322D1-416B-46F4-9C7F-68ABC8305F75}" presName="cycle" presStyleCnt="0"/>
      <dgm:spPr/>
    </dgm:pt>
    <dgm:pt modelId="{9B79BE83-920B-4C2B-89DE-F37CF8DB7DF0}" type="pres">
      <dgm:prSet presAssocID="{9DC322D1-416B-46F4-9C7F-68ABC8305F75}" presName="srcNode" presStyleLbl="node1" presStyleIdx="0" presStyleCnt="5"/>
      <dgm:spPr/>
    </dgm:pt>
    <dgm:pt modelId="{D607C03D-EFEA-45B4-A8B1-6A89F8DF9619}" type="pres">
      <dgm:prSet presAssocID="{9DC322D1-416B-46F4-9C7F-68ABC8305F75}" presName="conn" presStyleLbl="parChTrans1D2" presStyleIdx="0" presStyleCnt="1"/>
      <dgm:spPr/>
      <dgm:t>
        <a:bodyPr/>
        <a:lstStyle/>
        <a:p>
          <a:endParaRPr lang="ru-RU"/>
        </a:p>
      </dgm:t>
    </dgm:pt>
    <dgm:pt modelId="{CDBC0D1E-B591-46AF-BD66-AC4321BC1E56}" type="pres">
      <dgm:prSet presAssocID="{9DC322D1-416B-46F4-9C7F-68ABC8305F75}" presName="extraNode" presStyleLbl="node1" presStyleIdx="0" presStyleCnt="5"/>
      <dgm:spPr/>
    </dgm:pt>
    <dgm:pt modelId="{A78EBD7D-3069-477C-9E3E-634BC88272B1}" type="pres">
      <dgm:prSet presAssocID="{9DC322D1-416B-46F4-9C7F-68ABC8305F75}" presName="dstNode" presStyleLbl="node1" presStyleIdx="0" presStyleCnt="5"/>
      <dgm:spPr/>
    </dgm:pt>
    <dgm:pt modelId="{367A9B87-24D0-4317-BEA1-A569F7810D49}" type="pres">
      <dgm:prSet presAssocID="{64E7DCAF-F58C-4C6A-A457-C261D48AD7E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73D45-E40C-44CA-9FCC-0FBE6C8066AE}" type="pres">
      <dgm:prSet presAssocID="{64E7DCAF-F58C-4C6A-A457-C261D48AD7ED}" presName="accent_1" presStyleCnt="0"/>
      <dgm:spPr/>
    </dgm:pt>
    <dgm:pt modelId="{CA8C781A-F3A1-4D6F-9B7E-6BE6F63B8B81}" type="pres">
      <dgm:prSet presAssocID="{64E7DCAF-F58C-4C6A-A457-C261D48AD7ED}" presName="accentRepeatNode" presStyleLbl="solidFgAcc1" presStyleIdx="0" presStyleCnt="5"/>
      <dgm:spPr/>
    </dgm:pt>
    <dgm:pt modelId="{E29EBB84-9875-4323-97DA-7971936628E4}" type="pres">
      <dgm:prSet presAssocID="{688895F8-510E-41B2-9FDA-D579E2B1207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D0FB6-4B98-48A2-8CAB-508F3933D379}" type="pres">
      <dgm:prSet presAssocID="{688895F8-510E-41B2-9FDA-D579E2B12070}" presName="accent_2" presStyleCnt="0"/>
      <dgm:spPr/>
    </dgm:pt>
    <dgm:pt modelId="{DF2B965D-6E31-488D-87DF-ABD4DE3D1E88}" type="pres">
      <dgm:prSet presAssocID="{688895F8-510E-41B2-9FDA-D579E2B12070}" presName="accentRepeatNode" presStyleLbl="solidFgAcc1" presStyleIdx="1" presStyleCnt="5"/>
      <dgm:spPr/>
    </dgm:pt>
    <dgm:pt modelId="{C70ED1C0-1F6B-4539-BCC2-29A49C1A0375}" type="pres">
      <dgm:prSet presAssocID="{E21C2264-2929-462A-B20D-AD3A6C8F7AD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18888-4225-4CFA-8B89-135E44066069}" type="pres">
      <dgm:prSet presAssocID="{E21C2264-2929-462A-B20D-AD3A6C8F7ADC}" presName="accent_3" presStyleCnt="0"/>
      <dgm:spPr/>
    </dgm:pt>
    <dgm:pt modelId="{C562CD1A-4651-4FD1-BD73-A0D89DB93C98}" type="pres">
      <dgm:prSet presAssocID="{E21C2264-2929-462A-B20D-AD3A6C8F7ADC}" presName="accentRepeatNode" presStyleLbl="solidFgAcc1" presStyleIdx="2" presStyleCnt="5"/>
      <dgm:spPr/>
    </dgm:pt>
    <dgm:pt modelId="{725097F2-DEB4-4D95-BEFC-B86A86C48BB0}" type="pres">
      <dgm:prSet presAssocID="{7B24C472-9256-4133-897E-A692EB665497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8A05AA-CBCC-4D2B-A333-D64DE305E16B}" type="pres">
      <dgm:prSet presAssocID="{7B24C472-9256-4133-897E-A692EB665497}" presName="accent_4" presStyleCnt="0"/>
      <dgm:spPr/>
    </dgm:pt>
    <dgm:pt modelId="{2263EA91-9982-4514-9BA8-78F18D4797D0}" type="pres">
      <dgm:prSet presAssocID="{7B24C472-9256-4133-897E-A692EB665497}" presName="accentRepeatNode" presStyleLbl="solidFgAcc1" presStyleIdx="3" presStyleCnt="5"/>
      <dgm:spPr/>
    </dgm:pt>
    <dgm:pt modelId="{743E583F-AEDC-4482-8639-15B19BC21710}" type="pres">
      <dgm:prSet presAssocID="{20F8563E-CE6C-4511-9701-81E3A45FEF37}" presName="text_5" presStyleLbl="node1" presStyleIdx="4" presStyleCnt="5">
        <dgm:presLayoutVars>
          <dgm:bulletEnabled val="1"/>
        </dgm:presLayoutVars>
      </dgm:prSet>
      <dgm:spPr/>
    </dgm:pt>
    <dgm:pt modelId="{B6FBB69C-7F5A-4B2D-9A24-7B2ADFB28ED5}" type="pres">
      <dgm:prSet presAssocID="{20F8563E-CE6C-4511-9701-81E3A45FEF37}" presName="accent_5" presStyleCnt="0"/>
      <dgm:spPr/>
    </dgm:pt>
    <dgm:pt modelId="{6FD37AEF-97B1-436A-A154-D07323236570}" type="pres">
      <dgm:prSet presAssocID="{20F8563E-CE6C-4511-9701-81E3A45FEF37}" presName="accentRepeatNode" presStyleLbl="solidFgAcc1" presStyleIdx="4" presStyleCnt="5"/>
      <dgm:spPr/>
    </dgm:pt>
  </dgm:ptLst>
  <dgm:cxnLst>
    <dgm:cxn modelId="{D2D20426-AAC9-4499-B416-119F0AB7762F}" srcId="{9DC322D1-416B-46F4-9C7F-68ABC8305F75}" destId="{20F8563E-CE6C-4511-9701-81E3A45FEF37}" srcOrd="4" destOrd="0" parTransId="{506636B7-DB8F-48BD-B7DF-E4DFA7CB416A}" sibTransId="{41CE6B14-1396-4676-B72C-628EF661C410}"/>
    <dgm:cxn modelId="{CE45607B-A4D0-47FE-9FD9-A6707C271DDE}" srcId="{9DC322D1-416B-46F4-9C7F-68ABC8305F75}" destId="{688895F8-510E-41B2-9FDA-D579E2B12070}" srcOrd="1" destOrd="0" parTransId="{CF685062-224E-41AA-9B38-BEF24278C391}" sibTransId="{A01E4CFA-2E73-4035-8D75-6303D52C3391}"/>
    <dgm:cxn modelId="{27E1F3C7-3825-4B3A-8CAB-1926C51697B5}" type="presOf" srcId="{1CBB970C-E935-4220-9E13-9AD31C040CAF}" destId="{D607C03D-EFEA-45B4-A8B1-6A89F8DF9619}" srcOrd="0" destOrd="0" presId="urn:microsoft.com/office/officeart/2008/layout/VerticalCurvedList"/>
    <dgm:cxn modelId="{7FA145AE-06D3-4323-BA00-9A62684416CF}" type="presOf" srcId="{688895F8-510E-41B2-9FDA-D579E2B12070}" destId="{E29EBB84-9875-4323-97DA-7971936628E4}" srcOrd="0" destOrd="0" presId="urn:microsoft.com/office/officeart/2008/layout/VerticalCurvedList"/>
    <dgm:cxn modelId="{A8CA693D-9F6A-4D5C-B209-441C1B0C55FB}" type="presOf" srcId="{7B24C472-9256-4133-897E-A692EB665497}" destId="{725097F2-DEB4-4D95-BEFC-B86A86C48BB0}" srcOrd="0" destOrd="0" presId="urn:microsoft.com/office/officeart/2008/layout/VerticalCurvedList"/>
    <dgm:cxn modelId="{5283DA73-508D-443D-B225-0D659EA5BA25}" srcId="{9DC322D1-416B-46F4-9C7F-68ABC8305F75}" destId="{64E7DCAF-F58C-4C6A-A457-C261D48AD7ED}" srcOrd="0" destOrd="0" parTransId="{B4F6EC98-56C6-4340-9A01-C88EA35D833B}" sibTransId="{1CBB970C-E935-4220-9E13-9AD31C040CAF}"/>
    <dgm:cxn modelId="{36547DCF-9FC4-496C-90B2-397160537985}" type="presOf" srcId="{9DC322D1-416B-46F4-9C7F-68ABC8305F75}" destId="{E40ACB8B-411B-4911-8E3D-9302201A035E}" srcOrd="0" destOrd="0" presId="urn:microsoft.com/office/officeart/2008/layout/VerticalCurvedList"/>
    <dgm:cxn modelId="{02078984-CCC8-4351-AA8D-62AECF1E2587}" type="presOf" srcId="{64E7DCAF-F58C-4C6A-A457-C261D48AD7ED}" destId="{367A9B87-24D0-4317-BEA1-A569F7810D49}" srcOrd="0" destOrd="0" presId="urn:microsoft.com/office/officeart/2008/layout/VerticalCurvedList"/>
    <dgm:cxn modelId="{93E8A368-CC00-4764-971C-885467BBC612}" srcId="{9DC322D1-416B-46F4-9C7F-68ABC8305F75}" destId="{7B24C472-9256-4133-897E-A692EB665497}" srcOrd="3" destOrd="0" parTransId="{98B4D25C-C274-4174-87FF-02DC361B42DD}" sibTransId="{EB400AA2-6A0C-477F-AFFF-60B4A406BD5C}"/>
    <dgm:cxn modelId="{96FC6F88-8C9F-4282-A4FA-5263E1F8F73F}" type="presOf" srcId="{E21C2264-2929-462A-B20D-AD3A6C8F7ADC}" destId="{C70ED1C0-1F6B-4539-BCC2-29A49C1A0375}" srcOrd="0" destOrd="0" presId="urn:microsoft.com/office/officeart/2008/layout/VerticalCurvedList"/>
    <dgm:cxn modelId="{AA039920-5D93-49F2-A896-A13AA13413B1}" type="presOf" srcId="{20F8563E-CE6C-4511-9701-81E3A45FEF37}" destId="{743E583F-AEDC-4482-8639-15B19BC21710}" srcOrd="0" destOrd="0" presId="urn:microsoft.com/office/officeart/2008/layout/VerticalCurvedList"/>
    <dgm:cxn modelId="{EC7F5349-0783-4D46-B3F6-222772AFB722}" srcId="{9DC322D1-416B-46F4-9C7F-68ABC8305F75}" destId="{E21C2264-2929-462A-B20D-AD3A6C8F7ADC}" srcOrd="2" destOrd="0" parTransId="{92FBE6E2-BE23-47F3-9571-D6013959F0C4}" sibTransId="{1AA578A2-FF25-481A-87B9-3FBFEDC394B0}"/>
    <dgm:cxn modelId="{F20DB10A-9CB5-4AC9-B078-F7E5D30BF316}" type="presParOf" srcId="{E40ACB8B-411B-4911-8E3D-9302201A035E}" destId="{C636A28A-5A1A-4540-B663-9C3F1E56F10E}" srcOrd="0" destOrd="0" presId="urn:microsoft.com/office/officeart/2008/layout/VerticalCurvedList"/>
    <dgm:cxn modelId="{094101E9-00A5-4A59-8CA3-3DEF0956DC3D}" type="presParOf" srcId="{C636A28A-5A1A-4540-B663-9C3F1E56F10E}" destId="{A46BDDF7-F26E-486D-83FD-F7B0018A6307}" srcOrd="0" destOrd="0" presId="urn:microsoft.com/office/officeart/2008/layout/VerticalCurvedList"/>
    <dgm:cxn modelId="{AE2C937B-7782-4B24-972C-AD0E49359628}" type="presParOf" srcId="{A46BDDF7-F26E-486D-83FD-F7B0018A6307}" destId="{9B79BE83-920B-4C2B-89DE-F37CF8DB7DF0}" srcOrd="0" destOrd="0" presId="urn:microsoft.com/office/officeart/2008/layout/VerticalCurvedList"/>
    <dgm:cxn modelId="{9CD034EC-5DC4-497D-A7FB-CA1D91D52EBE}" type="presParOf" srcId="{A46BDDF7-F26E-486D-83FD-F7B0018A6307}" destId="{D607C03D-EFEA-45B4-A8B1-6A89F8DF9619}" srcOrd="1" destOrd="0" presId="urn:microsoft.com/office/officeart/2008/layout/VerticalCurvedList"/>
    <dgm:cxn modelId="{4B869445-B3BE-46D9-8000-27821FFF4F8A}" type="presParOf" srcId="{A46BDDF7-F26E-486D-83FD-F7B0018A6307}" destId="{CDBC0D1E-B591-46AF-BD66-AC4321BC1E56}" srcOrd="2" destOrd="0" presId="urn:microsoft.com/office/officeart/2008/layout/VerticalCurvedList"/>
    <dgm:cxn modelId="{86AFA34C-D903-464F-AF90-4EC370A20A04}" type="presParOf" srcId="{A46BDDF7-F26E-486D-83FD-F7B0018A6307}" destId="{A78EBD7D-3069-477C-9E3E-634BC88272B1}" srcOrd="3" destOrd="0" presId="urn:microsoft.com/office/officeart/2008/layout/VerticalCurvedList"/>
    <dgm:cxn modelId="{25FE0A05-7544-4561-8B21-6CA21A1AB961}" type="presParOf" srcId="{C636A28A-5A1A-4540-B663-9C3F1E56F10E}" destId="{367A9B87-24D0-4317-BEA1-A569F7810D49}" srcOrd="1" destOrd="0" presId="urn:microsoft.com/office/officeart/2008/layout/VerticalCurvedList"/>
    <dgm:cxn modelId="{0D451554-6243-4FF2-BB15-DCB9289C702F}" type="presParOf" srcId="{C636A28A-5A1A-4540-B663-9C3F1E56F10E}" destId="{BBE73D45-E40C-44CA-9FCC-0FBE6C8066AE}" srcOrd="2" destOrd="0" presId="urn:microsoft.com/office/officeart/2008/layout/VerticalCurvedList"/>
    <dgm:cxn modelId="{DFB8738E-BBDE-4810-A9B7-A76E5597AB00}" type="presParOf" srcId="{BBE73D45-E40C-44CA-9FCC-0FBE6C8066AE}" destId="{CA8C781A-F3A1-4D6F-9B7E-6BE6F63B8B81}" srcOrd="0" destOrd="0" presId="urn:microsoft.com/office/officeart/2008/layout/VerticalCurvedList"/>
    <dgm:cxn modelId="{99743AF4-7BBD-4A51-9858-6C446E0EDABA}" type="presParOf" srcId="{C636A28A-5A1A-4540-B663-9C3F1E56F10E}" destId="{E29EBB84-9875-4323-97DA-7971936628E4}" srcOrd="3" destOrd="0" presId="urn:microsoft.com/office/officeart/2008/layout/VerticalCurvedList"/>
    <dgm:cxn modelId="{4121F6DA-F48C-4CA8-A6D8-7F3C0A5E6478}" type="presParOf" srcId="{C636A28A-5A1A-4540-B663-9C3F1E56F10E}" destId="{FF9D0FB6-4B98-48A2-8CAB-508F3933D379}" srcOrd="4" destOrd="0" presId="urn:microsoft.com/office/officeart/2008/layout/VerticalCurvedList"/>
    <dgm:cxn modelId="{EAC36EC5-8830-4265-B137-0AF91F1C9625}" type="presParOf" srcId="{FF9D0FB6-4B98-48A2-8CAB-508F3933D379}" destId="{DF2B965D-6E31-488D-87DF-ABD4DE3D1E88}" srcOrd="0" destOrd="0" presId="urn:microsoft.com/office/officeart/2008/layout/VerticalCurvedList"/>
    <dgm:cxn modelId="{FF154021-A5B5-4AE9-85EC-BA393D04E9F6}" type="presParOf" srcId="{C636A28A-5A1A-4540-B663-9C3F1E56F10E}" destId="{C70ED1C0-1F6B-4539-BCC2-29A49C1A0375}" srcOrd="5" destOrd="0" presId="urn:microsoft.com/office/officeart/2008/layout/VerticalCurvedList"/>
    <dgm:cxn modelId="{E1B3926D-6BE3-4A71-842F-2FC440847D2F}" type="presParOf" srcId="{C636A28A-5A1A-4540-B663-9C3F1E56F10E}" destId="{0E418888-4225-4CFA-8B89-135E44066069}" srcOrd="6" destOrd="0" presId="urn:microsoft.com/office/officeart/2008/layout/VerticalCurvedList"/>
    <dgm:cxn modelId="{9C2F4DFB-023F-4E77-842E-D0854831A8F5}" type="presParOf" srcId="{0E418888-4225-4CFA-8B89-135E44066069}" destId="{C562CD1A-4651-4FD1-BD73-A0D89DB93C98}" srcOrd="0" destOrd="0" presId="urn:microsoft.com/office/officeart/2008/layout/VerticalCurvedList"/>
    <dgm:cxn modelId="{E1E3035E-85A1-4BDB-B15B-15BC55233F19}" type="presParOf" srcId="{C636A28A-5A1A-4540-B663-9C3F1E56F10E}" destId="{725097F2-DEB4-4D95-BEFC-B86A86C48BB0}" srcOrd="7" destOrd="0" presId="urn:microsoft.com/office/officeart/2008/layout/VerticalCurvedList"/>
    <dgm:cxn modelId="{E3EF81C2-C063-44C3-BD4D-8A61BC9C6ADA}" type="presParOf" srcId="{C636A28A-5A1A-4540-B663-9C3F1E56F10E}" destId="{2F8A05AA-CBCC-4D2B-A333-D64DE305E16B}" srcOrd="8" destOrd="0" presId="urn:microsoft.com/office/officeart/2008/layout/VerticalCurvedList"/>
    <dgm:cxn modelId="{E77B7937-CAED-4132-9278-9BBBE9726379}" type="presParOf" srcId="{2F8A05AA-CBCC-4D2B-A333-D64DE305E16B}" destId="{2263EA91-9982-4514-9BA8-78F18D4797D0}" srcOrd="0" destOrd="0" presId="urn:microsoft.com/office/officeart/2008/layout/VerticalCurvedList"/>
    <dgm:cxn modelId="{874848CD-26CA-469A-8B30-8F67E8580DDB}" type="presParOf" srcId="{C636A28A-5A1A-4540-B663-9C3F1E56F10E}" destId="{743E583F-AEDC-4482-8639-15B19BC21710}" srcOrd="9" destOrd="0" presId="urn:microsoft.com/office/officeart/2008/layout/VerticalCurvedList"/>
    <dgm:cxn modelId="{F47857EE-B400-4F81-8258-5768991174AC}" type="presParOf" srcId="{C636A28A-5A1A-4540-B663-9C3F1E56F10E}" destId="{B6FBB69C-7F5A-4B2D-9A24-7B2ADFB28ED5}" srcOrd="10" destOrd="0" presId="urn:microsoft.com/office/officeart/2008/layout/VerticalCurvedList"/>
    <dgm:cxn modelId="{920D0B00-62A7-481D-AF27-D4D1D6A79023}" type="presParOf" srcId="{B6FBB69C-7F5A-4B2D-9A24-7B2ADFB28ED5}" destId="{6FD37AEF-97B1-436A-A154-D0732323657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9F2B8-6235-462B-8924-7244D24C86D3}">
      <dsp:nvSpPr>
        <dsp:cNvPr id="0" name=""/>
        <dsp:cNvSpPr/>
      </dsp:nvSpPr>
      <dsp:spPr>
        <a:xfrm>
          <a:off x="0" y="0"/>
          <a:ext cx="3494564" cy="367969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0" y="0"/>
        <a:ext cx="3494564" cy="1103907"/>
      </dsp:txXfrm>
    </dsp:sp>
    <dsp:sp modelId="{AE1DC098-B198-4693-844B-BA4936FC6CA8}">
      <dsp:nvSpPr>
        <dsp:cNvPr id="0" name=""/>
        <dsp:cNvSpPr/>
      </dsp:nvSpPr>
      <dsp:spPr>
        <a:xfrm>
          <a:off x="350994" y="553344"/>
          <a:ext cx="2795651" cy="9956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Продвижение профессий для приоритетных кластеров региона</a:t>
          </a:r>
          <a:endParaRPr lang="ru-RU" sz="1400" kern="1200" dirty="0"/>
        </a:p>
      </dsp:txBody>
      <dsp:txXfrm>
        <a:off x="380156" y="582506"/>
        <a:ext cx="2737327" cy="937351"/>
      </dsp:txXfrm>
    </dsp:sp>
    <dsp:sp modelId="{A0E31479-D22A-480B-B817-8828BE27D267}">
      <dsp:nvSpPr>
        <dsp:cNvPr id="0" name=""/>
        <dsp:cNvSpPr/>
      </dsp:nvSpPr>
      <dsp:spPr>
        <a:xfrm>
          <a:off x="354097" y="1769902"/>
          <a:ext cx="2795651" cy="13585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Эмоциональная и интеллектуальная  вовлеченность обеспечивается на основе принципа «образ-слово-действие»</a:t>
          </a:r>
          <a:endParaRPr lang="ru-RU" sz="1400" kern="1200" dirty="0"/>
        </a:p>
      </dsp:txBody>
      <dsp:txXfrm>
        <a:off x="393886" y="1809691"/>
        <a:ext cx="2716073" cy="1278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27F19-979D-49CB-BCC3-E6221BCBD55D}">
      <dsp:nvSpPr>
        <dsp:cNvPr id="0" name=""/>
        <dsp:cNvSpPr/>
      </dsp:nvSpPr>
      <dsp:spPr>
        <a:xfrm>
          <a:off x="-5524216" y="-845774"/>
          <a:ext cx="6577446" cy="6577446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F1CD8-8A72-46A5-95F4-155AD111FC81}">
      <dsp:nvSpPr>
        <dsp:cNvPr id="0" name=""/>
        <dsp:cNvSpPr/>
      </dsp:nvSpPr>
      <dsp:spPr>
        <a:xfrm>
          <a:off x="551364" y="375627"/>
          <a:ext cx="7514534" cy="75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6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выявить приоритетные профессии для  эффективного экономического развития региона</a:t>
          </a:r>
          <a:endParaRPr lang="ru-RU" sz="1600" b="1" kern="1200" dirty="0"/>
        </a:p>
      </dsp:txBody>
      <dsp:txXfrm>
        <a:off x="551364" y="375627"/>
        <a:ext cx="7514534" cy="751646"/>
      </dsp:txXfrm>
    </dsp:sp>
    <dsp:sp modelId="{45AE90CC-E054-4BE0-B96A-F5AD846DD12E}">
      <dsp:nvSpPr>
        <dsp:cNvPr id="0" name=""/>
        <dsp:cNvSpPr/>
      </dsp:nvSpPr>
      <dsp:spPr>
        <a:xfrm>
          <a:off x="81585" y="281672"/>
          <a:ext cx="939558" cy="939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30B65-108D-4B30-B25F-829B5892C0D0}">
      <dsp:nvSpPr>
        <dsp:cNvPr id="0" name=""/>
        <dsp:cNvSpPr/>
      </dsp:nvSpPr>
      <dsp:spPr>
        <a:xfrm>
          <a:off x="982300" y="1503293"/>
          <a:ext cx="7083597" cy="75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6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разработать карту предприятий-лидеров приоритетных кластеров региона </a:t>
          </a:r>
          <a:endParaRPr lang="ru-RU" sz="1600" kern="1200"/>
        </a:p>
      </dsp:txBody>
      <dsp:txXfrm>
        <a:off x="982300" y="1503293"/>
        <a:ext cx="7083597" cy="751646"/>
      </dsp:txXfrm>
    </dsp:sp>
    <dsp:sp modelId="{C5F79AD1-7EEB-47F0-967C-C4BDC58FD2C2}">
      <dsp:nvSpPr>
        <dsp:cNvPr id="0" name=""/>
        <dsp:cNvSpPr/>
      </dsp:nvSpPr>
      <dsp:spPr>
        <a:xfrm>
          <a:off x="512521" y="1409337"/>
          <a:ext cx="939558" cy="939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3E24E-AA47-413A-BB69-3B6C5760B64B}">
      <dsp:nvSpPr>
        <dsp:cNvPr id="0" name=""/>
        <dsp:cNvSpPr/>
      </dsp:nvSpPr>
      <dsp:spPr>
        <a:xfrm>
          <a:off x="982300" y="2630958"/>
          <a:ext cx="7083597" cy="75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6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разработать модель сетевого профориентационного взаимодействия предприятий-лидеров (работодателей), центров занятости, образовательных организаций</a:t>
          </a:r>
          <a:endParaRPr lang="ru-RU" sz="1600" kern="1200"/>
        </a:p>
      </dsp:txBody>
      <dsp:txXfrm>
        <a:off x="982300" y="2630958"/>
        <a:ext cx="7083597" cy="751646"/>
      </dsp:txXfrm>
    </dsp:sp>
    <dsp:sp modelId="{ADD59ACA-25A3-4CC0-937A-4C8F8F085B76}">
      <dsp:nvSpPr>
        <dsp:cNvPr id="0" name=""/>
        <dsp:cNvSpPr/>
      </dsp:nvSpPr>
      <dsp:spPr>
        <a:xfrm>
          <a:off x="512521" y="2537002"/>
          <a:ext cx="939558" cy="939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0A4D44-C1D3-42C6-B2DD-C4102D7A41A3}">
      <dsp:nvSpPr>
        <dsp:cNvPr id="0" name=""/>
        <dsp:cNvSpPr/>
      </dsp:nvSpPr>
      <dsp:spPr>
        <a:xfrm>
          <a:off x="551364" y="3758623"/>
          <a:ext cx="7514534" cy="751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61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 апробировать разработанную модель  </a:t>
          </a:r>
          <a:endParaRPr lang="ru-RU" sz="1600" kern="1200"/>
        </a:p>
      </dsp:txBody>
      <dsp:txXfrm>
        <a:off x="551364" y="3758623"/>
        <a:ext cx="7514534" cy="751646"/>
      </dsp:txXfrm>
    </dsp:sp>
    <dsp:sp modelId="{EFE9C5DA-7CB9-4B43-B240-7D7C9F3E0ACF}">
      <dsp:nvSpPr>
        <dsp:cNvPr id="0" name=""/>
        <dsp:cNvSpPr/>
      </dsp:nvSpPr>
      <dsp:spPr>
        <a:xfrm>
          <a:off x="81585" y="3664667"/>
          <a:ext cx="939558" cy="93955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50105-0544-4639-B2F4-6E1E2C6E643B}">
      <dsp:nvSpPr>
        <dsp:cNvPr id="0" name=""/>
        <dsp:cNvSpPr/>
      </dsp:nvSpPr>
      <dsp:spPr>
        <a:xfrm>
          <a:off x="0" y="3952539"/>
          <a:ext cx="8387261" cy="1565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Предприятия, предприниматели</a:t>
          </a:r>
          <a:endParaRPr lang="ru-RU" sz="1600" b="1" kern="1200" dirty="0" smtClean="0"/>
        </a:p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 </a:t>
          </a:r>
          <a:endParaRPr lang="ru-RU" sz="1600" kern="1200" dirty="0"/>
        </a:p>
        <a:p>
          <a:pPr marL="0" lvl="1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Дополнительный доход в рамках организации просветительской деятельности на объекте</a:t>
          </a:r>
          <a:endParaRPr lang="ru-RU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1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Создание самобытного пространства предприятия и объекта</a:t>
          </a:r>
          <a:endParaRPr lang="ru-RU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833991" y="3952539"/>
        <a:ext cx="6553269" cy="1565388"/>
      </dsp:txXfrm>
    </dsp:sp>
    <dsp:sp modelId="{2384702E-BCBA-4209-8D4F-E1E760BDFBD6}">
      <dsp:nvSpPr>
        <dsp:cNvPr id="0" name=""/>
        <dsp:cNvSpPr/>
      </dsp:nvSpPr>
      <dsp:spPr>
        <a:xfrm>
          <a:off x="129246" y="4087104"/>
          <a:ext cx="1677452" cy="1252311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/>
          <a:srcRect/>
          <a:stretch>
            <a:fillRect l="1880" t="17142" r="2196" b="10786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7B99078-E05A-4882-8DE3-FA304B114E7C}">
      <dsp:nvSpPr>
        <dsp:cNvPr id="0" name=""/>
        <dsp:cNvSpPr/>
      </dsp:nvSpPr>
      <dsp:spPr>
        <a:xfrm>
          <a:off x="0" y="15951"/>
          <a:ext cx="8387261" cy="17644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err="1" smtClean="0">
              <a:latin typeface="Calibri"/>
              <a:ea typeface="Calibri"/>
              <a:cs typeface="Calibri"/>
              <a:sym typeface="Calibri"/>
            </a:rPr>
            <a:t>Благополучатели</a:t>
          </a:r>
          <a:r>
            <a:rPr lang="ru-RU" sz="1800" b="1" kern="1200" dirty="0" smtClean="0">
              <a:latin typeface="Calibri"/>
              <a:ea typeface="Calibri"/>
              <a:cs typeface="Calibri"/>
              <a:sym typeface="Calibri"/>
            </a:rPr>
            <a:t>: школьники, молодежь , безработные, специалисты,  желающие сменить профессию </a:t>
          </a:r>
          <a:endParaRPr lang="ru-RU" sz="1800" b="0" i="0" kern="1200" dirty="0" smtClean="0"/>
        </a:p>
        <a:p>
          <a:pPr marL="0" lvl="1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b="0" i="0" u="none" strike="noStrike" kern="1200" cap="none" smtClean="0">
              <a:latin typeface="Calibri"/>
              <a:ea typeface="Calibri"/>
              <a:cs typeface="Calibri"/>
              <a:sym typeface="Calibri"/>
            </a:rPr>
            <a:t>Практико-ориентированная профориентация, мобильная профдиагностика</a:t>
          </a:r>
          <a:endParaRPr lang="ru-R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i="0" u="none" strike="noStrike" kern="1200" cap="none" dirty="0" smtClean="0">
              <a:latin typeface="Calibri"/>
              <a:ea typeface="Calibri"/>
              <a:cs typeface="Calibri"/>
              <a:sym typeface="Calibri"/>
            </a:rPr>
            <a:t>Досуг с просветительским акцентом</a:t>
          </a:r>
          <a:endParaRPr lang="ru-RU" sz="1800" kern="1200" dirty="0"/>
        </a:p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b="0" i="0" u="none" strike="noStrike" kern="1200" cap="none" dirty="0" smtClean="0">
              <a:latin typeface="Calibri"/>
              <a:ea typeface="Calibri"/>
              <a:cs typeface="Calibri"/>
              <a:sym typeface="Calibri"/>
            </a:rPr>
            <a:t>Формирование региональной и гражданской идентичности</a:t>
          </a:r>
          <a:endParaRPr lang="ru-RU" sz="1800" kern="1200" dirty="0"/>
        </a:p>
        <a:p>
          <a:pPr marL="0" lvl="1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ru-RU" sz="1600" kern="1200" dirty="0"/>
        </a:p>
      </dsp:txBody>
      <dsp:txXfrm>
        <a:off x="1833991" y="15951"/>
        <a:ext cx="6553269" cy="1764427"/>
      </dsp:txXfrm>
    </dsp:sp>
    <dsp:sp modelId="{4F7125EF-7C7C-4CC2-B0D5-18296D6F4730}">
      <dsp:nvSpPr>
        <dsp:cNvPr id="0" name=""/>
        <dsp:cNvSpPr/>
      </dsp:nvSpPr>
      <dsp:spPr>
        <a:xfrm>
          <a:off x="127116" y="138203"/>
          <a:ext cx="1677452" cy="1252311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/>
          <a:srcRect/>
          <a:stretch>
            <a:fillRect l="-1" t="6857" r="-623" b="5429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13FA1C8-CFD9-485A-96EA-0E643499404F}">
      <dsp:nvSpPr>
        <dsp:cNvPr id="0" name=""/>
        <dsp:cNvSpPr/>
      </dsp:nvSpPr>
      <dsp:spPr>
        <a:xfrm>
          <a:off x="0" y="1871625"/>
          <a:ext cx="8387261" cy="18718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800" b="1" kern="1200" dirty="0" smtClean="0"/>
        </a:p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/>
            <a:t>Органы государственной власти</a:t>
          </a:r>
          <a:r>
            <a:rPr lang="ru-RU" sz="1600" b="1" kern="1200" dirty="0" smtClean="0"/>
            <a:t> </a:t>
          </a:r>
          <a:r>
            <a:rPr lang="ru-RU" sz="1800" b="1" kern="1200" dirty="0" err="1" smtClean="0"/>
            <a:t>РК</a:t>
          </a:r>
          <a:endParaRPr lang="ru-RU" sz="1600" kern="1200" dirty="0"/>
        </a:p>
        <a:p>
          <a:pPr marL="0" lvl="1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Региональная программа  «Мое призвание </a:t>
          </a:r>
          <a:r>
            <a:rPr lang="ru-RU" sz="18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Крымчанин</a:t>
          </a:r>
          <a:r>
            <a:rPr lang="ru-RU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»</a:t>
          </a:r>
          <a:endParaRPr lang="ru-RU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1" indent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Системный просветительский контент в рамках </a:t>
          </a:r>
          <a:r>
            <a:rPr lang="ru-RU" sz="18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профориентационной</a:t>
          </a:r>
          <a:r>
            <a:rPr lang="ru-RU" sz="18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деятельности</a:t>
          </a:r>
          <a:endParaRPr lang="ru-RU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833991" y="1871625"/>
        <a:ext cx="6553269" cy="1871876"/>
      </dsp:txXfrm>
    </dsp:sp>
    <dsp:sp modelId="{270FF63F-644F-4ADB-8A40-09E38577DBA5}">
      <dsp:nvSpPr>
        <dsp:cNvPr id="0" name=""/>
        <dsp:cNvSpPr/>
      </dsp:nvSpPr>
      <dsp:spPr>
        <a:xfrm>
          <a:off x="101954" y="2151177"/>
          <a:ext cx="1677452" cy="125231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2F26F-6B81-4F1B-9EA1-713A55902F30}">
      <dsp:nvSpPr>
        <dsp:cNvPr id="0" name=""/>
        <dsp:cNvSpPr/>
      </dsp:nvSpPr>
      <dsp:spPr>
        <a:xfrm>
          <a:off x="1655472" y="42478"/>
          <a:ext cx="2038976" cy="2038976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bg1"/>
              </a:solidFill>
            </a:rPr>
            <a:t>Образ 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1927335" y="399299"/>
        <a:ext cx="1495249" cy="917539"/>
      </dsp:txXfrm>
    </dsp:sp>
    <dsp:sp modelId="{2F14C091-2F04-4687-8926-BBEBC5FA2B94}">
      <dsp:nvSpPr>
        <dsp:cNvPr id="0" name=""/>
        <dsp:cNvSpPr/>
      </dsp:nvSpPr>
      <dsp:spPr>
        <a:xfrm>
          <a:off x="2391202" y="1316838"/>
          <a:ext cx="2038976" cy="2038976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bg1"/>
              </a:solidFill>
            </a:rPr>
            <a:t>Действие 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3014789" y="1843574"/>
        <a:ext cx="1223385" cy="1121437"/>
      </dsp:txXfrm>
    </dsp:sp>
    <dsp:sp modelId="{35B0F8F0-6D35-42DB-827F-C811C111F27D}">
      <dsp:nvSpPr>
        <dsp:cNvPr id="0" name=""/>
        <dsp:cNvSpPr/>
      </dsp:nvSpPr>
      <dsp:spPr>
        <a:xfrm>
          <a:off x="919741" y="1316838"/>
          <a:ext cx="2038976" cy="2038976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bg1"/>
              </a:solidFill>
            </a:rPr>
            <a:t>Слово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1111745" y="1843574"/>
        <a:ext cx="1223385" cy="11214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7B650-68D0-4F0A-AA09-F8CF85C68CED}">
      <dsp:nvSpPr>
        <dsp:cNvPr id="0" name=""/>
        <dsp:cNvSpPr/>
      </dsp:nvSpPr>
      <dsp:spPr>
        <a:xfrm rot="5400000">
          <a:off x="-457502" y="479925"/>
          <a:ext cx="1890527" cy="9755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1</a:t>
          </a:r>
          <a:endParaRPr lang="ru-RU" sz="1200" b="1" kern="1200" dirty="0"/>
        </a:p>
      </dsp:txBody>
      <dsp:txXfrm rot="-5400000">
        <a:off x="2" y="510183"/>
        <a:ext cx="975521" cy="915006"/>
      </dsp:txXfrm>
    </dsp:sp>
    <dsp:sp modelId="{B538F44D-0847-4D18-B443-C58BAFEFD679}">
      <dsp:nvSpPr>
        <dsp:cNvPr id="0" name=""/>
        <dsp:cNvSpPr/>
      </dsp:nvSpPr>
      <dsp:spPr>
        <a:xfrm rot="5400000">
          <a:off x="3981168" y="-2934308"/>
          <a:ext cx="1583977" cy="7496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Организационный этап: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определить целевые группы проекта;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выявить предприятия приоритетных кластеров для развития экономики региона;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подготовить программу сетевого </a:t>
          </a:r>
          <a:r>
            <a:rPr lang="ru-RU" sz="1200" kern="1200" dirty="0" err="1" smtClean="0"/>
            <a:t>профориентационного</a:t>
          </a:r>
          <a:r>
            <a:rPr lang="ru-RU" sz="1200" kern="1200" dirty="0" smtClean="0"/>
            <a:t> взаимодействия предприятий-лидеров (работодателей), центров занятости, образовательных организаций на основе принципа «образ-слово-действие». </a:t>
          </a:r>
          <a:endParaRPr lang="ru-RU" sz="1200" kern="1200" dirty="0"/>
        </a:p>
      </dsp:txBody>
      <dsp:txXfrm rot="-5400000">
        <a:off x="1025007" y="99176"/>
        <a:ext cx="7418977" cy="1429331"/>
      </dsp:txXfrm>
    </dsp:sp>
    <dsp:sp modelId="{EF60E892-28FD-4A16-A54D-338D2C4AEEDA}">
      <dsp:nvSpPr>
        <dsp:cNvPr id="0" name=""/>
        <dsp:cNvSpPr/>
      </dsp:nvSpPr>
      <dsp:spPr>
        <a:xfrm rot="5400000">
          <a:off x="-307289" y="2660488"/>
          <a:ext cx="1689071" cy="10744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2</a:t>
          </a:r>
          <a:endParaRPr lang="ru-RU" sz="1200" b="1" kern="1200" dirty="0"/>
        </a:p>
      </dsp:txBody>
      <dsp:txXfrm rot="-5400000">
        <a:off x="1" y="2890446"/>
        <a:ext cx="1074493" cy="614578"/>
      </dsp:txXfrm>
    </dsp:sp>
    <dsp:sp modelId="{0ED0BCBA-BA89-4C35-9648-16A77F49A375}">
      <dsp:nvSpPr>
        <dsp:cNvPr id="0" name=""/>
        <dsp:cNvSpPr/>
      </dsp:nvSpPr>
      <dsp:spPr>
        <a:xfrm rot="5400000">
          <a:off x="3885414" y="-983815"/>
          <a:ext cx="1874457" cy="7496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Этап реализации: проведение мероприятий, включающих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специально организованные профильные деловые игры;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подготовка среды предприятий для ознакомления граждан, находящихся в ситуации выбора/смены профессии с особенностями производства (выставочное пространство, территория для производственных экскурсий и т.п.);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проведение производственных экскурсий, включая профессиональные пробы,  на базе предприятий-лидеров приоритетных отраслей экономики региона;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фиксация личных впечатлений и представлений о полученном опыте в специально разработанном дневнике «Мой путь в профессию».</a:t>
          </a:r>
          <a:endParaRPr lang="ru-RU" sz="1200" kern="1200" dirty="0"/>
        </a:p>
      </dsp:txBody>
      <dsp:txXfrm rot="-5400000">
        <a:off x="1074493" y="1918609"/>
        <a:ext cx="7404797" cy="1691451"/>
      </dsp:txXfrm>
    </dsp:sp>
    <dsp:sp modelId="{0C0CF82E-8A6D-4864-8FC5-ABAD0ED9CF74}">
      <dsp:nvSpPr>
        <dsp:cNvPr id="0" name=""/>
        <dsp:cNvSpPr/>
      </dsp:nvSpPr>
      <dsp:spPr>
        <a:xfrm rot="5400000">
          <a:off x="-307289" y="4122659"/>
          <a:ext cx="1689071" cy="107449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3</a:t>
          </a:r>
          <a:endParaRPr lang="ru-RU" sz="1200" b="1" kern="1200" dirty="0"/>
        </a:p>
      </dsp:txBody>
      <dsp:txXfrm rot="-5400000">
        <a:off x="1" y="4352617"/>
        <a:ext cx="1074493" cy="614578"/>
      </dsp:txXfrm>
    </dsp:sp>
    <dsp:sp modelId="{8A5809CA-232D-4BA6-B039-88D967A839BC}">
      <dsp:nvSpPr>
        <dsp:cNvPr id="0" name=""/>
        <dsp:cNvSpPr/>
      </dsp:nvSpPr>
      <dsp:spPr>
        <a:xfrm rot="5400000">
          <a:off x="4434734" y="713297"/>
          <a:ext cx="775817" cy="7496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Этап мониторинга: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smtClean="0"/>
            <a:t>выявление </a:t>
          </a:r>
          <a:r>
            <a:rPr lang="ru-RU" sz="1200" kern="1200" dirty="0" smtClean="0"/>
            <a:t>количества крымчан, выбравших приоритетные профессии для экономического развития своего региона, после участия в программе.</a:t>
          </a:r>
          <a:endParaRPr lang="ru-RU" sz="1200" kern="1200" dirty="0"/>
        </a:p>
      </dsp:txBody>
      <dsp:txXfrm rot="-5400000">
        <a:off x="1074493" y="4111410"/>
        <a:ext cx="7458428" cy="7000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7C03D-EFEA-45B4-A8B1-6A89F8DF9619}">
      <dsp:nvSpPr>
        <dsp:cNvPr id="0" name=""/>
        <dsp:cNvSpPr/>
      </dsp:nvSpPr>
      <dsp:spPr>
        <a:xfrm>
          <a:off x="-6527870" y="-998356"/>
          <a:ext cx="7769716" cy="7769716"/>
        </a:xfrm>
        <a:prstGeom prst="blockArc">
          <a:avLst>
            <a:gd name="adj1" fmla="val 18900000"/>
            <a:gd name="adj2" fmla="val 2700000"/>
            <a:gd name="adj3" fmla="val 278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7A9B87-24D0-4317-BEA1-A569F7810D49}">
      <dsp:nvSpPr>
        <dsp:cNvPr id="0" name=""/>
        <dsp:cNvSpPr/>
      </dsp:nvSpPr>
      <dsp:spPr>
        <a:xfrm>
          <a:off x="542460" y="360697"/>
          <a:ext cx="7755087" cy="7218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297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Проведение профильной деловой игры «Экскурсионное бюро»</a:t>
          </a:r>
          <a:endParaRPr lang="ru-RU" sz="1600" kern="1200" dirty="0"/>
        </a:p>
      </dsp:txBody>
      <dsp:txXfrm>
        <a:off x="542460" y="360697"/>
        <a:ext cx="7755087" cy="721856"/>
      </dsp:txXfrm>
    </dsp:sp>
    <dsp:sp modelId="{CA8C781A-F3A1-4D6F-9B7E-6BE6F63B8B81}">
      <dsp:nvSpPr>
        <dsp:cNvPr id="0" name=""/>
        <dsp:cNvSpPr/>
      </dsp:nvSpPr>
      <dsp:spPr>
        <a:xfrm>
          <a:off x="91300" y="270465"/>
          <a:ext cx="902320" cy="9023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EBB84-9875-4323-97DA-7971936628E4}">
      <dsp:nvSpPr>
        <dsp:cNvPr id="0" name=""/>
        <dsp:cNvSpPr/>
      </dsp:nvSpPr>
      <dsp:spPr>
        <a:xfrm>
          <a:off x="1059721" y="1443135"/>
          <a:ext cx="7237826" cy="721856"/>
        </a:xfrm>
        <a:prstGeom prst="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297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Знакомство с ключевыми аспектами деятельности экскурсионно-туристических предприятий региона;</a:t>
          </a:r>
          <a:endParaRPr lang="ru-RU" sz="1600" kern="1200" dirty="0"/>
        </a:p>
      </dsp:txBody>
      <dsp:txXfrm>
        <a:off x="1059721" y="1443135"/>
        <a:ext cx="7237826" cy="721856"/>
      </dsp:txXfrm>
    </dsp:sp>
    <dsp:sp modelId="{DF2B965D-6E31-488D-87DF-ABD4DE3D1E88}">
      <dsp:nvSpPr>
        <dsp:cNvPr id="0" name=""/>
        <dsp:cNvSpPr/>
      </dsp:nvSpPr>
      <dsp:spPr>
        <a:xfrm>
          <a:off x="608561" y="1352903"/>
          <a:ext cx="902320" cy="9023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ED1C0-1F6B-4539-BCC2-29A49C1A0375}">
      <dsp:nvSpPr>
        <dsp:cNvPr id="0" name=""/>
        <dsp:cNvSpPr/>
      </dsp:nvSpPr>
      <dsp:spPr>
        <a:xfrm>
          <a:off x="1218479" y="2525573"/>
          <a:ext cx="7079068" cy="721856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297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Реализация профессиональной пробы заключалась в проведении старшеклассниками фрагментов тематических городских экскурсий в своем городе</a:t>
          </a:r>
          <a:endParaRPr lang="ru-RU" sz="1600" kern="1200" dirty="0"/>
        </a:p>
      </dsp:txBody>
      <dsp:txXfrm>
        <a:off x="1218479" y="2525573"/>
        <a:ext cx="7079068" cy="721856"/>
      </dsp:txXfrm>
    </dsp:sp>
    <dsp:sp modelId="{C562CD1A-4651-4FD1-BD73-A0D89DB93C98}">
      <dsp:nvSpPr>
        <dsp:cNvPr id="0" name=""/>
        <dsp:cNvSpPr/>
      </dsp:nvSpPr>
      <dsp:spPr>
        <a:xfrm>
          <a:off x="767318" y="2435341"/>
          <a:ext cx="902320" cy="9023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097F2-DEB4-4D95-BEFC-B86A86C48BB0}">
      <dsp:nvSpPr>
        <dsp:cNvPr id="0" name=""/>
        <dsp:cNvSpPr/>
      </dsp:nvSpPr>
      <dsp:spPr>
        <a:xfrm>
          <a:off x="1059721" y="3608011"/>
          <a:ext cx="7237826" cy="721856"/>
        </a:xfrm>
        <a:prstGeom prst="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297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Фиксация личных впечатлений и представлений о полученном опыте велась в специально разработанном дневнике «Мой путь в профессию»</a:t>
          </a:r>
          <a:endParaRPr lang="ru-RU" sz="1600" kern="1200" dirty="0"/>
        </a:p>
      </dsp:txBody>
      <dsp:txXfrm>
        <a:off x="1059721" y="3608011"/>
        <a:ext cx="7237826" cy="721856"/>
      </dsp:txXfrm>
    </dsp:sp>
    <dsp:sp modelId="{2263EA91-9982-4514-9BA8-78F18D4797D0}">
      <dsp:nvSpPr>
        <dsp:cNvPr id="0" name=""/>
        <dsp:cNvSpPr/>
      </dsp:nvSpPr>
      <dsp:spPr>
        <a:xfrm>
          <a:off x="608561" y="3517779"/>
          <a:ext cx="902320" cy="9023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E583F-AEDC-4482-8639-15B19BC21710}">
      <dsp:nvSpPr>
        <dsp:cNvPr id="0" name=""/>
        <dsp:cNvSpPr/>
      </dsp:nvSpPr>
      <dsp:spPr>
        <a:xfrm>
          <a:off x="542460" y="4690449"/>
          <a:ext cx="7755087" cy="721856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2973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настоящее время достигнуты договоренности с представителями Министерства экономического развития Республики Крым о продолжении реализации технологии на остальных кластерах. </a:t>
          </a:r>
          <a:endParaRPr lang="ru-RU" sz="1600" kern="1200" dirty="0"/>
        </a:p>
      </dsp:txBody>
      <dsp:txXfrm>
        <a:off x="542460" y="4690449"/>
        <a:ext cx="7755087" cy="721856"/>
      </dsp:txXfrm>
    </dsp:sp>
    <dsp:sp modelId="{6FD37AEF-97B1-436A-A154-D07323236570}">
      <dsp:nvSpPr>
        <dsp:cNvPr id="0" name=""/>
        <dsp:cNvSpPr/>
      </dsp:nvSpPr>
      <dsp:spPr>
        <a:xfrm>
          <a:off x="91300" y="4600217"/>
          <a:ext cx="902320" cy="9023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9800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21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kr.frbk.ru/o-ckr/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484495" y="2222835"/>
            <a:ext cx="7772400" cy="312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«Технология продвижения профессий для приоритетных кластеров региона»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лого_Крымчанин__и_призвание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1" t="7773" r="53746" b="14982"/>
          <a:stretch/>
        </p:blipFill>
        <p:spPr bwMode="auto">
          <a:xfrm>
            <a:off x="7519916" y="395785"/>
            <a:ext cx="1269243" cy="2169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847" y="0"/>
            <a:ext cx="8523027" cy="1090138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Апробация технологии </a:t>
            </a:r>
            <a:r>
              <a:rPr lang="ru-RU" sz="2800" dirty="0"/>
              <a:t>продвижения приоритетных профессий региона </a:t>
            </a:r>
            <a:r>
              <a:rPr lang="ru-RU" sz="2800" dirty="0"/>
              <a:t>на примере туристического кластера </a:t>
            </a:r>
            <a:r>
              <a:rPr lang="ru-RU" sz="2800" dirty="0" err="1"/>
              <a:t>РК</a:t>
            </a:r>
            <a:endParaRPr lang="ru-RU" sz="2800" dirty="0">
              <a:effectLst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91067706"/>
              </p:ext>
            </p:extLst>
          </p:nvPr>
        </p:nvGraphicFramePr>
        <p:xfrm>
          <a:off x="545910" y="859809"/>
          <a:ext cx="8379726" cy="5773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94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960" y="602184"/>
            <a:ext cx="8427493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Прогнозируемые эффекты</a:t>
            </a:r>
            <a:r>
              <a:rPr lang="ru-RU" sz="3200" b="1" dirty="0" smtClean="0">
                <a:solidFill>
                  <a:srgbClr val="0070C0"/>
                </a:solidFill>
              </a:rPr>
              <a:t>,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видение результата реализации </a:t>
            </a:r>
            <a:r>
              <a:rPr lang="ru-RU" sz="3200" b="1" dirty="0" smtClean="0">
                <a:solidFill>
                  <a:srgbClr val="0070C0"/>
                </a:solidFill>
              </a:rPr>
              <a:t>практики:</a:t>
            </a:r>
            <a:r>
              <a:rPr lang="ru-RU" sz="3200" b="1" dirty="0">
                <a:solidFill>
                  <a:srgbClr val="0070C0"/>
                </a:solidFill>
              </a:rPr>
              <a:t/>
            </a:r>
            <a:br>
              <a:rPr lang="ru-RU" sz="3200" b="1" dirty="0">
                <a:solidFill>
                  <a:srgbClr val="0070C0"/>
                </a:solidFill>
              </a:rPr>
            </a:b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5438" y="1692323"/>
            <a:ext cx="8263720" cy="470847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  <a:r>
              <a:rPr lang="ru-RU" dirty="0" smtClean="0"/>
              <a:t>Формирование кадрового </a:t>
            </a:r>
            <a:r>
              <a:rPr lang="ru-RU" dirty="0"/>
              <a:t>резерва для </a:t>
            </a:r>
            <a:r>
              <a:rPr lang="ru-RU" dirty="0" smtClean="0"/>
              <a:t>приоритетных </a:t>
            </a:r>
            <a:r>
              <a:rPr lang="ru-RU" dirty="0"/>
              <a:t>профессий </a:t>
            </a:r>
            <a:r>
              <a:rPr lang="ru-RU" dirty="0" smtClean="0"/>
              <a:t>региона</a:t>
            </a:r>
          </a:p>
          <a:p>
            <a:endParaRPr lang="ru-RU" dirty="0" smtClean="0"/>
          </a:p>
          <a:p>
            <a:r>
              <a:rPr lang="ru-RU" dirty="0" smtClean="0"/>
              <a:t>Содействие развитию </a:t>
            </a:r>
            <a:r>
              <a:rPr lang="ru-RU" dirty="0"/>
              <a:t>нового стандарта жизни «живи, учись, работай, отдыхай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r>
              <a:rPr lang="ru-RU" dirty="0" smtClean="0"/>
              <a:t>Повышение качества </a:t>
            </a:r>
            <a:r>
              <a:rPr lang="ru-RU" dirty="0"/>
              <a:t>жизни разных категорий жителей </a:t>
            </a:r>
            <a:r>
              <a:rPr lang="ru-RU" dirty="0" smtClean="0"/>
              <a:t>региона</a:t>
            </a:r>
          </a:p>
          <a:p>
            <a:endParaRPr lang="ru-RU" dirty="0" smtClean="0"/>
          </a:p>
          <a:p>
            <a:r>
              <a:rPr lang="ru-RU" dirty="0" smtClean="0"/>
              <a:t>Повышение конкурентоспособности </a:t>
            </a:r>
            <a:r>
              <a:rPr lang="ru-RU" dirty="0"/>
              <a:t>региона среди субъектов РФ</a:t>
            </a:r>
          </a:p>
        </p:txBody>
      </p:sp>
    </p:spTree>
    <p:extLst>
      <p:ext uri="{BB962C8B-B14F-4D97-AF65-F5344CB8AC3E}">
        <p14:creationId xmlns:p14="http://schemas.microsoft.com/office/powerpoint/2010/main" val="234360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791" y="929731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Направление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65278"/>
            <a:ext cx="8229600" cy="234741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Инструменты содействия занятости</a:t>
            </a:r>
          </a:p>
        </p:txBody>
      </p:sp>
    </p:spTree>
    <p:extLst>
      <p:ext uri="{BB962C8B-B14F-4D97-AF65-F5344CB8AC3E}">
        <p14:creationId xmlns:p14="http://schemas.microsoft.com/office/powerpoint/2010/main" val="1906016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Члены команды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1193" y="1228299"/>
            <a:ext cx="8420669" cy="511790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1. Анисимова Людмила Сергеевна, кандидат педагогических наук, </a:t>
            </a:r>
            <a:r>
              <a:rPr lang="ru-RU" dirty="0" smtClean="0"/>
              <a:t> доцент кафедры специального (дефектологического образования  </a:t>
            </a:r>
            <a:r>
              <a:rPr lang="ru-RU" dirty="0" err="1"/>
              <a:t>ГБОУВО</a:t>
            </a:r>
            <a:r>
              <a:rPr lang="ru-RU" dirty="0"/>
              <a:t> </a:t>
            </a:r>
            <a:r>
              <a:rPr lang="ru-RU" dirty="0" err="1"/>
              <a:t>РК</a:t>
            </a:r>
            <a:r>
              <a:rPr lang="ru-RU" dirty="0"/>
              <a:t> </a:t>
            </a:r>
            <a:r>
              <a:rPr lang="ru-RU" dirty="0" smtClean="0"/>
              <a:t>КИПУ им. </a:t>
            </a:r>
            <a:r>
              <a:rPr lang="ru-RU" dirty="0" err="1" smtClean="0"/>
              <a:t>Февзи</a:t>
            </a:r>
            <a:r>
              <a:rPr lang="ru-RU" dirty="0" smtClean="0"/>
              <a:t> Якубова, директор </a:t>
            </a:r>
            <a:r>
              <a:rPr lang="ru-RU" dirty="0"/>
              <a:t>автономной некоммерческой организации «Центр развития туризма и культуры «Наследие». </a:t>
            </a:r>
            <a:endParaRPr lang="ru-RU" dirty="0" smtClean="0"/>
          </a:p>
          <a:p>
            <a:endParaRPr lang="ru-RU" dirty="0"/>
          </a:p>
          <a:p>
            <a:pPr algn="just"/>
            <a:r>
              <a:rPr lang="ru-RU" dirty="0"/>
              <a:t>2. Латышева Марианна Александровна, кандидат психологических наук, </a:t>
            </a:r>
            <a:r>
              <a:rPr lang="ru-RU" dirty="0" smtClean="0"/>
              <a:t>доцент</a:t>
            </a:r>
            <a:r>
              <a:rPr lang="ru-RU" dirty="0"/>
              <a:t> </a:t>
            </a:r>
            <a:r>
              <a:rPr lang="ru-RU" dirty="0" smtClean="0"/>
              <a:t>кафедры социальной психологии </a:t>
            </a:r>
            <a:r>
              <a:rPr lang="ru-RU" dirty="0" err="1" smtClean="0"/>
              <a:t>ФГАОУ</a:t>
            </a:r>
            <a:r>
              <a:rPr lang="ru-RU" dirty="0" smtClean="0"/>
              <a:t> ВО «</a:t>
            </a:r>
            <a:r>
              <a:rPr lang="ru-RU" dirty="0" err="1" smtClean="0"/>
              <a:t>КФУ</a:t>
            </a:r>
            <a:r>
              <a:rPr lang="ru-RU" dirty="0" smtClean="0"/>
              <a:t> им. </a:t>
            </a:r>
            <a:r>
              <a:rPr lang="ru-RU" dirty="0" err="1" smtClean="0"/>
              <a:t>В.И</a:t>
            </a:r>
            <a:r>
              <a:rPr lang="ru-RU" dirty="0" smtClean="0"/>
              <a:t>. </a:t>
            </a:r>
            <a:r>
              <a:rPr lang="ru-RU" dirty="0"/>
              <a:t>В</a:t>
            </a:r>
            <a:r>
              <a:rPr lang="ru-RU" dirty="0" smtClean="0"/>
              <a:t>ернадского</a:t>
            </a:r>
            <a:r>
              <a:rPr lang="ru-RU" dirty="0" smtClean="0"/>
              <a:t>» </a:t>
            </a:r>
          </a:p>
          <a:p>
            <a:endParaRPr lang="ru-RU" dirty="0"/>
          </a:p>
          <a:p>
            <a:pPr marL="11430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0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680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3200" dirty="0" smtClean="0"/>
              <a:t>История проработки практики</a:t>
            </a:r>
            <a:endParaRPr sz="3200" dirty="0"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327546" y="1119116"/>
            <a:ext cx="4844955" cy="5513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85750" indent="-285750"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600" dirty="0"/>
              <a:t>Проект «</a:t>
            </a:r>
            <a:r>
              <a:rPr lang="ru-RU" sz="1600" b="1" dirty="0">
                <a:solidFill>
                  <a:srgbClr val="FF0000"/>
                </a:solidFill>
              </a:rPr>
              <a:t>Формирование активной гражданской позиции </a:t>
            </a:r>
            <a:r>
              <a:rPr lang="ru-RU" sz="1600" dirty="0"/>
              <a:t>подрастающего поколения Республики Крым </a:t>
            </a:r>
            <a:r>
              <a:rPr lang="ru-RU" sz="1600" b="1" dirty="0">
                <a:solidFill>
                  <a:srgbClr val="FF0000"/>
                </a:solidFill>
              </a:rPr>
              <a:t>средствами образовательного туризма</a:t>
            </a:r>
            <a:r>
              <a:rPr lang="ru-RU" sz="1600" dirty="0" smtClean="0"/>
              <a:t>»,  </a:t>
            </a:r>
            <a:r>
              <a:rPr lang="ru-RU" sz="1600" dirty="0" err="1" smtClean="0"/>
              <a:t>ФГАОУ</a:t>
            </a:r>
            <a:r>
              <a:rPr lang="ru-RU" sz="1600" dirty="0" smtClean="0"/>
              <a:t> </a:t>
            </a:r>
            <a:r>
              <a:rPr lang="ru-RU" sz="1600" dirty="0"/>
              <a:t>ВО «</a:t>
            </a:r>
            <a:r>
              <a:rPr lang="ru-RU" sz="1600" dirty="0" err="1"/>
              <a:t>КФУ</a:t>
            </a:r>
            <a:r>
              <a:rPr lang="ru-RU" sz="1600" dirty="0"/>
              <a:t> им. </a:t>
            </a:r>
            <a:r>
              <a:rPr lang="ru-RU" sz="1600" dirty="0" err="1"/>
              <a:t>В.И</a:t>
            </a:r>
            <a:r>
              <a:rPr lang="ru-RU" sz="1600" dirty="0"/>
              <a:t>. Вернадского</a:t>
            </a:r>
            <a:r>
              <a:rPr lang="ru-RU" sz="1600" dirty="0" smtClean="0"/>
              <a:t>»,  2017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ru-RU" sz="1600" dirty="0" smtClean="0"/>
          </a:p>
          <a:p>
            <a:pPr marL="285750" indent="-285750"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600" dirty="0" smtClean="0"/>
              <a:t>Проект </a:t>
            </a:r>
            <a:r>
              <a:rPr lang="ru-RU" sz="1600" dirty="0" smtClean="0">
                <a:solidFill>
                  <a:srgbClr val="FF0000"/>
                </a:solidFill>
              </a:rPr>
              <a:t>«</a:t>
            </a:r>
            <a:r>
              <a:rPr lang="ru-RU" sz="1600" b="1" dirty="0">
                <a:solidFill>
                  <a:srgbClr val="FF0000"/>
                </a:solidFill>
              </a:rPr>
              <a:t>Проектирование системы профориентации подрастающего поколения региона в рамках эксклюзивных профессий и актуальных компетенций для развития Республики Крым</a:t>
            </a:r>
            <a:r>
              <a:rPr lang="ru-RU" sz="1600" b="1" dirty="0" smtClean="0">
                <a:solidFill>
                  <a:srgbClr val="FF0000"/>
                </a:solidFill>
              </a:rPr>
              <a:t>»</a:t>
            </a:r>
            <a:r>
              <a:rPr lang="ru-RU" sz="1600" dirty="0" smtClean="0"/>
              <a:t>, РФФИ, 18-413-910004, 2018</a:t>
            </a:r>
          </a:p>
          <a:p>
            <a:pPr marL="285750" indent="-285750"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endParaRPr lang="ru-RU" sz="1600" dirty="0" smtClean="0"/>
          </a:p>
          <a:p>
            <a:pPr marL="285750" indent="-285750"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600" dirty="0" smtClean="0"/>
              <a:t>Проект «</a:t>
            </a:r>
            <a:r>
              <a:rPr lang="ru-RU" sz="1600" dirty="0"/>
              <a:t>Социально-психологическое </a:t>
            </a:r>
            <a:r>
              <a:rPr lang="ru-RU" sz="1600" b="1" dirty="0">
                <a:solidFill>
                  <a:srgbClr val="FF0000"/>
                </a:solidFill>
              </a:rPr>
              <a:t>проектирование школьного музея </a:t>
            </a:r>
            <a:r>
              <a:rPr lang="ru-RU" sz="1600" dirty="0"/>
              <a:t>морских образовательных учреждений Севастополя </a:t>
            </a:r>
            <a:r>
              <a:rPr lang="ru-RU" sz="1600" b="1" dirty="0">
                <a:solidFill>
                  <a:srgbClr val="FF0000"/>
                </a:solidFill>
              </a:rPr>
              <a:t>как средство профориентации молодежи региона</a:t>
            </a:r>
            <a:r>
              <a:rPr lang="ru-RU" sz="1600" dirty="0" smtClean="0"/>
              <a:t>», </a:t>
            </a:r>
            <a:r>
              <a:rPr lang="ru-RU" sz="1600" dirty="0"/>
              <a:t>РФФИ, </a:t>
            </a:r>
            <a:r>
              <a:rPr lang="ru-RU" sz="1600" dirty="0" smtClean="0"/>
              <a:t>18-313-50001, 2018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ru-RU" sz="1600" dirty="0" smtClean="0"/>
          </a:p>
          <a:p>
            <a:pPr marL="285750" indent="-285750">
              <a:spcBef>
                <a:spcPts val="0"/>
              </a:spcBef>
              <a:buSzPct val="100000"/>
              <a:buFont typeface="Wingdings" panose="05000000000000000000" pitchFamily="2" charset="2"/>
              <a:buChar char="ü"/>
            </a:pPr>
            <a:r>
              <a:rPr lang="ru-RU" sz="1600" dirty="0"/>
              <a:t>Этнокультурные особенности политической и </a:t>
            </a:r>
            <a:r>
              <a:rPr lang="ru-RU" sz="1600" b="1" dirty="0">
                <a:solidFill>
                  <a:srgbClr val="FF0000"/>
                </a:solidFill>
              </a:rPr>
              <a:t>гражданской социализации молодежи </a:t>
            </a:r>
            <a:r>
              <a:rPr lang="ru-RU" sz="1600" dirty="0"/>
              <a:t>в условиях трансформации политико-идеологической идентичности (</a:t>
            </a:r>
            <a:r>
              <a:rPr lang="ru-RU" sz="1600" b="1" dirty="0">
                <a:solidFill>
                  <a:srgbClr val="FF0000"/>
                </a:solidFill>
              </a:rPr>
              <a:t>на примере Крыма</a:t>
            </a:r>
            <a:r>
              <a:rPr lang="ru-RU" sz="1600" dirty="0"/>
              <a:t>) РФФИ </a:t>
            </a:r>
            <a:r>
              <a:rPr lang="ru-RU" sz="1600" dirty="0" smtClean="0"/>
              <a:t>19-011-31507, </a:t>
            </a:r>
            <a:r>
              <a:rPr lang="ru-RU" sz="1600" dirty="0"/>
              <a:t>2019</a:t>
            </a:r>
            <a:endParaRPr lang="ru-RU" sz="16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5295331" y="1252926"/>
            <a:ext cx="357571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buClr>
                <a:schemeClr val="dk1"/>
              </a:buClr>
              <a:buSzPts val="3200"/>
              <a:buChar char="•"/>
            </a:pPr>
            <a:r>
              <a:rPr lang="ru-RU" b="1" dirty="0">
                <a:solidFill>
                  <a:srgbClr val="00B050"/>
                </a:solidFill>
              </a:rPr>
              <a:t>Участие в Акселераторе  «От бизнеса коммерческого к бизнесу </a:t>
            </a:r>
            <a:r>
              <a:rPr lang="ru-RU" b="1" dirty="0" smtClean="0">
                <a:solidFill>
                  <a:srgbClr val="00B050"/>
                </a:solidFill>
              </a:rPr>
              <a:t>эмоциональному»</a:t>
            </a:r>
            <a:r>
              <a:rPr lang="ru-RU" b="1" dirty="0" smtClean="0">
                <a:solidFill>
                  <a:schemeClr val="tx1"/>
                </a:solidFill>
              </a:rPr>
              <a:t>  </a:t>
            </a:r>
          </a:p>
          <a:p>
            <a:pPr lvl="0" algn="ctr">
              <a:buClr>
                <a:schemeClr val="dk1"/>
              </a:buClr>
              <a:buSzPts val="3200"/>
            </a:pPr>
            <a:r>
              <a:rPr lang="ru-RU" b="1" dirty="0" smtClean="0">
                <a:solidFill>
                  <a:srgbClr val="002060"/>
                </a:solidFill>
              </a:rPr>
              <a:t>Фонда </a:t>
            </a:r>
            <a:r>
              <a:rPr lang="ru-RU" b="1" dirty="0">
                <a:solidFill>
                  <a:srgbClr val="002060"/>
                </a:solidFill>
              </a:rPr>
              <a:t>поддержки предпринимательства Крыма и </a:t>
            </a:r>
            <a:r>
              <a:rPr lang="ru-RU" dirty="0"/>
              <a:t> </a:t>
            </a:r>
            <a:r>
              <a:rPr lang="ru-RU" b="1" dirty="0">
                <a:solidFill>
                  <a:srgbClr val="002060"/>
                </a:solidFill>
              </a:rPr>
              <a:t>Минэкономразвития Республики Крым (2022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95331" y="3848276"/>
            <a:ext cx="35757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buClr>
                <a:schemeClr val="dk1"/>
              </a:buClr>
              <a:buSzPts val="3200"/>
              <a:buChar char="•"/>
            </a:pPr>
            <a:r>
              <a:rPr lang="ru-RU" sz="1800" b="1" dirty="0" smtClean="0">
                <a:solidFill>
                  <a:srgbClr val="C00000"/>
                </a:solidFill>
              </a:rPr>
              <a:t>Концепция региональной программы культурно-просветительской деятельности </a:t>
            </a:r>
          </a:p>
          <a:p>
            <a:pPr lvl="0" algn="ctr">
              <a:buClr>
                <a:schemeClr val="dk1"/>
              </a:buClr>
              <a:buSzPts val="3200"/>
            </a:pPr>
            <a:r>
              <a:rPr lang="ru-RU" sz="1800" b="1" dirty="0" smtClean="0">
                <a:solidFill>
                  <a:srgbClr val="C00000"/>
                </a:solidFill>
              </a:rPr>
              <a:t>«Мое призвание </a:t>
            </a:r>
            <a:r>
              <a:rPr lang="ru-RU" sz="1800" b="1" dirty="0" err="1" smtClean="0">
                <a:solidFill>
                  <a:srgbClr val="C00000"/>
                </a:solidFill>
              </a:rPr>
              <a:t>Крымчанин</a:t>
            </a:r>
            <a:r>
              <a:rPr lang="ru-RU" sz="1800" b="1" dirty="0" smtClean="0">
                <a:solidFill>
                  <a:srgbClr val="C00000"/>
                </a:solidFill>
              </a:rPr>
              <a:t>»  (2023)</a:t>
            </a:r>
            <a:endParaRPr lang="ru-RU" sz="1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6127804" y="436728"/>
            <a:ext cx="2829000" cy="5500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ru-RU" sz="1800" b="1" dirty="0"/>
              <a:t/>
            </a:r>
            <a:br>
              <a:rPr lang="ru-RU" sz="1800" b="1" dirty="0"/>
            </a:br>
            <a:endParaRPr sz="1800" dirty="0"/>
          </a:p>
        </p:txBody>
      </p:sp>
      <p:grpSp>
        <p:nvGrpSpPr>
          <p:cNvPr id="112" name="Google Shape;112;p3"/>
          <p:cNvGrpSpPr/>
          <p:nvPr/>
        </p:nvGrpSpPr>
        <p:grpSpPr>
          <a:xfrm>
            <a:off x="136478" y="13635"/>
            <a:ext cx="2713419" cy="4835029"/>
            <a:chOff x="-243323" y="148640"/>
            <a:chExt cx="8507575" cy="1360019"/>
          </a:xfrm>
        </p:grpSpPr>
        <p:sp>
          <p:nvSpPr>
            <p:cNvPr id="113" name="Google Shape;113;p3"/>
            <p:cNvSpPr/>
            <p:nvPr/>
          </p:nvSpPr>
          <p:spPr>
            <a:xfrm>
              <a:off x="1" y="194711"/>
              <a:ext cx="8208912" cy="4683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 txBox="1"/>
            <p:nvPr/>
          </p:nvSpPr>
          <p:spPr>
            <a:xfrm>
              <a:off x="-243323" y="148640"/>
              <a:ext cx="8208900" cy="5968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Стратегия социально-экономического развития Республики Крым 2030 </a:t>
              </a:r>
              <a:br>
                <a:rPr lang="ru-RU" sz="16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ru-RU" sz="16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«Родись в Крыму, учись в Крыму, работай в Крыму»</a:t>
              </a:r>
              <a:endParaRPr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55340" y="748626"/>
              <a:ext cx="8208912" cy="7266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 txBox="1"/>
            <p:nvPr/>
          </p:nvSpPr>
          <p:spPr>
            <a:xfrm>
              <a:off x="1" y="722798"/>
              <a:ext cx="8098221" cy="7858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Поручение Главы Республики Крым от 30.11.2021   №1/01-32/7660 по итогам совещания по вопросам развития предпрофессионального образования, мотивации к труду школьников в тесном взаимодействии с реальным сектором экономики в рамках сотрудничества «Детский сад-школа-колледж-вуз-предприятие»</a:t>
              </a:r>
              <a:endParaRPr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112;p3"/>
          <p:cNvGrpSpPr/>
          <p:nvPr/>
        </p:nvGrpSpPr>
        <p:grpSpPr>
          <a:xfrm>
            <a:off x="7014958" y="184103"/>
            <a:ext cx="1962082" cy="5022157"/>
            <a:chOff x="0" y="149382"/>
            <a:chExt cx="8238531" cy="1776578"/>
          </a:xfrm>
        </p:grpSpPr>
        <p:sp>
          <p:nvSpPr>
            <p:cNvPr id="22" name="Google Shape;113;p3"/>
            <p:cNvSpPr/>
            <p:nvPr/>
          </p:nvSpPr>
          <p:spPr>
            <a:xfrm>
              <a:off x="0" y="194711"/>
              <a:ext cx="8208912" cy="60678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4;p3"/>
            <p:cNvSpPr txBox="1"/>
            <p:nvPr/>
          </p:nvSpPr>
          <p:spPr>
            <a:xfrm>
              <a:off x="29630" y="149382"/>
              <a:ext cx="8208901" cy="6903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lvl="0" algn="ctr">
                <a:lnSpc>
                  <a:spcPct val="90000"/>
                </a:lnSpc>
              </a:pPr>
              <a:r>
                <a:rPr lang="ru-RU" sz="1600" b="1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Осознанное решение о выборе профессии </a:t>
              </a:r>
            </a:p>
            <a:p>
              <a:pPr algn="ctr">
                <a:lnSpc>
                  <a:spcPct val="90000"/>
                </a:lnSpc>
              </a:pP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Google Shape;115;p3"/>
            <p:cNvSpPr/>
            <p:nvPr/>
          </p:nvSpPr>
          <p:spPr>
            <a:xfrm>
              <a:off x="0" y="1068837"/>
              <a:ext cx="8208911" cy="72900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6;p3"/>
            <p:cNvSpPr txBox="1"/>
            <p:nvPr/>
          </p:nvSpPr>
          <p:spPr>
            <a:xfrm>
              <a:off x="55343" y="1131600"/>
              <a:ext cx="8098223" cy="7943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57150" rIns="57150" bIns="57150" anchor="ctr" anchorCtr="0">
              <a:noAutofit/>
            </a:bodyPr>
            <a:lstStyle/>
            <a:p>
              <a:pPr lvl="0" algn="ctr">
                <a:lnSpc>
                  <a:spcPct val="90000"/>
                </a:lnSpc>
              </a:pPr>
              <a:r>
                <a:rPr lang="ru-RU" sz="16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Комплексное  формирование кадрового резерва  Республики </a:t>
              </a:r>
              <a:r>
                <a:rPr lang="ru-RU" sz="1600" b="1" dirty="0" smtClean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Крым в приоритетных кластерах  </a:t>
              </a:r>
              <a:endParaRPr lang="ru-RU" sz="1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algn="ctr">
                <a:lnSpc>
                  <a:spcPct val="90000"/>
                </a:lnSpc>
              </a:pPr>
              <a:endParaRPr lang="ru-RU" sz="1600" b="1" dirty="0">
                <a:solidFill>
                  <a:schemeClr val="bg1"/>
                </a:solidFill>
              </a:endParaRPr>
            </a:p>
            <a:p>
              <a:pPr lvl="0" algn="ctr">
                <a:lnSpc>
                  <a:spcPct val="90000"/>
                </a:lnSpc>
              </a:pPr>
              <a:endParaRPr lang="ru-RU" sz="1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" name="Прямая со стрелкой 7"/>
          <p:cNvCxnSpPr/>
          <p:nvPr/>
        </p:nvCxnSpPr>
        <p:spPr>
          <a:xfrm flipV="1">
            <a:off x="2483044" y="2177707"/>
            <a:ext cx="627798" cy="144666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442219" y="701963"/>
            <a:ext cx="750627" cy="136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трелка вниз 10"/>
          <p:cNvSpPr/>
          <p:nvPr/>
        </p:nvSpPr>
        <p:spPr>
          <a:xfrm>
            <a:off x="7777756" y="2013891"/>
            <a:ext cx="409274" cy="1138583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6483503" y="430506"/>
            <a:ext cx="407815" cy="10508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7826315"/>
              </p:ext>
            </p:extLst>
          </p:nvPr>
        </p:nvGraphicFramePr>
        <p:xfrm>
          <a:off x="3192847" y="403792"/>
          <a:ext cx="3494564" cy="3679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Google Shape;115;p3"/>
          <p:cNvSpPr/>
          <p:nvPr/>
        </p:nvSpPr>
        <p:spPr>
          <a:xfrm>
            <a:off x="362381" y="4878707"/>
            <a:ext cx="2487516" cy="183015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16;p3"/>
          <p:cNvSpPr txBox="1"/>
          <p:nvPr/>
        </p:nvSpPr>
        <p:spPr>
          <a:xfrm>
            <a:off x="417128" y="4906002"/>
            <a:ext cx="2337510" cy="1685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7150" tIns="57150" rIns="57150" bIns="57150" anchor="ctr" anchorCtr="0">
            <a:no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ЦЕНТР КЛАСТЕРНОГО РАЗВИТИЯ РЕСПУБЛИКИ 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КРЫМ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hlinkClick r:id="rId8"/>
              </a:rPr>
              <a:t>https://</a:t>
            </a:r>
            <a:r>
              <a:rPr lang="en-US" b="1" dirty="0" err="1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hlinkClick r:id="rId8"/>
              </a:rPr>
              <a:t>ckr.frbk.ru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hlinkClick r:id="rId8"/>
              </a:rPr>
              <a:t>/o-</a:t>
            </a:r>
            <a:r>
              <a:rPr lang="en-US" b="1" dirty="0" err="1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hlinkClick r:id="rId8"/>
              </a:rPr>
              <a:t>ckr</a:t>
            </a:r>
            <a:r>
              <a:rPr lang="en-US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hlinkClick r:id="rId8"/>
              </a:rPr>
              <a:t>/</a:t>
            </a:r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2565048" y="4476466"/>
            <a:ext cx="627798" cy="169927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637" y="4218582"/>
            <a:ext cx="3889489" cy="244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/>
              <a:t>Цель: </a:t>
            </a:r>
            <a:r>
              <a:rPr lang="ru-RU" sz="2400" dirty="0" smtClean="0"/>
              <a:t>по</a:t>
            </a:r>
            <a:r>
              <a:rPr lang="ru-RU" sz="2400" dirty="0" smtClean="0"/>
              <a:t>вышение </a:t>
            </a:r>
            <a:r>
              <a:rPr lang="ru-RU" sz="2400" dirty="0"/>
              <a:t>качества профессионального самоопределения в ситуации выбора или смены профессии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323834"/>
            <a:ext cx="8229600" cy="559558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ru-RU" b="1" dirty="0"/>
              <a:t> </a:t>
            </a:r>
            <a:r>
              <a:rPr lang="ru-RU" dirty="0" smtClean="0"/>
              <a:t>Задачи</a:t>
            </a:r>
            <a:r>
              <a:rPr lang="ru-RU" dirty="0" smtClean="0"/>
              <a:t>: 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97568725"/>
              </p:ext>
            </p:extLst>
          </p:nvPr>
        </p:nvGraphicFramePr>
        <p:xfrm>
          <a:off x="600501" y="1801505"/>
          <a:ext cx="8134066" cy="4885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096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 txBox="1">
            <a:spLocks noGrp="1"/>
          </p:cNvSpPr>
          <p:nvPr>
            <p:ph type="title"/>
          </p:nvPr>
        </p:nvSpPr>
        <p:spPr>
          <a:xfrm>
            <a:off x="441434" y="195807"/>
            <a:ext cx="8229600" cy="655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dirty="0"/>
              <a:t>Для кого?</a:t>
            </a:r>
            <a:endParaRPr dirty="0"/>
          </a:p>
        </p:txBody>
      </p:sp>
      <p:sp>
        <p:nvSpPr>
          <p:cNvPr id="154" name="Google Shape;154;p5"/>
          <p:cNvSpPr/>
          <p:nvPr/>
        </p:nvSpPr>
        <p:spPr>
          <a:xfrm>
            <a:off x="-2937641" y="4736739"/>
            <a:ext cx="4546800" cy="27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619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60"/>
              <a:buFont typeface="Arial"/>
              <a:buChar char="•"/>
            </a:pPr>
            <a:endParaRPr sz="17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38173612"/>
              </p:ext>
            </p:extLst>
          </p:nvPr>
        </p:nvGraphicFramePr>
        <p:xfrm>
          <a:off x="488724" y="993231"/>
          <a:ext cx="8387261" cy="5517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03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title"/>
          </p:nvPr>
        </p:nvSpPr>
        <p:spPr>
          <a:xfrm>
            <a:off x="259307" y="329230"/>
            <a:ext cx="863221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2800"/>
            </a:pPr>
            <a:r>
              <a:rPr lang="ru-RU" sz="2400" b="1" dirty="0" smtClean="0"/>
              <a:t>ОСНОВНОЙ МЕХАНИЗМ ПРАКТИКИ </a:t>
            </a:r>
            <a:br>
              <a:rPr lang="ru-RU" sz="2400" b="1" dirty="0" smtClean="0"/>
            </a:br>
            <a:r>
              <a:rPr lang="ru-RU" sz="2600" b="1" dirty="0" smtClean="0">
                <a:solidFill>
                  <a:srgbClr val="0070C0"/>
                </a:solidFill>
              </a:rPr>
              <a:t> </a:t>
            </a:r>
            <a:r>
              <a:rPr lang="ru-RU" sz="2600" b="1" dirty="0">
                <a:solidFill>
                  <a:srgbClr val="0070C0"/>
                </a:solidFill>
              </a:rPr>
              <a:t>продвижения профессий для приоритетных кластеров региона</a:t>
            </a:r>
            <a:r>
              <a:rPr lang="ru-RU" sz="2400" b="1" dirty="0">
                <a:solidFill>
                  <a:srgbClr val="0070C0"/>
                </a:solidFill>
              </a:rPr>
              <a:t/>
            </a:r>
            <a:br>
              <a:rPr lang="ru-RU" sz="2400" b="1" dirty="0">
                <a:solidFill>
                  <a:srgbClr val="0070C0"/>
                </a:solidFill>
              </a:rPr>
            </a:b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sz="2400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27604756"/>
              </p:ext>
            </p:extLst>
          </p:nvPr>
        </p:nvGraphicFramePr>
        <p:xfrm>
          <a:off x="-327551" y="1378429"/>
          <a:ext cx="5349921" cy="3398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217157" y="1405715"/>
            <a:ext cx="46265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0B050"/>
                </a:solidFill>
              </a:rPr>
              <a:t>знакомство </a:t>
            </a:r>
            <a:r>
              <a:rPr lang="ru-RU" sz="1800" dirty="0">
                <a:solidFill>
                  <a:srgbClr val="00B050"/>
                </a:solidFill>
              </a:rPr>
              <a:t>с выставочными пространствами, интерактивными наглядными </a:t>
            </a:r>
            <a:r>
              <a:rPr lang="ru-RU" sz="1800" dirty="0" smtClean="0">
                <a:solidFill>
                  <a:srgbClr val="00B050"/>
                </a:solidFill>
              </a:rPr>
              <a:t>материалами </a:t>
            </a:r>
            <a:r>
              <a:rPr lang="ru-RU" sz="1800" dirty="0">
                <a:solidFill>
                  <a:srgbClr val="00B050"/>
                </a:solidFill>
              </a:rPr>
              <a:t>на </a:t>
            </a:r>
            <a:r>
              <a:rPr lang="ru-RU" sz="1800" dirty="0" smtClean="0">
                <a:solidFill>
                  <a:srgbClr val="00B050"/>
                </a:solidFill>
              </a:rPr>
              <a:t>предприятиях - «</a:t>
            </a:r>
            <a:r>
              <a:rPr lang="ru-RU" sz="1800" b="1" dirty="0" smtClean="0">
                <a:solidFill>
                  <a:srgbClr val="00B050"/>
                </a:solidFill>
              </a:rPr>
              <a:t>ОБРАЗ</a:t>
            </a:r>
            <a:r>
              <a:rPr lang="ru-RU" sz="1800" dirty="0" smtClean="0">
                <a:solidFill>
                  <a:srgbClr val="00B050"/>
                </a:solidFill>
              </a:rPr>
              <a:t>»</a:t>
            </a:r>
            <a:endParaRPr lang="ru-RU" sz="1800" dirty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</a:rPr>
              <a:t>использование </a:t>
            </a:r>
            <a:r>
              <a:rPr lang="ru-RU" sz="1800" dirty="0">
                <a:solidFill>
                  <a:srgbClr val="002060"/>
                </a:solidFill>
              </a:rPr>
              <a:t>производственных экскурсий, аудиогидов, подкастов, путеводителей о  деятельности </a:t>
            </a:r>
            <a:r>
              <a:rPr lang="ru-RU" sz="1800" dirty="0" smtClean="0">
                <a:solidFill>
                  <a:srgbClr val="002060"/>
                </a:solidFill>
              </a:rPr>
              <a:t>предприятия - «</a:t>
            </a:r>
            <a:r>
              <a:rPr lang="ru-RU" sz="1800" b="1" dirty="0">
                <a:solidFill>
                  <a:srgbClr val="002060"/>
                </a:solidFill>
              </a:rPr>
              <a:t>СЛОВО</a:t>
            </a:r>
            <a:r>
              <a:rPr lang="ru-RU" sz="1800" dirty="0" smtClean="0">
                <a:solidFill>
                  <a:srgbClr val="002060"/>
                </a:solidFill>
              </a:rPr>
              <a:t>»</a:t>
            </a:r>
            <a:endParaRPr lang="ru-RU" sz="18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C00000"/>
                </a:solidFill>
              </a:rPr>
              <a:t>участие </a:t>
            </a:r>
            <a:r>
              <a:rPr lang="ru-RU" sz="1800" dirty="0">
                <a:solidFill>
                  <a:srgbClr val="C00000"/>
                </a:solidFill>
              </a:rPr>
              <a:t>в деловых играх, профессиональных пробах, ведение дневника «Мой путь в профессию» </a:t>
            </a:r>
            <a:r>
              <a:rPr lang="ru-RU" sz="1800" dirty="0" smtClean="0">
                <a:solidFill>
                  <a:srgbClr val="C00000"/>
                </a:solidFill>
              </a:rPr>
              <a:t>-«</a:t>
            </a:r>
            <a:r>
              <a:rPr lang="ru-RU" sz="1800" b="1" dirty="0">
                <a:solidFill>
                  <a:srgbClr val="C00000"/>
                </a:solidFill>
              </a:rPr>
              <a:t>ДЕЙСТВИЕ</a:t>
            </a:r>
            <a:r>
              <a:rPr lang="ru-RU" sz="1800" dirty="0" smtClean="0">
                <a:solidFill>
                  <a:srgbClr val="C00000"/>
                </a:solidFill>
              </a:rPr>
              <a:t>»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36728" y="4943745"/>
            <a:ext cx="840701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ИНТЕРАКТИВНЫЙ ОПЫТ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мастерство сотрудников предприятия, истории профессионального успеха, «профессия изнутри», «профессия от первого лица»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 ИНТЕНСИВНО СВЕРЯЕТ, ПРИМЕРЯЕТ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ПРОФЕССИЮ НА СЕБЯ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09379" cy="74894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Этапы </a:t>
            </a:r>
            <a:r>
              <a:rPr lang="ru-RU" sz="2000" b="1" dirty="0" smtClean="0">
                <a:solidFill>
                  <a:srgbClr val="0070C0"/>
                </a:solidFill>
              </a:rPr>
              <a:t>продвижения </a:t>
            </a:r>
            <a:r>
              <a:rPr lang="ru-RU" sz="2000" b="1" dirty="0">
                <a:solidFill>
                  <a:srgbClr val="0070C0"/>
                </a:solidFill>
              </a:rPr>
              <a:t>профессий для приоритетных кластеров региона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88771179"/>
              </p:ext>
            </p:extLst>
          </p:nvPr>
        </p:nvGraphicFramePr>
        <p:xfrm>
          <a:off x="382138" y="1146412"/>
          <a:ext cx="8570794" cy="5513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363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713</Words>
  <Application>Microsoft Office PowerPoint</Application>
  <PresentationFormat>Экран (4:3)</PresentationFormat>
  <Paragraphs>87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«Технология продвижения профессий для приоритетных кластеров региона»  </vt:lpstr>
      <vt:lpstr>Направление </vt:lpstr>
      <vt:lpstr>Члены команды</vt:lpstr>
      <vt:lpstr>История проработки практики</vt:lpstr>
      <vt:lpstr> </vt:lpstr>
      <vt:lpstr>Цель: повышение качества профессионального самоопределения в ситуации выбора или смены профессии </vt:lpstr>
      <vt:lpstr>Для кого?</vt:lpstr>
      <vt:lpstr>ОСНОВНОЙ МЕХАНИЗМ ПРАКТИКИ   продвижения профессий для приоритетных кластеров региона  </vt:lpstr>
      <vt:lpstr>Этапы продвижения профессий для приоритетных кластеров региона</vt:lpstr>
      <vt:lpstr>Апробация технологии продвижения приоритетных профессий региона на примере туристического кластера РК</vt:lpstr>
      <vt:lpstr>Прогнозируемые эффекты,  видение результата реализации практики: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Креативно-просветительское пространство  «ПРИЗВАНИЕ КРЫМЧАНИН»</dc:title>
  <dc:creator>Пользователь</dc:creator>
  <cp:lastModifiedBy>Пользователь</cp:lastModifiedBy>
  <cp:revision>90</cp:revision>
  <dcterms:created xsi:type="dcterms:W3CDTF">2022-11-26T06:28:20Z</dcterms:created>
  <dcterms:modified xsi:type="dcterms:W3CDTF">2023-06-30T20:53:51Z</dcterms:modified>
</cp:coreProperties>
</file>