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56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0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6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9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2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03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3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93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1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39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2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8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57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2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7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D487AE-71D2-445E-8DF3-FB29DCA6F90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929A25-39D1-4EC9-80F8-8BBE4996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6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Центр </a:t>
            </a:r>
            <a:r>
              <a:rPr lang="ru-RU" dirty="0" smtClean="0"/>
              <a:t>«</a:t>
            </a:r>
            <a:r>
              <a:rPr lang="ru-RU" sz="4000" dirty="0" smtClean="0"/>
              <a:t>РОСТКИ» </a:t>
            </a:r>
            <a:br>
              <a:rPr lang="ru-RU" sz="4000" dirty="0" smtClean="0"/>
            </a:br>
            <a:r>
              <a:rPr lang="ru-RU" sz="4000" dirty="0" smtClean="0"/>
              <a:t>проект Московское долголетие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Учитель </a:t>
            </a:r>
            <a:r>
              <a:rPr lang="ru-RU" dirty="0" err="1" smtClean="0"/>
              <a:t>Заруцкая</a:t>
            </a:r>
            <a:r>
              <a:rPr lang="ru-RU" dirty="0" smtClean="0"/>
              <a:t> </a:t>
            </a:r>
            <a:r>
              <a:rPr lang="ru-RU" dirty="0" smtClean="0"/>
              <a:t>Светлана , Москва </a:t>
            </a:r>
          </a:p>
          <a:p>
            <a:pPr algn="l"/>
            <a:r>
              <a:rPr lang="ru-RU" dirty="0" smtClean="0"/>
              <a:t>Педагог- </a:t>
            </a:r>
            <a:r>
              <a:rPr lang="ru-RU" dirty="0" smtClean="0"/>
              <a:t>исследователь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5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426012" cy="7920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пишем друг другу письма на иностранном языке.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06" y="2560638"/>
            <a:ext cx="4218787" cy="33099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86" y="2560638"/>
            <a:ext cx="4361328" cy="3309937"/>
          </a:xfrm>
        </p:spPr>
      </p:pic>
    </p:spTree>
    <p:extLst>
      <p:ext uri="{BB962C8B-B14F-4D97-AF65-F5344CB8AC3E}">
        <p14:creationId xmlns:p14="http://schemas.microsoft.com/office/powerpoint/2010/main" val="23547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играем в детективные истории, ставим спектакли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0" y="2560638"/>
            <a:ext cx="4287040" cy="33099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30666"/>
            <a:ext cx="4718050" cy="2769881"/>
          </a:xfrm>
        </p:spPr>
      </p:pic>
    </p:spTree>
    <p:extLst>
      <p:ext uri="{BB962C8B-B14F-4D97-AF65-F5344CB8AC3E}">
        <p14:creationId xmlns:p14="http://schemas.microsoft.com/office/powerpoint/2010/main" val="203184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Материалы соответствуют возрасту и интересам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62287"/>
            <a:ext cx="4718050" cy="31066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41" y="2560638"/>
            <a:ext cx="4055418" cy="3309937"/>
          </a:xfrm>
        </p:spPr>
      </p:pic>
    </p:spTree>
    <p:extLst>
      <p:ext uri="{BB962C8B-B14F-4D97-AF65-F5344CB8AC3E}">
        <p14:creationId xmlns:p14="http://schemas.microsoft.com/office/powerpoint/2010/main" val="196553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переводим отечественные песни  и стихи на английский, говорим о наших соотечественниках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5086"/>
            <a:ext cx="4718050" cy="31410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780016"/>
            <a:ext cx="4718050" cy="2871181"/>
          </a:xfrm>
        </p:spPr>
      </p:pic>
    </p:spTree>
    <p:extLst>
      <p:ext uri="{BB962C8B-B14F-4D97-AF65-F5344CB8AC3E}">
        <p14:creationId xmlns:p14="http://schemas.microsoft.com/office/powerpoint/2010/main" val="90160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Переводим отрывки любимых фильмов, цитаты.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16" y="2560638"/>
            <a:ext cx="3982167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06" y="2560638"/>
            <a:ext cx="4390088" cy="3309937"/>
          </a:xfrm>
        </p:spPr>
      </p:pic>
    </p:spTree>
    <p:extLst>
      <p:ext uri="{BB962C8B-B14F-4D97-AF65-F5344CB8AC3E}">
        <p14:creationId xmlns:p14="http://schemas.microsoft.com/office/powerpoint/2010/main" val="403808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 пособия </a:t>
            </a:r>
            <a:r>
              <a:rPr lang="en-US" dirty="0" smtClean="0"/>
              <a:t>Oxford/Cambridge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933265"/>
            <a:ext cx="4718050" cy="25646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563646"/>
            <a:ext cx="4718050" cy="3303920"/>
          </a:xfrm>
        </p:spPr>
      </p:pic>
    </p:spTree>
    <p:extLst>
      <p:ext uri="{BB962C8B-B14F-4D97-AF65-F5344CB8AC3E}">
        <p14:creationId xmlns:p14="http://schemas.microsoft.com/office/powerpoint/2010/main" val="159316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Наш центр «РОСТКИ» расширяет свои границы и приглашает присоединиться к нашим занятиям пенсионеров города Москва!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Проект «Московское долголетие» работает уже в течении 5 лет. Мы готовы им делиться!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8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Занятия по английскому языку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Английский язык может стать настоящей радостью, полезным досугом для людей в возрасте 60+.</a:t>
            </a:r>
          </a:p>
          <a:p>
            <a:r>
              <a:rPr lang="ru-RU" dirty="0" smtClean="0"/>
              <a:t> Мы работаем в командах, создаем презентации, учимся общению на иностранном языке.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24" y="2560638"/>
            <a:ext cx="2482452" cy="3309937"/>
          </a:xfrm>
        </p:spPr>
      </p:pic>
    </p:spTree>
    <p:extLst>
      <p:ext uri="{BB962C8B-B14F-4D97-AF65-F5344CB8AC3E}">
        <p14:creationId xmlns:p14="http://schemas.microsoft.com/office/powerpoint/2010/main" val="14196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 OBR TV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8037" y="764276"/>
            <a:ext cx="4585648" cy="2266790"/>
          </a:xfrm>
        </p:spPr>
        <p:txBody>
          <a:bodyPr/>
          <a:lstStyle/>
          <a:p>
            <a:r>
              <a:rPr lang="en-US" dirty="0"/>
              <a:t>https://cloud.mail.ru/public/Jog3/zujjtG3dv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период </a:t>
            </a:r>
            <a:r>
              <a:rPr lang="ru-RU" sz="1800" dirty="0" err="1" smtClean="0"/>
              <a:t>ковид</a:t>
            </a:r>
            <a:r>
              <a:rPr lang="ru-RU" sz="1800" dirty="0" smtClean="0"/>
              <a:t>, когда закрыто было все и нагнеталось негативное настроение, пенсионеры перешли в работу он </a:t>
            </a:r>
            <a:r>
              <a:rPr lang="ru-RU" sz="1800" dirty="0" err="1" smtClean="0"/>
              <a:t>лайн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О нас был снят видео сюжет</a:t>
            </a:r>
            <a:endParaRPr lang="ru-RU" sz="18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89" y="2325451"/>
            <a:ext cx="381868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Занятия качественно влияют на эмоциональное состояние: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34655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2131" y="696036"/>
            <a:ext cx="7192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Наша цель- сделать нашу жизнь качественно интереснее и </a:t>
            </a:r>
            <a:r>
              <a:rPr lang="ru-RU" dirty="0" err="1" smtClean="0"/>
              <a:t>многограннее</a:t>
            </a:r>
            <a:r>
              <a:rPr lang="ru-RU" dirty="0" smtClean="0"/>
              <a:t>, чувствовать свою социальную значимость и полезность, на практике использовать свои знания, делиться своим опытом и культурой. Мы хотим привлечь к нашему проекту как можно больше людей, особенно тех, кто испытывает одиночество. Границ территориальных нет.</a:t>
            </a:r>
            <a:endParaRPr lang="ru-RU" dirty="0"/>
          </a:p>
        </p:txBody>
      </p:sp>
      <p:pic>
        <p:nvPicPr>
          <p:cNvPr id="3" name="Содержимое 3" descr="IMG-20200302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4180" y="2465885"/>
            <a:ext cx="4954136" cy="36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Московское долголетие расширяет границы</a:t>
            </a:r>
            <a:endParaRPr lang="ru-RU" dirty="0"/>
          </a:p>
        </p:txBody>
      </p:sp>
      <p:pic>
        <p:nvPicPr>
          <p:cNvPr id="6" name="Содержимое 3" descr="IMG-20200305-WA00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7" name="Содержимое 3" descr="index.jf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33009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Занятия </a:t>
            </a:r>
            <a:r>
              <a:rPr lang="en-US" dirty="0" smtClean="0"/>
              <a:t>on-line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знакомимся учимся рассказывать друг о друге.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06" y="2560638"/>
            <a:ext cx="4218787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96" y="2560638"/>
            <a:ext cx="4346707" cy="3309937"/>
          </a:xfrm>
        </p:spPr>
      </p:pic>
    </p:spTree>
    <p:extLst>
      <p:ext uri="{BB962C8B-B14F-4D97-AF65-F5344CB8AC3E}">
        <p14:creationId xmlns:p14="http://schemas.microsoft.com/office/powerpoint/2010/main" val="2938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делимся тем, что мы любим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98" y="2560638"/>
            <a:ext cx="4162804" cy="33099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276" y="2560638"/>
            <a:ext cx="4460948" cy="3309937"/>
          </a:xfrm>
        </p:spPr>
      </p:pic>
    </p:spTree>
    <p:extLst>
      <p:ext uri="{BB962C8B-B14F-4D97-AF65-F5344CB8AC3E}">
        <p14:creationId xmlns:p14="http://schemas.microsoft.com/office/powerpoint/2010/main" val="137984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участвуем в проекте по переписке совсем миром  даже сегодня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899726"/>
            <a:ext cx="4718050" cy="26317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1257"/>
            <a:ext cx="4718050" cy="3148698"/>
          </a:xfrm>
        </p:spPr>
      </p:pic>
    </p:spTree>
    <p:extLst>
      <p:ext uri="{BB962C8B-B14F-4D97-AF65-F5344CB8AC3E}">
        <p14:creationId xmlns:p14="http://schemas.microsoft.com/office/powerpoint/2010/main" val="24821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238</Words>
  <Application>Microsoft Office PowerPoint</Application>
  <PresentationFormat>Широкоэкранный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Центр «РОСТКИ»  проект Московское долголетие </vt:lpstr>
      <vt:lpstr>Занятия по английскому языку</vt:lpstr>
      <vt:lpstr>MOS OBR TV</vt:lpstr>
      <vt:lpstr>Занятия качественно влияют на эмоциональное состояние:</vt:lpstr>
      <vt:lpstr>Презентация PowerPoint</vt:lpstr>
      <vt:lpstr>Московское долголетие расширяет границы</vt:lpstr>
      <vt:lpstr>Занятия on-line Мы знакомимся учимся рассказывать друг о друге.</vt:lpstr>
      <vt:lpstr>Мы делимся тем, что мы любим</vt:lpstr>
      <vt:lpstr>Мы участвуем в проекте по переписке совсем миром  даже сегодня</vt:lpstr>
      <vt:lpstr>Мы пишем друг другу письма на иностранном языке.</vt:lpstr>
      <vt:lpstr>Мы играем в детективные истории, ставим спектакли</vt:lpstr>
      <vt:lpstr>Материалы соответствуют возрасту и интересам</vt:lpstr>
      <vt:lpstr>Мы переводим отечественные песни  и стихи на английский, говорим о наших соотечественниках</vt:lpstr>
      <vt:lpstr>Переводим отрывки любимых фильмов, цитаты.</vt:lpstr>
      <vt:lpstr>Используем пособия Oxford/Cambridge</vt:lpstr>
      <vt:lpstr>Наш центр «РОСТКИ» расширяет свои границы и приглашает присоединиться к нашим занятиям пенсионеров города Москва!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Серебряный университет</dc:title>
  <dc:creator>Света</dc:creator>
  <cp:lastModifiedBy>Света</cp:lastModifiedBy>
  <cp:revision>10</cp:revision>
  <dcterms:created xsi:type="dcterms:W3CDTF">2023-04-23T19:25:06Z</dcterms:created>
  <dcterms:modified xsi:type="dcterms:W3CDTF">2023-06-20T12:15:57Z</dcterms:modified>
</cp:coreProperties>
</file>