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23" r:id="rId2"/>
    <p:sldMasterId id="2147484136" r:id="rId3"/>
    <p:sldMasterId id="2147484150" r:id="rId4"/>
    <p:sldMasterId id="2147484163" r:id="rId5"/>
  </p:sldMasterIdLst>
  <p:notesMasterIdLst>
    <p:notesMasterId r:id="rId19"/>
  </p:notesMasterIdLst>
  <p:handoutMasterIdLst>
    <p:handoutMasterId r:id="rId20"/>
  </p:handoutMasterIdLst>
  <p:sldIdLst>
    <p:sldId id="1455" r:id="rId6"/>
    <p:sldId id="2010" r:id="rId7"/>
    <p:sldId id="2022" r:id="rId8"/>
    <p:sldId id="2036" r:id="rId9"/>
    <p:sldId id="2029" r:id="rId10"/>
    <p:sldId id="2037" r:id="rId11"/>
    <p:sldId id="2026" r:id="rId12"/>
    <p:sldId id="2034" r:id="rId13"/>
    <p:sldId id="2042" r:id="rId14"/>
    <p:sldId id="2012" r:id="rId15"/>
    <p:sldId id="2030" r:id="rId16"/>
    <p:sldId id="2040" r:id="rId17"/>
    <p:sldId id="2041" r:id="rId18"/>
  </p:sldIdLst>
  <p:sldSz cx="9144000" cy="5143500" type="screen16x9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07988" indent="49213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815975" indent="98425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223963" indent="147638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631950" indent="19685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orient="horz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ева Гульнара Азаматовна" initials="" lastIdx="1" clrIdx="0"/>
  <p:cmAuthor id="2" name="Алия Исламгулова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474C"/>
    <a:srgbClr val="00474A"/>
    <a:srgbClr val="004C4A"/>
    <a:srgbClr val="003332"/>
    <a:srgbClr val="006666"/>
    <a:srgbClr val="F6FCA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6433" autoAdjust="0"/>
  </p:normalViewPr>
  <p:slideViewPr>
    <p:cSldViewPr showGuides="1">
      <p:cViewPr>
        <p:scale>
          <a:sx n="108" d="100"/>
          <a:sy n="108" d="100"/>
        </p:scale>
        <p:origin x="-426" y="210"/>
      </p:cViewPr>
      <p:guideLst>
        <p:guide orient="horz" pos="3240"/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16"/>
    </p:cViewPr>
  </p:sorterViewPr>
  <p:notesViewPr>
    <p:cSldViewPr showGuides="1">
      <p:cViewPr varScale="1">
        <p:scale>
          <a:sx n="114" d="100"/>
          <a:sy n="114" d="100"/>
        </p:scale>
        <p:origin x="20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59C7A-7C4F-4F68-BEBB-57E1AEE96D0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5614F5-93CF-4B5B-A755-CE47FFEF461E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информированности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населения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Балтачевского района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вопросам здравоохранения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 приверженности к здоровому образу жизни</a:t>
          </a:r>
          <a:endParaRPr lang="ru-RU" sz="2400" dirty="0"/>
        </a:p>
      </dgm:t>
    </dgm:pt>
    <dgm:pt modelId="{FE2AE678-BDF4-435F-BEFC-42B5246120F7}" type="parTrans" cxnId="{6602606D-E99B-410E-BCAB-083BF0DE95C5}">
      <dgm:prSet/>
      <dgm:spPr/>
      <dgm:t>
        <a:bodyPr/>
        <a:lstStyle/>
        <a:p>
          <a:endParaRPr lang="ru-RU"/>
        </a:p>
      </dgm:t>
    </dgm:pt>
    <dgm:pt modelId="{5B03F96D-2121-4232-A559-D58A22E72C2C}" type="sibTrans" cxnId="{6602606D-E99B-410E-BCAB-083BF0DE95C5}">
      <dgm:prSet/>
      <dgm:spPr/>
      <dgm:t>
        <a:bodyPr/>
        <a:lstStyle/>
        <a:p>
          <a:endParaRPr lang="ru-RU"/>
        </a:p>
      </dgm:t>
    </dgm:pt>
    <dgm:pt modelId="{2391C891-5CF2-41EC-AB60-A4C97A4994C9}" type="pres">
      <dgm:prSet presAssocID="{95759C7A-7C4F-4F68-BEBB-57E1AEE96D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7B9559-76E8-4B29-969B-8BEB06766513}" type="pres">
      <dgm:prSet presAssocID="{95759C7A-7C4F-4F68-BEBB-57E1AEE96D0D}" presName="dummyMaxCanvas" presStyleCnt="0">
        <dgm:presLayoutVars/>
      </dgm:prSet>
      <dgm:spPr/>
    </dgm:pt>
    <dgm:pt modelId="{231AAF7E-D20B-4C35-863E-58F0E20A3492}" type="pres">
      <dgm:prSet presAssocID="{95759C7A-7C4F-4F68-BEBB-57E1AEE96D0D}" presName="OneNode_1" presStyleLbl="node1" presStyleIdx="0" presStyleCnt="1" custScaleY="121262" custLinFactNeighborY="3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02606D-E99B-410E-BCAB-083BF0DE95C5}" srcId="{95759C7A-7C4F-4F68-BEBB-57E1AEE96D0D}" destId="{D65614F5-93CF-4B5B-A755-CE47FFEF461E}" srcOrd="0" destOrd="0" parTransId="{FE2AE678-BDF4-435F-BEFC-42B5246120F7}" sibTransId="{5B03F96D-2121-4232-A559-D58A22E72C2C}"/>
    <dgm:cxn modelId="{8E342BBC-E37F-4208-8C4F-B3B44C6A3F57}" type="presOf" srcId="{95759C7A-7C4F-4F68-BEBB-57E1AEE96D0D}" destId="{2391C891-5CF2-41EC-AB60-A4C97A4994C9}" srcOrd="0" destOrd="0" presId="urn:microsoft.com/office/officeart/2005/8/layout/vProcess5"/>
    <dgm:cxn modelId="{0D84D73A-6A10-4A7E-BB43-43F1C6E63361}" type="presOf" srcId="{D65614F5-93CF-4B5B-A755-CE47FFEF461E}" destId="{231AAF7E-D20B-4C35-863E-58F0E20A3492}" srcOrd="0" destOrd="0" presId="urn:microsoft.com/office/officeart/2005/8/layout/vProcess5"/>
    <dgm:cxn modelId="{6180DD0A-2C4C-4A36-973F-B86E2FAD8C2F}" type="presParOf" srcId="{2391C891-5CF2-41EC-AB60-A4C97A4994C9}" destId="{0A7B9559-76E8-4B29-969B-8BEB06766513}" srcOrd="0" destOrd="0" presId="urn:microsoft.com/office/officeart/2005/8/layout/vProcess5"/>
    <dgm:cxn modelId="{88829AFB-61F4-4548-BF46-DB3AC6F9598A}" type="presParOf" srcId="{2391C891-5CF2-41EC-AB60-A4C97A4994C9}" destId="{231AAF7E-D20B-4C35-863E-58F0E20A3492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DF515-857D-4917-A716-382102FF481C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9E7FF-06DF-4964-8201-0DDE63FFE5CC}">
      <dgm:prSet phldrT="[Текст]" custT="1"/>
      <dgm:spPr/>
      <dgm:t>
        <a:bodyPr/>
        <a:lstStyle/>
        <a:p>
          <a:pPr algn="just"/>
          <a:r>
            <a: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Основная идея: </a:t>
          </a:r>
          <a:r>
            <a:rPr lang="ru-RU" sz="1800" b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межведомственное взаимодействие в чатах сельских поселений </a:t>
          </a:r>
          <a:r>
            <a:rPr lang="ru-RU" sz="1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мессенджере </a:t>
          </a:r>
          <a:r>
            <a:rPr lang="ru-RU" sz="1800" dirty="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WhatsApp</a:t>
          </a:r>
          <a:r>
            <a: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для быстрого распространения информации </a:t>
          </a:r>
          <a:r>
            <a:rPr lang="ru-RU" sz="1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вопросах </a:t>
          </a:r>
          <a:r>
            <a:rPr lang="ru-RU" sz="1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здорового образа жизни</a:t>
          </a:r>
          <a:endParaRPr lang="ru-RU" sz="1800" dirty="0">
            <a:solidFill>
              <a:schemeClr val="bg1"/>
            </a:solidFill>
          </a:endParaRPr>
        </a:p>
      </dgm:t>
    </dgm:pt>
    <dgm:pt modelId="{04AF7D2C-2831-44E1-818B-651EE4E9E892}" type="parTrans" cxnId="{5CB0E1D1-EB05-44C0-AEB6-42E443D22C91}">
      <dgm:prSet/>
      <dgm:spPr/>
      <dgm:t>
        <a:bodyPr/>
        <a:lstStyle/>
        <a:p>
          <a:endParaRPr lang="ru-RU"/>
        </a:p>
      </dgm:t>
    </dgm:pt>
    <dgm:pt modelId="{3C6FE4A8-9B88-4FA7-BE8B-399B41AAF09E}" type="sibTrans" cxnId="{5CB0E1D1-EB05-44C0-AEB6-42E443D22C91}">
      <dgm:prSet/>
      <dgm:spPr/>
      <dgm:t>
        <a:bodyPr/>
        <a:lstStyle/>
        <a:p>
          <a:endParaRPr lang="ru-RU"/>
        </a:p>
      </dgm:t>
    </dgm:pt>
    <dgm:pt modelId="{AD034937-0300-452A-98E7-32567D98B4CA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Цель: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 течение 8 месяцев 2023 года охватить 25% населения информированием, воздействовать на мнение и образ жизни людей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Балтачевского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района, из чатов привлечь 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90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% населения для прохождения диспансеризации и профилактического медицинского осмотра, также привлечь из чатов для вакцинации 10% граждан</a:t>
          </a:r>
          <a:r>
            <a:rPr lang="ru-RU" sz="18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01624A-B890-4C0E-906B-6E0D2F0CB064}" type="parTrans" cxnId="{F5FD39B8-6FB9-4F47-A791-082C0BFC7D9F}">
      <dgm:prSet/>
      <dgm:spPr/>
      <dgm:t>
        <a:bodyPr/>
        <a:lstStyle/>
        <a:p>
          <a:endParaRPr lang="ru-RU"/>
        </a:p>
      </dgm:t>
    </dgm:pt>
    <dgm:pt modelId="{E43758DA-1520-490A-98AE-4528F91122DF}" type="sibTrans" cxnId="{F5FD39B8-6FB9-4F47-A791-082C0BFC7D9F}">
      <dgm:prSet/>
      <dgm:spPr/>
      <dgm:t>
        <a:bodyPr/>
        <a:lstStyle/>
        <a:p>
          <a:endParaRPr lang="ru-RU"/>
        </a:p>
      </dgm:t>
    </dgm:pt>
    <dgm:pt modelId="{B0E69DF6-D8FD-414A-A253-03B430354E05}" type="pres">
      <dgm:prSet presAssocID="{53DDF515-857D-4917-A716-382102FF48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9B3FB-ED67-449D-AA15-6A75259D65D3}" type="pres">
      <dgm:prSet presAssocID="{53DDF515-857D-4917-A716-382102FF481C}" presName="dummyMaxCanvas" presStyleCnt="0">
        <dgm:presLayoutVars/>
      </dgm:prSet>
      <dgm:spPr/>
    </dgm:pt>
    <dgm:pt modelId="{43BAB810-CE6F-4246-ADC6-36B6661858FE}" type="pres">
      <dgm:prSet presAssocID="{53DDF515-857D-4917-A716-382102FF481C}" presName="TwoNodes_1" presStyleLbl="node1" presStyleIdx="0" presStyleCnt="2" custScaleY="83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644FC-8E7D-4939-9C8D-09DF5AF5D489}" type="pres">
      <dgm:prSet presAssocID="{53DDF515-857D-4917-A716-382102FF481C}" presName="TwoNodes_2" presStyleLbl="node1" presStyleIdx="1" presStyleCnt="2" custScaleX="107282" custScaleY="125684" custLinFactNeighborX="-9275" custLinFactNeighborY="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95E5C-1427-4AF2-8B0A-03BE85D18A10}" type="pres">
      <dgm:prSet presAssocID="{53DDF515-857D-4917-A716-382102FF481C}" presName="TwoConn_1-2" presStyleLbl="fgAccFollowNode1" presStyleIdx="0" presStyleCnt="1" custLinFactNeighborX="37955" custLinFactNeighborY="-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B0223-55BE-47D7-97B2-019A320E04D9}" type="pres">
      <dgm:prSet presAssocID="{53DDF515-857D-4917-A716-382102FF481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5C4E1-C09A-48DD-B3F3-B4D91D87D1BD}" type="pres">
      <dgm:prSet presAssocID="{53DDF515-857D-4917-A716-382102FF481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37D22A-5DCA-44B0-94B0-A444670C5E9E}" type="presOf" srcId="{3C6FE4A8-9B88-4FA7-BE8B-399B41AAF09E}" destId="{C9195E5C-1427-4AF2-8B0A-03BE85D18A10}" srcOrd="0" destOrd="0" presId="urn:microsoft.com/office/officeart/2005/8/layout/vProcess5"/>
    <dgm:cxn modelId="{1081F645-F8EB-4D53-B89F-C058B6B1F909}" type="presOf" srcId="{1DD9E7FF-06DF-4964-8201-0DDE63FFE5CC}" destId="{43BAB810-CE6F-4246-ADC6-36B6661858FE}" srcOrd="0" destOrd="0" presId="urn:microsoft.com/office/officeart/2005/8/layout/vProcess5"/>
    <dgm:cxn modelId="{90050D1A-5B19-4C99-80A6-B67174D0CB33}" type="presOf" srcId="{AD034937-0300-452A-98E7-32567D98B4CA}" destId="{924644FC-8E7D-4939-9C8D-09DF5AF5D489}" srcOrd="0" destOrd="0" presId="urn:microsoft.com/office/officeart/2005/8/layout/vProcess5"/>
    <dgm:cxn modelId="{D491310F-3412-4E52-9DAE-68C1833A3150}" type="presOf" srcId="{1DD9E7FF-06DF-4964-8201-0DDE63FFE5CC}" destId="{98EB0223-55BE-47D7-97B2-019A320E04D9}" srcOrd="1" destOrd="0" presId="urn:microsoft.com/office/officeart/2005/8/layout/vProcess5"/>
    <dgm:cxn modelId="{BE5022EC-13B3-4F91-9F8A-80CA39A5F26A}" type="presOf" srcId="{53DDF515-857D-4917-A716-382102FF481C}" destId="{B0E69DF6-D8FD-414A-A253-03B430354E05}" srcOrd="0" destOrd="0" presId="urn:microsoft.com/office/officeart/2005/8/layout/vProcess5"/>
    <dgm:cxn modelId="{F5FD39B8-6FB9-4F47-A791-082C0BFC7D9F}" srcId="{53DDF515-857D-4917-A716-382102FF481C}" destId="{AD034937-0300-452A-98E7-32567D98B4CA}" srcOrd="1" destOrd="0" parTransId="{5C01624A-B890-4C0E-906B-6E0D2F0CB064}" sibTransId="{E43758DA-1520-490A-98AE-4528F91122DF}"/>
    <dgm:cxn modelId="{5CB0E1D1-EB05-44C0-AEB6-42E443D22C91}" srcId="{53DDF515-857D-4917-A716-382102FF481C}" destId="{1DD9E7FF-06DF-4964-8201-0DDE63FFE5CC}" srcOrd="0" destOrd="0" parTransId="{04AF7D2C-2831-44E1-818B-651EE4E9E892}" sibTransId="{3C6FE4A8-9B88-4FA7-BE8B-399B41AAF09E}"/>
    <dgm:cxn modelId="{E2C580CB-EB96-426F-B523-7ED9BC0E2354}" type="presOf" srcId="{AD034937-0300-452A-98E7-32567D98B4CA}" destId="{1665C4E1-C09A-48DD-B3F3-B4D91D87D1BD}" srcOrd="1" destOrd="0" presId="urn:microsoft.com/office/officeart/2005/8/layout/vProcess5"/>
    <dgm:cxn modelId="{72BE1AE6-6830-4195-9FE5-F5A7A4F442C7}" type="presParOf" srcId="{B0E69DF6-D8FD-414A-A253-03B430354E05}" destId="{0559B3FB-ED67-449D-AA15-6A75259D65D3}" srcOrd="0" destOrd="0" presId="urn:microsoft.com/office/officeart/2005/8/layout/vProcess5"/>
    <dgm:cxn modelId="{5FEF6518-FD01-4D54-AD06-545E6BCDC4EE}" type="presParOf" srcId="{B0E69DF6-D8FD-414A-A253-03B430354E05}" destId="{43BAB810-CE6F-4246-ADC6-36B6661858FE}" srcOrd="1" destOrd="0" presId="urn:microsoft.com/office/officeart/2005/8/layout/vProcess5"/>
    <dgm:cxn modelId="{4940B654-086D-4BA2-B538-4DF4D3DC7F28}" type="presParOf" srcId="{B0E69DF6-D8FD-414A-A253-03B430354E05}" destId="{924644FC-8E7D-4939-9C8D-09DF5AF5D489}" srcOrd="2" destOrd="0" presId="urn:microsoft.com/office/officeart/2005/8/layout/vProcess5"/>
    <dgm:cxn modelId="{B6EEC05D-C477-4606-BFFF-457F5A3CCD57}" type="presParOf" srcId="{B0E69DF6-D8FD-414A-A253-03B430354E05}" destId="{C9195E5C-1427-4AF2-8B0A-03BE85D18A10}" srcOrd="3" destOrd="0" presId="urn:microsoft.com/office/officeart/2005/8/layout/vProcess5"/>
    <dgm:cxn modelId="{88F37468-B53F-4D90-A14D-519C42AB71A2}" type="presParOf" srcId="{B0E69DF6-D8FD-414A-A253-03B430354E05}" destId="{98EB0223-55BE-47D7-97B2-019A320E04D9}" srcOrd="4" destOrd="0" presId="urn:microsoft.com/office/officeart/2005/8/layout/vProcess5"/>
    <dgm:cxn modelId="{7ABF7E14-D55E-469A-922B-C4F808485443}" type="presParOf" srcId="{B0E69DF6-D8FD-414A-A253-03B430354E05}" destId="{1665C4E1-C09A-48DD-B3F3-B4D91D87D1B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FA2338-AD25-46CB-AE71-7F7A34CFFD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8017D-2E63-4B9A-83C8-9A72FEEA1D53}">
      <dgm:prSet phldrT="[Текст]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Изучить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мессенджеры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 их популярность среди населения</a:t>
          </a:r>
        </a:p>
      </dgm:t>
    </dgm:pt>
    <dgm:pt modelId="{23C2673C-60CA-4BF9-95F0-A32D0D8BF3A0}" type="parTrans" cxnId="{DCF83175-F403-4D7E-B4B3-25FC6EA5E6B7}">
      <dgm:prSet/>
      <dgm:spPr/>
      <dgm:t>
        <a:bodyPr/>
        <a:lstStyle/>
        <a:p>
          <a:endParaRPr lang="ru-RU"/>
        </a:p>
      </dgm:t>
    </dgm:pt>
    <dgm:pt modelId="{EBB01F27-EB3C-4399-BD93-A5A37A3C8E34}" type="sibTrans" cxnId="{DCF83175-F403-4D7E-B4B3-25FC6EA5E6B7}">
      <dgm:prSet/>
      <dgm:spPr/>
      <dgm:t>
        <a:bodyPr/>
        <a:lstStyle/>
        <a:p>
          <a:endParaRPr lang="ru-RU"/>
        </a:p>
      </dgm:t>
    </dgm:pt>
    <dgm:pt modelId="{9FBA701E-CF74-40D4-BBB4-11E4F4568D42}">
      <dgm:prSet phldrT="[Текст]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dirty="0" smtClean="0">
              <a:effectLst/>
              <a:latin typeface="Times New Roman"/>
              <a:ea typeface="Calibri"/>
            </a:rPr>
            <a:t>Вступить в чаты сельских поселений </a:t>
          </a:r>
          <a:r>
            <a:rPr lang="ru-RU" dirty="0" err="1" smtClean="0">
              <a:effectLst/>
              <a:latin typeface="Times New Roman"/>
              <a:ea typeface="Calibri"/>
            </a:rPr>
            <a:t>Балтачевского</a:t>
          </a:r>
          <a:r>
            <a:rPr lang="ru-RU" dirty="0" smtClean="0">
              <a:effectLst/>
              <a:latin typeface="Times New Roman"/>
              <a:ea typeface="Calibri"/>
            </a:rPr>
            <a:t> района 32  фельдшерам ФАП, 8 участковым терапевтам и 8 участковым медсёстрам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6D1DE-A9B5-400D-970C-D4F1C6B6F15E}" type="parTrans" cxnId="{65780121-4036-46E2-AB43-C90A700AC73B}">
      <dgm:prSet/>
      <dgm:spPr/>
      <dgm:t>
        <a:bodyPr/>
        <a:lstStyle/>
        <a:p>
          <a:endParaRPr lang="ru-RU"/>
        </a:p>
      </dgm:t>
    </dgm:pt>
    <dgm:pt modelId="{1954DC59-2B95-431F-98F4-70048774A7C3}" type="sibTrans" cxnId="{65780121-4036-46E2-AB43-C90A700AC73B}">
      <dgm:prSet/>
      <dgm:spPr/>
      <dgm:t>
        <a:bodyPr/>
        <a:lstStyle/>
        <a:p>
          <a:endParaRPr lang="ru-RU"/>
        </a:p>
      </dgm:t>
    </dgm:pt>
    <dgm:pt modelId="{02269B5C-E0DD-4BED-9553-96451DD59843}">
      <dgm:prSet phldrT="[Текст]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Рассылка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 в виде видео, аудио-материалов, текстового и графического формата</a:t>
          </a:r>
        </a:p>
      </dgm:t>
    </dgm:pt>
    <dgm:pt modelId="{2C24F36D-499C-41AC-9844-4D331A6F139F}" type="parTrans" cxnId="{4401FE0B-AD64-438D-8540-316034D17447}">
      <dgm:prSet/>
      <dgm:spPr/>
      <dgm:t>
        <a:bodyPr/>
        <a:lstStyle/>
        <a:p>
          <a:endParaRPr lang="ru-RU"/>
        </a:p>
      </dgm:t>
    </dgm:pt>
    <dgm:pt modelId="{219B9C0E-5F75-403C-A5B2-EB0ADD63B1FB}" type="sibTrans" cxnId="{4401FE0B-AD64-438D-8540-316034D17447}">
      <dgm:prSet/>
      <dgm:spPr/>
      <dgm:t>
        <a:bodyPr/>
        <a:lstStyle/>
        <a:p>
          <a:endParaRPr lang="ru-RU"/>
        </a:p>
      </dgm:t>
    </dgm:pt>
    <dgm:pt modelId="{2D450098-3E7C-412E-9934-D360A2209328}">
      <dgm:prSet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Анализ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промежуточных результатов деятельности и эффективности чатов</a:t>
          </a:r>
        </a:p>
      </dgm:t>
    </dgm:pt>
    <dgm:pt modelId="{F5BCF5F4-34AF-4BF4-8496-D60855C2C5F0}" type="parTrans" cxnId="{7F6FFEFD-7F53-4BEE-8190-19D229CAD27E}">
      <dgm:prSet/>
      <dgm:spPr/>
      <dgm:t>
        <a:bodyPr/>
        <a:lstStyle/>
        <a:p>
          <a:endParaRPr lang="ru-RU"/>
        </a:p>
      </dgm:t>
    </dgm:pt>
    <dgm:pt modelId="{4E24B232-6626-45D6-A455-971523898A23}" type="sibTrans" cxnId="{7F6FFEFD-7F53-4BEE-8190-19D229CAD27E}">
      <dgm:prSet/>
      <dgm:spPr/>
      <dgm:t>
        <a:bodyPr/>
        <a:lstStyle/>
        <a:p>
          <a:endParaRPr lang="ru-RU"/>
        </a:p>
      </dgm:t>
    </dgm:pt>
    <dgm:pt modelId="{4FC9A9CF-6A2E-4A59-8D8D-0FD5CAA59E30}" type="pres">
      <dgm:prSet presAssocID="{C7FA2338-AD25-46CB-AE71-7F7A34CFFD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0FF86-1442-447C-97E3-0B978C40ABAD}" type="pres">
      <dgm:prSet presAssocID="{C7FA2338-AD25-46CB-AE71-7F7A34CFFD4D}" presName="dummyMaxCanvas" presStyleCnt="0">
        <dgm:presLayoutVars/>
      </dgm:prSet>
      <dgm:spPr/>
    </dgm:pt>
    <dgm:pt modelId="{D96672AF-1CC7-4EEA-B924-143189642A28}" type="pres">
      <dgm:prSet presAssocID="{C7FA2338-AD25-46CB-AE71-7F7A34CFFD4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E013A-7B1D-4956-B927-EDB7E4C9A47B}" type="pres">
      <dgm:prSet presAssocID="{C7FA2338-AD25-46CB-AE71-7F7A34CFFD4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9B2CB-0820-4A4F-A23C-C49FD2ABC2A4}" type="pres">
      <dgm:prSet presAssocID="{C7FA2338-AD25-46CB-AE71-7F7A34CFFD4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9A3E2-9025-4ADE-8338-0EDFD03F28C2}" type="pres">
      <dgm:prSet presAssocID="{C7FA2338-AD25-46CB-AE71-7F7A34CFFD4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D9DD0-7B45-47E0-B65B-6021B4A5477A}" type="pres">
      <dgm:prSet presAssocID="{C7FA2338-AD25-46CB-AE71-7F7A34CFFD4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5F4A3-4465-475B-A364-367265DCE069}" type="pres">
      <dgm:prSet presAssocID="{C7FA2338-AD25-46CB-AE71-7F7A34CFFD4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14EAC-0CE5-4D91-923B-47DF25A9D64A}" type="pres">
      <dgm:prSet presAssocID="{C7FA2338-AD25-46CB-AE71-7F7A34CFFD4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06C5B-689B-4759-93E8-345BD17BE019}" type="pres">
      <dgm:prSet presAssocID="{C7FA2338-AD25-46CB-AE71-7F7A34CFFD4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48A53-6514-4C6C-ADFE-4444670AF6DF}" type="pres">
      <dgm:prSet presAssocID="{C7FA2338-AD25-46CB-AE71-7F7A34CFFD4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D2B0B-67AD-4C57-A8E7-2D8A9ED4F3B2}" type="pres">
      <dgm:prSet presAssocID="{C7FA2338-AD25-46CB-AE71-7F7A34CFFD4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A6843-BFDC-4DA0-86F7-7C7DFE7B34B2}" type="pres">
      <dgm:prSet presAssocID="{C7FA2338-AD25-46CB-AE71-7F7A34CFFD4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80121-4036-46E2-AB43-C90A700AC73B}" srcId="{C7FA2338-AD25-46CB-AE71-7F7A34CFFD4D}" destId="{9FBA701E-CF74-40D4-BBB4-11E4F4568D42}" srcOrd="1" destOrd="0" parTransId="{4326D1DE-A9B5-400D-970C-D4F1C6B6F15E}" sibTransId="{1954DC59-2B95-431F-98F4-70048774A7C3}"/>
    <dgm:cxn modelId="{1A75AE5D-2431-4813-AC8A-80DF26354C43}" type="presOf" srcId="{9FBA701E-CF74-40D4-BBB4-11E4F4568D42}" destId="{787E013A-7B1D-4956-B927-EDB7E4C9A47B}" srcOrd="0" destOrd="0" presId="urn:microsoft.com/office/officeart/2005/8/layout/vProcess5"/>
    <dgm:cxn modelId="{4E679586-592E-463A-8439-10E34B13C7B3}" type="presOf" srcId="{EBB01F27-EB3C-4399-BD93-A5A37A3C8E34}" destId="{449D9DD0-7B45-47E0-B65B-6021B4A5477A}" srcOrd="0" destOrd="0" presId="urn:microsoft.com/office/officeart/2005/8/layout/vProcess5"/>
    <dgm:cxn modelId="{3EFEBE32-0EAD-4482-97AA-1A0B4D12D04B}" type="presOf" srcId="{9FBA701E-CF74-40D4-BBB4-11E4F4568D42}" destId="{FD648A53-6514-4C6C-ADFE-4444670AF6DF}" srcOrd="1" destOrd="0" presId="urn:microsoft.com/office/officeart/2005/8/layout/vProcess5"/>
    <dgm:cxn modelId="{A30944DB-8B22-433E-9B0E-D485AED2C255}" type="presOf" srcId="{1954DC59-2B95-431F-98F4-70048774A7C3}" destId="{0B25F4A3-4465-475B-A364-367265DCE069}" srcOrd="0" destOrd="0" presId="urn:microsoft.com/office/officeart/2005/8/layout/vProcess5"/>
    <dgm:cxn modelId="{86BB947B-A721-4552-A2FC-D4C21FD3BA5C}" type="presOf" srcId="{2D450098-3E7C-412E-9934-D360A2209328}" destId="{95EA6843-BFDC-4DA0-86F7-7C7DFE7B34B2}" srcOrd="1" destOrd="0" presId="urn:microsoft.com/office/officeart/2005/8/layout/vProcess5"/>
    <dgm:cxn modelId="{5F26EEF4-4E64-48A9-8ED3-FC7776F77A53}" type="presOf" srcId="{02269B5C-E0DD-4BED-9553-96451DD59843}" destId="{A399B2CB-0820-4A4F-A23C-C49FD2ABC2A4}" srcOrd="0" destOrd="0" presId="urn:microsoft.com/office/officeart/2005/8/layout/vProcess5"/>
    <dgm:cxn modelId="{B79820A7-C380-4CD8-8365-2C8FD230F44D}" type="presOf" srcId="{2D450098-3E7C-412E-9934-D360A2209328}" destId="{5179A3E2-9025-4ADE-8338-0EDFD03F28C2}" srcOrd="0" destOrd="0" presId="urn:microsoft.com/office/officeart/2005/8/layout/vProcess5"/>
    <dgm:cxn modelId="{DCF83175-F403-4D7E-B4B3-25FC6EA5E6B7}" srcId="{C7FA2338-AD25-46CB-AE71-7F7A34CFFD4D}" destId="{AEF8017D-2E63-4B9A-83C8-9A72FEEA1D53}" srcOrd="0" destOrd="0" parTransId="{23C2673C-60CA-4BF9-95F0-A32D0D8BF3A0}" sibTransId="{EBB01F27-EB3C-4399-BD93-A5A37A3C8E34}"/>
    <dgm:cxn modelId="{7D44EF1C-DCE0-4644-9275-FF326BCAF460}" type="presOf" srcId="{AEF8017D-2E63-4B9A-83C8-9A72FEEA1D53}" destId="{D96672AF-1CC7-4EEA-B924-143189642A28}" srcOrd="0" destOrd="0" presId="urn:microsoft.com/office/officeart/2005/8/layout/vProcess5"/>
    <dgm:cxn modelId="{13BFA504-A4D9-4A0A-B689-696CDDBC6A70}" type="presOf" srcId="{02269B5C-E0DD-4BED-9553-96451DD59843}" destId="{FEDD2B0B-67AD-4C57-A8E7-2D8A9ED4F3B2}" srcOrd="1" destOrd="0" presId="urn:microsoft.com/office/officeart/2005/8/layout/vProcess5"/>
    <dgm:cxn modelId="{7F6FFEFD-7F53-4BEE-8190-19D229CAD27E}" srcId="{C7FA2338-AD25-46CB-AE71-7F7A34CFFD4D}" destId="{2D450098-3E7C-412E-9934-D360A2209328}" srcOrd="3" destOrd="0" parTransId="{F5BCF5F4-34AF-4BF4-8496-D60855C2C5F0}" sibTransId="{4E24B232-6626-45D6-A455-971523898A23}"/>
    <dgm:cxn modelId="{4401FE0B-AD64-438D-8540-316034D17447}" srcId="{C7FA2338-AD25-46CB-AE71-7F7A34CFFD4D}" destId="{02269B5C-E0DD-4BED-9553-96451DD59843}" srcOrd="2" destOrd="0" parTransId="{2C24F36D-499C-41AC-9844-4D331A6F139F}" sibTransId="{219B9C0E-5F75-403C-A5B2-EB0ADD63B1FB}"/>
    <dgm:cxn modelId="{EBC2D20F-C6D9-4AAB-B060-43A8A3CEF028}" type="presOf" srcId="{C7FA2338-AD25-46CB-AE71-7F7A34CFFD4D}" destId="{4FC9A9CF-6A2E-4A59-8D8D-0FD5CAA59E30}" srcOrd="0" destOrd="0" presId="urn:microsoft.com/office/officeart/2005/8/layout/vProcess5"/>
    <dgm:cxn modelId="{CBB18AC8-DFCA-491A-BC00-B5AFDEC38715}" type="presOf" srcId="{219B9C0E-5F75-403C-A5B2-EB0ADD63B1FB}" destId="{EC914EAC-0CE5-4D91-923B-47DF25A9D64A}" srcOrd="0" destOrd="0" presId="urn:microsoft.com/office/officeart/2005/8/layout/vProcess5"/>
    <dgm:cxn modelId="{CB136DAD-6F91-4E07-B469-246973BEE02E}" type="presOf" srcId="{AEF8017D-2E63-4B9A-83C8-9A72FEEA1D53}" destId="{DD506C5B-689B-4759-93E8-345BD17BE019}" srcOrd="1" destOrd="0" presId="urn:microsoft.com/office/officeart/2005/8/layout/vProcess5"/>
    <dgm:cxn modelId="{5FADCD8C-9A2D-48EB-857C-D0C0DD807936}" type="presParOf" srcId="{4FC9A9CF-6A2E-4A59-8D8D-0FD5CAA59E30}" destId="{B0F0FF86-1442-447C-97E3-0B978C40ABAD}" srcOrd="0" destOrd="0" presId="urn:microsoft.com/office/officeart/2005/8/layout/vProcess5"/>
    <dgm:cxn modelId="{DABDEBA1-A1F1-4A11-9388-167962AB79D3}" type="presParOf" srcId="{4FC9A9CF-6A2E-4A59-8D8D-0FD5CAA59E30}" destId="{D96672AF-1CC7-4EEA-B924-143189642A28}" srcOrd="1" destOrd="0" presId="urn:microsoft.com/office/officeart/2005/8/layout/vProcess5"/>
    <dgm:cxn modelId="{B4D9ECC1-AB18-4FE6-AFB4-DF21D5B2C960}" type="presParOf" srcId="{4FC9A9CF-6A2E-4A59-8D8D-0FD5CAA59E30}" destId="{787E013A-7B1D-4956-B927-EDB7E4C9A47B}" srcOrd="2" destOrd="0" presId="urn:microsoft.com/office/officeart/2005/8/layout/vProcess5"/>
    <dgm:cxn modelId="{82DD8982-92B1-471B-BC90-ED11FB76154F}" type="presParOf" srcId="{4FC9A9CF-6A2E-4A59-8D8D-0FD5CAA59E30}" destId="{A399B2CB-0820-4A4F-A23C-C49FD2ABC2A4}" srcOrd="3" destOrd="0" presId="urn:microsoft.com/office/officeart/2005/8/layout/vProcess5"/>
    <dgm:cxn modelId="{EDBAB25E-5172-4C01-A869-01DC14AC4F0C}" type="presParOf" srcId="{4FC9A9CF-6A2E-4A59-8D8D-0FD5CAA59E30}" destId="{5179A3E2-9025-4ADE-8338-0EDFD03F28C2}" srcOrd="4" destOrd="0" presId="urn:microsoft.com/office/officeart/2005/8/layout/vProcess5"/>
    <dgm:cxn modelId="{7A39B502-4DE7-4EFE-8C41-32D77583334A}" type="presParOf" srcId="{4FC9A9CF-6A2E-4A59-8D8D-0FD5CAA59E30}" destId="{449D9DD0-7B45-47E0-B65B-6021B4A5477A}" srcOrd="5" destOrd="0" presId="urn:microsoft.com/office/officeart/2005/8/layout/vProcess5"/>
    <dgm:cxn modelId="{AF56FC0E-D18D-48EE-9633-6A89B9060640}" type="presParOf" srcId="{4FC9A9CF-6A2E-4A59-8D8D-0FD5CAA59E30}" destId="{0B25F4A3-4465-475B-A364-367265DCE069}" srcOrd="6" destOrd="0" presId="urn:microsoft.com/office/officeart/2005/8/layout/vProcess5"/>
    <dgm:cxn modelId="{2B618585-B88C-4A8A-9F2D-0BA0D2BDCF95}" type="presParOf" srcId="{4FC9A9CF-6A2E-4A59-8D8D-0FD5CAA59E30}" destId="{EC914EAC-0CE5-4D91-923B-47DF25A9D64A}" srcOrd="7" destOrd="0" presId="urn:microsoft.com/office/officeart/2005/8/layout/vProcess5"/>
    <dgm:cxn modelId="{0509D89C-1A30-4960-9250-719836DD8982}" type="presParOf" srcId="{4FC9A9CF-6A2E-4A59-8D8D-0FD5CAA59E30}" destId="{DD506C5B-689B-4759-93E8-345BD17BE019}" srcOrd="8" destOrd="0" presId="urn:microsoft.com/office/officeart/2005/8/layout/vProcess5"/>
    <dgm:cxn modelId="{2C17B681-5B4C-46DB-821C-621BAB3FC6FC}" type="presParOf" srcId="{4FC9A9CF-6A2E-4A59-8D8D-0FD5CAA59E30}" destId="{FD648A53-6514-4C6C-ADFE-4444670AF6DF}" srcOrd="9" destOrd="0" presId="urn:microsoft.com/office/officeart/2005/8/layout/vProcess5"/>
    <dgm:cxn modelId="{C7F3382B-9A86-49A1-9D13-BD2AB990A3DD}" type="presParOf" srcId="{4FC9A9CF-6A2E-4A59-8D8D-0FD5CAA59E30}" destId="{FEDD2B0B-67AD-4C57-A8E7-2D8A9ED4F3B2}" srcOrd="10" destOrd="0" presId="urn:microsoft.com/office/officeart/2005/8/layout/vProcess5"/>
    <dgm:cxn modelId="{2ECF9892-1724-408B-B7D9-0FFBB8305EF2}" type="presParOf" srcId="{4FC9A9CF-6A2E-4A59-8D8D-0FD5CAA59E30}" destId="{95EA6843-BFDC-4DA0-86F7-7C7DFE7B34B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65CD60-30DD-4950-8022-4C7097AED7C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C4BD2-48AD-4392-97D7-32C5FDDC4CF0}">
      <dgm:prSet phldrT="[Текст]" custT="1"/>
      <dgm:spPr>
        <a:ln>
          <a:noFill/>
        </a:ln>
      </dgm:spPr>
      <dgm:t>
        <a:bodyPr/>
        <a:lstStyle/>
        <a:p>
          <a:r>
            <a: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15</a:t>
          </a:r>
          <a:endParaRPr lang="ru-RU" sz="4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5A4526-E301-477C-9876-73110834A0F2}" type="parTrans" cxnId="{498ECAF7-5183-4E80-B1BA-5CA6B80EEF10}">
      <dgm:prSet/>
      <dgm:spPr/>
      <dgm:t>
        <a:bodyPr/>
        <a:lstStyle/>
        <a:p>
          <a:endParaRPr lang="ru-RU"/>
        </a:p>
      </dgm:t>
    </dgm:pt>
    <dgm:pt modelId="{1EBE602B-816F-4AE7-A927-F649E4C0534C}" type="sibTrans" cxnId="{498ECAF7-5183-4E80-B1BA-5CA6B80EEF10}">
      <dgm:prSet/>
      <dgm:spPr/>
      <dgm:t>
        <a:bodyPr/>
        <a:lstStyle/>
        <a:p>
          <a:endParaRPr lang="ru-RU"/>
        </a:p>
      </dgm:t>
    </dgm:pt>
    <dgm:pt modelId="{50CE4C3A-5FAE-47C3-BDF2-03E6DDF96E25}">
      <dgm:prSet phldrT="[Текст]" custT="1"/>
      <dgm:spPr>
        <a:ln>
          <a:noFill/>
        </a:ln>
      </dgm:spPr>
      <dgm:t>
        <a:bodyPr/>
        <a:lstStyle/>
        <a:p>
          <a:r>
            <a: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43</a:t>
          </a:r>
          <a:endParaRPr lang="ru-RU" sz="40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3FCF85-D836-4212-94A8-2AE49EF0B33C}" type="parTrans" cxnId="{572EDEBD-8E74-4345-B069-B479F4E93560}">
      <dgm:prSet/>
      <dgm:spPr/>
      <dgm:t>
        <a:bodyPr/>
        <a:lstStyle/>
        <a:p>
          <a:endParaRPr lang="ru-RU"/>
        </a:p>
      </dgm:t>
    </dgm:pt>
    <dgm:pt modelId="{AE553A15-36D8-43EE-8CFE-6705BF03CA82}" type="sibTrans" cxnId="{572EDEBD-8E74-4345-B069-B479F4E93560}">
      <dgm:prSet/>
      <dgm:spPr/>
      <dgm:t>
        <a:bodyPr/>
        <a:lstStyle/>
        <a:p>
          <a:endParaRPr lang="ru-RU"/>
        </a:p>
      </dgm:t>
    </dgm:pt>
    <dgm:pt modelId="{DA07D857-C40B-4E62-BF75-31A748E5CCC3}">
      <dgm:prSet phldrT="[Текст]" custT="1"/>
      <dgm:spPr>
        <a:ln>
          <a:noFill/>
        </a:ln>
      </dgm:spPr>
      <dgm:t>
        <a:bodyPr/>
        <a:lstStyle/>
        <a:p>
          <a:r>
            <a: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4617</a:t>
          </a:r>
          <a:endParaRPr lang="ru-RU" sz="4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4BAB27-8503-4BA6-AAB7-1005A981B7EF}" type="parTrans" cxnId="{FB72ABF3-6184-4878-9F8C-37C4B5158DBC}">
      <dgm:prSet/>
      <dgm:spPr/>
      <dgm:t>
        <a:bodyPr/>
        <a:lstStyle/>
        <a:p>
          <a:endParaRPr lang="ru-RU"/>
        </a:p>
      </dgm:t>
    </dgm:pt>
    <dgm:pt modelId="{8D3282F7-2273-496A-8E9B-FA1FF10B10D7}" type="sibTrans" cxnId="{FB72ABF3-6184-4878-9F8C-37C4B5158DBC}">
      <dgm:prSet/>
      <dgm:spPr/>
      <dgm:t>
        <a:bodyPr/>
        <a:lstStyle/>
        <a:p>
          <a:endParaRPr lang="ru-RU"/>
        </a:p>
      </dgm:t>
    </dgm:pt>
    <dgm:pt modelId="{F83F3BC1-59E1-496D-B003-7167CCAB3957}" type="pres">
      <dgm:prSet presAssocID="{0C65CD60-30DD-4950-8022-4C7097AED7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2F592B-D04A-4704-8009-F845959ABE15}" type="pres">
      <dgm:prSet presAssocID="{B54C4BD2-48AD-4392-97D7-32C5FDDC4CF0}" presName="composite" presStyleCnt="0"/>
      <dgm:spPr/>
    </dgm:pt>
    <dgm:pt modelId="{70A068E7-7284-41D4-9257-9B1DE1A090DA}" type="pres">
      <dgm:prSet presAssocID="{B54C4BD2-48AD-4392-97D7-32C5FDDC4CF0}" presName="rect1" presStyleLbl="trAlignAcc1" presStyleIdx="0" presStyleCnt="3" custScaleX="70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5AB49-21AC-4A71-9A5B-0021623DC3C2}" type="pres">
      <dgm:prSet presAssocID="{B54C4BD2-48AD-4392-97D7-32C5FDDC4CF0}" presName="rect2" presStyleLbl="fgImgPlace1" presStyleIdx="0" presStyleCnt="3" custScaleX="132526" custLinFactNeighborX="-35973" custLinFactNeighborY="69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36E75E9-4CBB-41F1-9B1A-52C7F6FB03C9}" type="pres">
      <dgm:prSet presAssocID="{1EBE602B-816F-4AE7-A927-F649E4C0534C}" presName="sibTrans" presStyleCnt="0"/>
      <dgm:spPr/>
    </dgm:pt>
    <dgm:pt modelId="{D6064A65-C42A-481C-B7C4-DF67FD3F044F}" type="pres">
      <dgm:prSet presAssocID="{50CE4C3A-5FAE-47C3-BDF2-03E6DDF96E25}" presName="composite" presStyleCnt="0"/>
      <dgm:spPr/>
    </dgm:pt>
    <dgm:pt modelId="{32C42FEB-6920-4050-B19C-27C5CD691BBF}" type="pres">
      <dgm:prSet presAssocID="{50CE4C3A-5FAE-47C3-BDF2-03E6DDF96E25}" presName="rect1" presStyleLbl="trAlignAcc1" presStyleIdx="1" presStyleCnt="3" custScaleX="51438" custScaleY="107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DC2BA-7CDF-4461-A3D2-6CE5EB8E20E2}" type="pres">
      <dgm:prSet presAssocID="{50CE4C3A-5FAE-47C3-BDF2-03E6DDF96E25}" presName="rect2" presStyleLbl="fgImgPlace1" presStyleIdx="1" presStyleCnt="3" custScaleX="159347" custLinFactNeighborX="-12457" custLinFactNeighborY="177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A082C87-39F7-41EC-9860-CD985EC6B72C}" type="pres">
      <dgm:prSet presAssocID="{AE553A15-36D8-43EE-8CFE-6705BF03CA82}" presName="sibTrans" presStyleCnt="0"/>
      <dgm:spPr/>
    </dgm:pt>
    <dgm:pt modelId="{7A5FBCC4-440D-4243-843F-690E8F65A8CB}" type="pres">
      <dgm:prSet presAssocID="{DA07D857-C40B-4E62-BF75-31A748E5CCC3}" presName="composite" presStyleCnt="0"/>
      <dgm:spPr/>
    </dgm:pt>
    <dgm:pt modelId="{F1B4BA54-8A6C-4E74-B174-978EF1FC2322}" type="pres">
      <dgm:prSet presAssocID="{DA07D857-C40B-4E62-BF75-31A748E5CCC3}" presName="rect1" presStyleLbl="trAlignAcc1" presStyleIdx="2" presStyleCnt="3" custScaleX="74773" custLinFactNeighborX="11302" custLinFactNeighborY="-6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26F71-1EF5-4FA0-A96E-9196BEA1EDF7}" type="pres">
      <dgm:prSet presAssocID="{DA07D857-C40B-4E62-BF75-31A748E5CCC3}" presName="rect2" presStyleLbl="fgImgPlace1" presStyleIdx="2" presStyleCnt="3" custScaleX="203470" custScaleY="13333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52083F8-B4B3-4A39-BA40-1DBCAAC797D9}" type="presOf" srcId="{DA07D857-C40B-4E62-BF75-31A748E5CCC3}" destId="{F1B4BA54-8A6C-4E74-B174-978EF1FC2322}" srcOrd="0" destOrd="0" presId="urn:microsoft.com/office/officeart/2008/layout/PictureStrips"/>
    <dgm:cxn modelId="{572EDEBD-8E74-4345-B069-B479F4E93560}" srcId="{0C65CD60-30DD-4950-8022-4C7097AED7C9}" destId="{50CE4C3A-5FAE-47C3-BDF2-03E6DDF96E25}" srcOrd="1" destOrd="0" parTransId="{2C3FCF85-D836-4212-94A8-2AE49EF0B33C}" sibTransId="{AE553A15-36D8-43EE-8CFE-6705BF03CA82}"/>
    <dgm:cxn modelId="{5D801419-C3C2-4F71-BD0F-42C810EE6630}" type="presOf" srcId="{B54C4BD2-48AD-4392-97D7-32C5FDDC4CF0}" destId="{70A068E7-7284-41D4-9257-9B1DE1A090DA}" srcOrd="0" destOrd="0" presId="urn:microsoft.com/office/officeart/2008/layout/PictureStrips"/>
    <dgm:cxn modelId="{FB72ABF3-6184-4878-9F8C-37C4B5158DBC}" srcId="{0C65CD60-30DD-4950-8022-4C7097AED7C9}" destId="{DA07D857-C40B-4E62-BF75-31A748E5CCC3}" srcOrd="2" destOrd="0" parTransId="{0E4BAB27-8503-4BA6-AAB7-1005A981B7EF}" sibTransId="{8D3282F7-2273-496A-8E9B-FA1FF10B10D7}"/>
    <dgm:cxn modelId="{DBBDFF4A-5B3E-4E8D-BE33-89EFE1F8F91C}" type="presOf" srcId="{0C65CD60-30DD-4950-8022-4C7097AED7C9}" destId="{F83F3BC1-59E1-496D-B003-7167CCAB3957}" srcOrd="0" destOrd="0" presId="urn:microsoft.com/office/officeart/2008/layout/PictureStrips"/>
    <dgm:cxn modelId="{903BAE5D-D9BF-46EB-8FDF-616069FE6B84}" type="presOf" srcId="{50CE4C3A-5FAE-47C3-BDF2-03E6DDF96E25}" destId="{32C42FEB-6920-4050-B19C-27C5CD691BBF}" srcOrd="0" destOrd="0" presId="urn:microsoft.com/office/officeart/2008/layout/PictureStrips"/>
    <dgm:cxn modelId="{498ECAF7-5183-4E80-B1BA-5CA6B80EEF10}" srcId="{0C65CD60-30DD-4950-8022-4C7097AED7C9}" destId="{B54C4BD2-48AD-4392-97D7-32C5FDDC4CF0}" srcOrd="0" destOrd="0" parTransId="{D35A4526-E301-477C-9876-73110834A0F2}" sibTransId="{1EBE602B-816F-4AE7-A927-F649E4C0534C}"/>
    <dgm:cxn modelId="{CA7D6E16-2D3E-4816-A620-83AC53B59D79}" type="presParOf" srcId="{F83F3BC1-59E1-496D-B003-7167CCAB3957}" destId="{472F592B-D04A-4704-8009-F845959ABE15}" srcOrd="0" destOrd="0" presId="urn:microsoft.com/office/officeart/2008/layout/PictureStrips"/>
    <dgm:cxn modelId="{223E74F7-23E7-48C5-97C3-EB9330EF60F3}" type="presParOf" srcId="{472F592B-D04A-4704-8009-F845959ABE15}" destId="{70A068E7-7284-41D4-9257-9B1DE1A090DA}" srcOrd="0" destOrd="0" presId="urn:microsoft.com/office/officeart/2008/layout/PictureStrips"/>
    <dgm:cxn modelId="{0AEA34A0-499C-4C13-86B2-EC402AB9A588}" type="presParOf" srcId="{472F592B-D04A-4704-8009-F845959ABE15}" destId="{6C75AB49-21AC-4A71-9A5B-0021623DC3C2}" srcOrd="1" destOrd="0" presId="urn:microsoft.com/office/officeart/2008/layout/PictureStrips"/>
    <dgm:cxn modelId="{77BF185F-0602-46E2-B269-CF353C3EE97C}" type="presParOf" srcId="{F83F3BC1-59E1-496D-B003-7167CCAB3957}" destId="{E36E75E9-4CBB-41F1-9B1A-52C7F6FB03C9}" srcOrd="1" destOrd="0" presId="urn:microsoft.com/office/officeart/2008/layout/PictureStrips"/>
    <dgm:cxn modelId="{9307D995-A462-494A-B9D2-91DE5FA5FC3E}" type="presParOf" srcId="{F83F3BC1-59E1-496D-B003-7167CCAB3957}" destId="{D6064A65-C42A-481C-B7C4-DF67FD3F044F}" srcOrd="2" destOrd="0" presId="urn:microsoft.com/office/officeart/2008/layout/PictureStrips"/>
    <dgm:cxn modelId="{1391D124-3856-41E4-A058-288FD313FAB1}" type="presParOf" srcId="{D6064A65-C42A-481C-B7C4-DF67FD3F044F}" destId="{32C42FEB-6920-4050-B19C-27C5CD691BBF}" srcOrd="0" destOrd="0" presId="urn:microsoft.com/office/officeart/2008/layout/PictureStrips"/>
    <dgm:cxn modelId="{147D815B-6A6B-414F-8BC1-64FB03ABBB79}" type="presParOf" srcId="{D6064A65-C42A-481C-B7C4-DF67FD3F044F}" destId="{FF7DC2BA-7CDF-4461-A3D2-6CE5EB8E20E2}" srcOrd="1" destOrd="0" presId="urn:microsoft.com/office/officeart/2008/layout/PictureStrips"/>
    <dgm:cxn modelId="{BC23DE68-1250-4D5E-9404-3591ED40A5EB}" type="presParOf" srcId="{F83F3BC1-59E1-496D-B003-7167CCAB3957}" destId="{2A082C87-39F7-41EC-9860-CD985EC6B72C}" srcOrd="3" destOrd="0" presId="urn:microsoft.com/office/officeart/2008/layout/PictureStrips"/>
    <dgm:cxn modelId="{5F28FC4E-EF02-4DCF-A561-751C0B4A3E3D}" type="presParOf" srcId="{F83F3BC1-59E1-496D-B003-7167CCAB3957}" destId="{7A5FBCC4-440D-4243-843F-690E8F65A8CB}" srcOrd="4" destOrd="0" presId="urn:microsoft.com/office/officeart/2008/layout/PictureStrips"/>
    <dgm:cxn modelId="{0AA00381-DCC3-468B-B9F3-EFC7836E3939}" type="presParOf" srcId="{7A5FBCC4-440D-4243-843F-690E8F65A8CB}" destId="{F1B4BA54-8A6C-4E74-B174-978EF1FC2322}" srcOrd="0" destOrd="0" presId="urn:microsoft.com/office/officeart/2008/layout/PictureStrips"/>
    <dgm:cxn modelId="{A5BC5E06-0167-4B19-8A1F-0A5FDD13D893}" type="presParOf" srcId="{7A5FBCC4-440D-4243-843F-690E8F65A8CB}" destId="{73126F71-1EF5-4FA0-A96E-9196BEA1EDF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8BD70E-D6BF-4B44-803C-6F82801E0B7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D6DAB-161A-4FB4-88BD-E0016EEC4676}">
      <dgm:prSet phldrT="[Текст]" custT="1"/>
      <dgm:spPr/>
      <dgm:t>
        <a:bodyPr/>
        <a:lstStyle/>
        <a:p>
          <a:pPr algn="l">
            <a:buFont typeface="+mj-lt"/>
            <a:buNone/>
          </a:pPr>
          <a:r>
            <a: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 Привлечено и прошли ДОГН и ПМО за </a:t>
          </a:r>
          <a:r>
            <a: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 </a:t>
          </a:r>
          <a:r>
            <a: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месяца      	2068 человек             </a:t>
          </a:r>
          <a:r>
            <a: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49%</a:t>
          </a:r>
          <a:endParaRPr lang="ru-RU" sz="2600" dirty="0">
            <a:solidFill>
              <a:schemeClr val="bg1"/>
            </a:solidFill>
          </a:endParaRPr>
        </a:p>
      </dgm:t>
    </dgm:pt>
    <dgm:pt modelId="{FA020136-5F16-4B64-8C58-9D8B0B0331A9}" type="parTrans" cxnId="{A8CA8352-198F-4BA2-BED6-CE5F9157BEAD}">
      <dgm:prSet/>
      <dgm:spPr/>
      <dgm:t>
        <a:bodyPr/>
        <a:lstStyle/>
        <a:p>
          <a:endParaRPr lang="ru-RU"/>
        </a:p>
      </dgm:t>
    </dgm:pt>
    <dgm:pt modelId="{CB5D1035-6CCD-4DD5-810D-06BA64EF666D}" type="sibTrans" cxnId="{A8CA8352-198F-4BA2-BED6-CE5F9157BEAD}">
      <dgm:prSet/>
      <dgm:spPr/>
      <dgm:t>
        <a:bodyPr/>
        <a:lstStyle/>
        <a:p>
          <a:endParaRPr lang="ru-RU"/>
        </a:p>
      </dgm:t>
    </dgm:pt>
    <dgm:pt modelId="{58ABC8AA-D8A5-40B9-A5D7-4E67F3D3C99A}" type="pres">
      <dgm:prSet presAssocID="{D48BD70E-D6BF-4B44-803C-6F82801E0B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FAFAB0-29D9-4FD1-8FBE-8791CC22BA59}" type="pres">
      <dgm:prSet presAssocID="{D48BD70E-D6BF-4B44-803C-6F82801E0B7E}" presName="dummyMaxCanvas" presStyleCnt="0">
        <dgm:presLayoutVars/>
      </dgm:prSet>
      <dgm:spPr/>
    </dgm:pt>
    <dgm:pt modelId="{C67A756E-C63F-4ABE-A2AC-0762C101659C}" type="pres">
      <dgm:prSet presAssocID="{D48BD70E-D6BF-4B44-803C-6F82801E0B7E}" presName="OneNode_1" presStyleLbl="node1" presStyleIdx="0" presStyleCnt="1" custScaleY="70570" custLinFactNeighborY="-49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A8352-198F-4BA2-BED6-CE5F9157BEAD}" srcId="{D48BD70E-D6BF-4B44-803C-6F82801E0B7E}" destId="{093D6DAB-161A-4FB4-88BD-E0016EEC4676}" srcOrd="0" destOrd="0" parTransId="{FA020136-5F16-4B64-8C58-9D8B0B0331A9}" sibTransId="{CB5D1035-6CCD-4DD5-810D-06BA64EF666D}"/>
    <dgm:cxn modelId="{6DD6E346-93BA-4F0C-9595-712C3851A139}" type="presOf" srcId="{093D6DAB-161A-4FB4-88BD-E0016EEC4676}" destId="{C67A756E-C63F-4ABE-A2AC-0762C101659C}" srcOrd="0" destOrd="0" presId="urn:microsoft.com/office/officeart/2005/8/layout/vProcess5"/>
    <dgm:cxn modelId="{945C216C-2FA7-4073-BBA4-3EF47607A6C2}" type="presOf" srcId="{D48BD70E-D6BF-4B44-803C-6F82801E0B7E}" destId="{58ABC8AA-D8A5-40B9-A5D7-4E67F3D3C99A}" srcOrd="0" destOrd="0" presId="urn:microsoft.com/office/officeart/2005/8/layout/vProcess5"/>
    <dgm:cxn modelId="{39E18CF7-5DA4-4969-A129-D02AB82699DE}" type="presParOf" srcId="{58ABC8AA-D8A5-40B9-A5D7-4E67F3D3C99A}" destId="{BCFAFAB0-29D9-4FD1-8FBE-8791CC22BA59}" srcOrd="0" destOrd="0" presId="urn:microsoft.com/office/officeart/2005/8/layout/vProcess5"/>
    <dgm:cxn modelId="{17250C40-25A3-48F4-B680-C029AB1FFA8C}" type="presParOf" srcId="{58ABC8AA-D8A5-40B9-A5D7-4E67F3D3C99A}" destId="{C67A756E-C63F-4ABE-A2AC-0762C101659C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898B17-3493-407E-95BF-40199B209CD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D35A65-1C25-4E9D-A4F5-FBEC7560E0D1}">
      <dgm:prSet phldrT="[Текст]" custT="1"/>
      <dgm:spPr/>
      <dgm:t>
        <a:bodyPr/>
        <a:lstStyle/>
        <a:p>
          <a:pPr algn="l"/>
          <a:r>
            <a: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2 . </a:t>
          </a:r>
          <a:r>
            <a: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Обращаемость населения      на 10% 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3B3D8D-3C26-4969-AC6E-A350839CB39F}" type="parTrans" cxnId="{2BB2E3F7-A481-492B-B9DB-BADA2750B43D}">
      <dgm:prSet/>
      <dgm:spPr/>
      <dgm:t>
        <a:bodyPr/>
        <a:lstStyle/>
        <a:p>
          <a:endParaRPr lang="ru-RU"/>
        </a:p>
      </dgm:t>
    </dgm:pt>
    <dgm:pt modelId="{9DE96998-E818-445C-AF8E-20ED7DAEE302}" type="sibTrans" cxnId="{2BB2E3F7-A481-492B-B9DB-BADA2750B43D}">
      <dgm:prSet/>
      <dgm:spPr/>
      <dgm:t>
        <a:bodyPr/>
        <a:lstStyle/>
        <a:p>
          <a:endParaRPr lang="ru-RU"/>
        </a:p>
      </dgm:t>
    </dgm:pt>
    <dgm:pt modelId="{BB7F3920-C897-4890-802B-54C2CA135938}">
      <dgm:prSet phldrT="[Текст]" custT="1"/>
      <dgm:spPr/>
      <dgm:t>
        <a:bodyPr/>
        <a:lstStyle/>
        <a:p>
          <a:pPr algn="just">
            <a:buFont typeface="+mj-lt"/>
            <a:buNone/>
          </a:pPr>
          <a:r>
            <a:rPr lang="ru-RU" sz="1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 Освещаются </a:t>
          </a:r>
          <a:r>
            <a: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ключевые мероприятия, проводимые в районе по сохранению общественного </a:t>
          </a:r>
          <a:r>
            <a:rPr lang="ru-RU" sz="1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здоровья</a:t>
          </a:r>
          <a:endParaRPr lang="ru-RU" sz="1800" dirty="0">
            <a:solidFill>
              <a:schemeClr val="bg1"/>
            </a:solidFill>
          </a:endParaRPr>
        </a:p>
      </dgm:t>
    </dgm:pt>
    <dgm:pt modelId="{7819623E-FBB0-408D-8482-464B5FE000DE}" type="parTrans" cxnId="{936DDFCB-1705-4CBC-B470-6EC0FEE73D6A}">
      <dgm:prSet/>
      <dgm:spPr/>
      <dgm:t>
        <a:bodyPr/>
        <a:lstStyle/>
        <a:p>
          <a:endParaRPr lang="ru-RU"/>
        </a:p>
      </dgm:t>
    </dgm:pt>
    <dgm:pt modelId="{9F308485-E44E-41A4-AD71-66425FAA4E3C}" type="sibTrans" cxnId="{936DDFCB-1705-4CBC-B470-6EC0FEE73D6A}">
      <dgm:prSet/>
      <dgm:spPr/>
      <dgm:t>
        <a:bodyPr/>
        <a:lstStyle/>
        <a:p>
          <a:endParaRPr lang="ru-RU"/>
        </a:p>
      </dgm:t>
    </dgm:pt>
    <dgm:pt modelId="{6A7357C3-4AB7-4112-A250-15B9C1CF27C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Рассылка информации – 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2193</a:t>
          </a: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63779-0608-4EA6-BB04-CA6880CB87CA}" type="parTrans" cxnId="{9A41D261-1119-4331-88FF-46CE900B9677}">
      <dgm:prSet/>
      <dgm:spPr/>
      <dgm:t>
        <a:bodyPr/>
        <a:lstStyle/>
        <a:p>
          <a:endParaRPr lang="ru-RU"/>
        </a:p>
      </dgm:t>
    </dgm:pt>
    <dgm:pt modelId="{95107AF3-BFE9-49B3-9DE3-10FCC90DECBE}" type="sibTrans" cxnId="{9A41D261-1119-4331-88FF-46CE900B9677}">
      <dgm:prSet/>
      <dgm:spPr/>
      <dgm:t>
        <a:bodyPr/>
        <a:lstStyle/>
        <a:p>
          <a:endParaRPr lang="ru-RU"/>
        </a:p>
      </dgm:t>
    </dgm:pt>
    <dgm:pt modelId="{F164916F-8CBD-49BB-BC02-695DFFF73377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. Вакцинировано              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398</a:t>
          </a:r>
        </a:p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106</a:t>
          </a:r>
        </a:p>
      </dgm:t>
    </dgm:pt>
    <dgm:pt modelId="{C3E5BD15-A488-4E49-B1A6-0207DC352382}" type="parTrans" cxnId="{4BFEA6D9-555F-4264-80B3-1E616B963C33}">
      <dgm:prSet/>
      <dgm:spPr/>
      <dgm:t>
        <a:bodyPr/>
        <a:lstStyle/>
        <a:p>
          <a:endParaRPr lang="ru-RU"/>
        </a:p>
      </dgm:t>
    </dgm:pt>
    <dgm:pt modelId="{CD503E8B-7612-4513-AE2C-E77A9A4E46A4}" type="sibTrans" cxnId="{4BFEA6D9-555F-4264-80B3-1E616B963C33}">
      <dgm:prSet/>
      <dgm:spPr/>
      <dgm:t>
        <a:bodyPr/>
        <a:lstStyle/>
        <a:p>
          <a:endParaRPr lang="ru-RU"/>
        </a:p>
      </dgm:t>
    </dgm:pt>
    <dgm:pt modelId="{3DC0D06E-A798-4794-A5CD-CF3E31BFC8BA}" type="pres">
      <dgm:prSet presAssocID="{2D898B17-3493-407E-95BF-40199B209C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366AE-B5B9-4C57-91A9-7D7CFEFBDC04}" type="pres">
      <dgm:prSet presAssocID="{2D898B17-3493-407E-95BF-40199B209CDD}" presName="dummyMaxCanvas" presStyleCnt="0">
        <dgm:presLayoutVars/>
      </dgm:prSet>
      <dgm:spPr/>
    </dgm:pt>
    <dgm:pt modelId="{72A4F90D-5EB5-490F-BE61-9C87EBF3BEB9}" type="pres">
      <dgm:prSet presAssocID="{2D898B17-3493-407E-95BF-40199B209CD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26546-AAA5-4F4E-8AD6-74C965530805}" type="pres">
      <dgm:prSet presAssocID="{2D898B17-3493-407E-95BF-40199B209CD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C0D53-1115-48F9-8F4A-A063591A2E02}" type="pres">
      <dgm:prSet presAssocID="{2D898B17-3493-407E-95BF-40199B209CDD}" presName="FourNodes_3" presStyleLbl="node1" presStyleIdx="2" presStyleCnt="4" custScaleY="121993" custLinFactNeighborX="-1632" custLinFactNeighborY="2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215F-9239-4EAB-BDC7-FC8FDB2039F7}" type="pres">
      <dgm:prSet presAssocID="{2D898B17-3493-407E-95BF-40199B209CD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0254C-337F-4780-B38B-3DDD148E1488}" type="pres">
      <dgm:prSet presAssocID="{2D898B17-3493-407E-95BF-40199B209CD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E7E42-5E5A-4945-95CE-E6EFB97639BF}" type="pres">
      <dgm:prSet presAssocID="{2D898B17-3493-407E-95BF-40199B209CD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4D015-248F-4591-8647-A4619C69BEA6}" type="pres">
      <dgm:prSet presAssocID="{2D898B17-3493-407E-95BF-40199B209CD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7D057-23B2-4E1D-A909-78601A15310A}" type="pres">
      <dgm:prSet presAssocID="{2D898B17-3493-407E-95BF-40199B209CD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20BBB-9632-4738-9077-9FAC89F96461}" type="pres">
      <dgm:prSet presAssocID="{2D898B17-3493-407E-95BF-40199B209CD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E601D-BCD5-48D6-9A07-ADFEA1802585}" type="pres">
      <dgm:prSet presAssocID="{2D898B17-3493-407E-95BF-40199B209CD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63FD2-A249-4916-91D3-F47383A2ED60}" type="pres">
      <dgm:prSet presAssocID="{2D898B17-3493-407E-95BF-40199B209CD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EA6D9-555F-4264-80B3-1E616B963C33}" srcId="{2D898B17-3493-407E-95BF-40199B209CDD}" destId="{F164916F-8CBD-49BB-BC02-695DFFF73377}" srcOrd="2" destOrd="0" parTransId="{C3E5BD15-A488-4E49-B1A6-0207DC352382}" sibTransId="{CD503E8B-7612-4513-AE2C-E77A9A4E46A4}"/>
    <dgm:cxn modelId="{C5DD692C-3AAB-44F2-A584-29A5F54A041A}" type="presOf" srcId="{BB7F3920-C897-4890-802B-54C2CA135938}" destId="{A7663FD2-A249-4916-91D3-F47383A2ED60}" srcOrd="1" destOrd="0" presId="urn:microsoft.com/office/officeart/2005/8/layout/vProcess5"/>
    <dgm:cxn modelId="{63838516-866E-4940-ACC6-1591C365F2D3}" type="presOf" srcId="{BB7F3920-C897-4890-802B-54C2CA135938}" destId="{6306215F-9239-4EAB-BDC7-FC8FDB2039F7}" srcOrd="0" destOrd="0" presId="urn:microsoft.com/office/officeart/2005/8/layout/vProcess5"/>
    <dgm:cxn modelId="{555128B6-BEDD-4089-95C9-9F3161610D13}" type="presOf" srcId="{CD503E8B-7612-4513-AE2C-E77A9A4E46A4}" destId="{21F4D015-248F-4591-8647-A4619C69BEA6}" srcOrd="0" destOrd="0" presId="urn:microsoft.com/office/officeart/2005/8/layout/vProcess5"/>
    <dgm:cxn modelId="{936DDFCB-1705-4CBC-B470-6EC0FEE73D6A}" srcId="{2D898B17-3493-407E-95BF-40199B209CDD}" destId="{BB7F3920-C897-4890-802B-54C2CA135938}" srcOrd="3" destOrd="0" parTransId="{7819623E-FBB0-408D-8482-464B5FE000DE}" sibTransId="{9F308485-E44E-41A4-AD71-66425FAA4E3C}"/>
    <dgm:cxn modelId="{157F3220-C695-4CC5-BB65-D396B1C1A9E6}" type="presOf" srcId="{95107AF3-BFE9-49B3-9DE3-10FCC90DECBE}" destId="{9B3E7E42-5E5A-4945-95CE-E6EFB97639BF}" srcOrd="0" destOrd="0" presId="urn:microsoft.com/office/officeart/2005/8/layout/vProcess5"/>
    <dgm:cxn modelId="{0463E61A-F72E-4DC0-811E-ADBB3F16B8D0}" type="presOf" srcId="{6A7357C3-4AB7-4112-A250-15B9C1CF27CA}" destId="{7C320BBB-9632-4738-9077-9FAC89F96461}" srcOrd="1" destOrd="0" presId="urn:microsoft.com/office/officeart/2005/8/layout/vProcess5"/>
    <dgm:cxn modelId="{54D9E920-EEF8-4557-ABB4-3C975957B19F}" type="presOf" srcId="{69D35A65-1C25-4E9D-A4F5-FBEC7560E0D1}" destId="{8357D057-23B2-4E1D-A909-78601A15310A}" srcOrd="1" destOrd="0" presId="urn:microsoft.com/office/officeart/2005/8/layout/vProcess5"/>
    <dgm:cxn modelId="{983B0873-FCFF-4BA6-BAF1-330DEEAC74D7}" type="presOf" srcId="{F164916F-8CBD-49BB-BC02-695DFFF73377}" destId="{F06C0D53-1115-48F9-8F4A-A063591A2E02}" srcOrd="0" destOrd="0" presId="urn:microsoft.com/office/officeart/2005/8/layout/vProcess5"/>
    <dgm:cxn modelId="{15DFDA4F-985D-477B-B832-286483D24750}" type="presOf" srcId="{69D35A65-1C25-4E9D-A4F5-FBEC7560E0D1}" destId="{72A4F90D-5EB5-490F-BE61-9C87EBF3BEB9}" srcOrd="0" destOrd="0" presId="urn:microsoft.com/office/officeart/2005/8/layout/vProcess5"/>
    <dgm:cxn modelId="{DF14BFDA-8326-427A-8C75-B3FC5625D9B1}" type="presOf" srcId="{2D898B17-3493-407E-95BF-40199B209CDD}" destId="{3DC0D06E-A798-4794-A5CD-CF3E31BFC8BA}" srcOrd="0" destOrd="0" presId="urn:microsoft.com/office/officeart/2005/8/layout/vProcess5"/>
    <dgm:cxn modelId="{2BB2E3F7-A481-492B-B9DB-BADA2750B43D}" srcId="{2D898B17-3493-407E-95BF-40199B209CDD}" destId="{69D35A65-1C25-4E9D-A4F5-FBEC7560E0D1}" srcOrd="0" destOrd="0" parTransId="{6A3B3D8D-3C26-4969-AC6E-A350839CB39F}" sibTransId="{9DE96998-E818-445C-AF8E-20ED7DAEE302}"/>
    <dgm:cxn modelId="{0A787F3C-31AC-43CE-8290-31519DDBB089}" type="presOf" srcId="{F164916F-8CBD-49BB-BC02-695DFFF73377}" destId="{4CFE601D-BCD5-48D6-9A07-ADFEA1802585}" srcOrd="1" destOrd="0" presId="urn:microsoft.com/office/officeart/2005/8/layout/vProcess5"/>
    <dgm:cxn modelId="{0B39AC6F-9C98-4335-A0B9-AE4DA157E021}" type="presOf" srcId="{9DE96998-E818-445C-AF8E-20ED7DAEE302}" destId="{6CF0254C-337F-4780-B38B-3DDD148E1488}" srcOrd="0" destOrd="0" presId="urn:microsoft.com/office/officeart/2005/8/layout/vProcess5"/>
    <dgm:cxn modelId="{9A41D261-1119-4331-88FF-46CE900B9677}" srcId="{2D898B17-3493-407E-95BF-40199B209CDD}" destId="{6A7357C3-4AB7-4112-A250-15B9C1CF27CA}" srcOrd="1" destOrd="0" parTransId="{BD963779-0608-4EA6-BB04-CA6880CB87CA}" sibTransId="{95107AF3-BFE9-49B3-9DE3-10FCC90DECBE}"/>
    <dgm:cxn modelId="{096D986C-A804-4BC9-A5C7-8B3C43828CE4}" type="presOf" srcId="{6A7357C3-4AB7-4112-A250-15B9C1CF27CA}" destId="{71226546-AAA5-4F4E-8AD6-74C965530805}" srcOrd="0" destOrd="0" presId="urn:microsoft.com/office/officeart/2005/8/layout/vProcess5"/>
    <dgm:cxn modelId="{22A321FC-40AA-42A5-8A5E-90836AF4E157}" type="presParOf" srcId="{3DC0D06E-A798-4794-A5CD-CF3E31BFC8BA}" destId="{927366AE-B5B9-4C57-91A9-7D7CFEFBDC04}" srcOrd="0" destOrd="0" presId="urn:microsoft.com/office/officeart/2005/8/layout/vProcess5"/>
    <dgm:cxn modelId="{4B3D693D-C240-432D-BE0B-796E3B9D4D1C}" type="presParOf" srcId="{3DC0D06E-A798-4794-A5CD-CF3E31BFC8BA}" destId="{72A4F90D-5EB5-490F-BE61-9C87EBF3BEB9}" srcOrd="1" destOrd="0" presId="urn:microsoft.com/office/officeart/2005/8/layout/vProcess5"/>
    <dgm:cxn modelId="{B902E93F-EE59-4726-B48C-6B84CCDA935A}" type="presParOf" srcId="{3DC0D06E-A798-4794-A5CD-CF3E31BFC8BA}" destId="{71226546-AAA5-4F4E-8AD6-74C965530805}" srcOrd="2" destOrd="0" presId="urn:microsoft.com/office/officeart/2005/8/layout/vProcess5"/>
    <dgm:cxn modelId="{BEE5CF75-E221-493D-B177-0E49F2A321FC}" type="presParOf" srcId="{3DC0D06E-A798-4794-A5CD-CF3E31BFC8BA}" destId="{F06C0D53-1115-48F9-8F4A-A063591A2E02}" srcOrd="3" destOrd="0" presId="urn:microsoft.com/office/officeart/2005/8/layout/vProcess5"/>
    <dgm:cxn modelId="{E2EA8C97-2CA7-4D7A-A572-105720576B0A}" type="presParOf" srcId="{3DC0D06E-A798-4794-A5CD-CF3E31BFC8BA}" destId="{6306215F-9239-4EAB-BDC7-FC8FDB2039F7}" srcOrd="4" destOrd="0" presId="urn:microsoft.com/office/officeart/2005/8/layout/vProcess5"/>
    <dgm:cxn modelId="{F4646605-166C-427C-89EC-09A4D4B5BE36}" type="presParOf" srcId="{3DC0D06E-A798-4794-A5CD-CF3E31BFC8BA}" destId="{6CF0254C-337F-4780-B38B-3DDD148E1488}" srcOrd="5" destOrd="0" presId="urn:microsoft.com/office/officeart/2005/8/layout/vProcess5"/>
    <dgm:cxn modelId="{C4EFA055-7D87-43B7-A33B-7F081804D8F7}" type="presParOf" srcId="{3DC0D06E-A798-4794-A5CD-CF3E31BFC8BA}" destId="{9B3E7E42-5E5A-4945-95CE-E6EFB97639BF}" srcOrd="6" destOrd="0" presId="urn:microsoft.com/office/officeart/2005/8/layout/vProcess5"/>
    <dgm:cxn modelId="{9B9E294B-D3BC-43D7-9955-30E82D6CA1F6}" type="presParOf" srcId="{3DC0D06E-A798-4794-A5CD-CF3E31BFC8BA}" destId="{21F4D015-248F-4591-8647-A4619C69BEA6}" srcOrd="7" destOrd="0" presId="urn:microsoft.com/office/officeart/2005/8/layout/vProcess5"/>
    <dgm:cxn modelId="{B07E2A4D-F586-4903-8530-0EEC2D9408B9}" type="presParOf" srcId="{3DC0D06E-A798-4794-A5CD-CF3E31BFC8BA}" destId="{8357D057-23B2-4E1D-A909-78601A15310A}" srcOrd="8" destOrd="0" presId="urn:microsoft.com/office/officeart/2005/8/layout/vProcess5"/>
    <dgm:cxn modelId="{61F1F4F9-E6D1-41AD-8991-1C2D921FEA30}" type="presParOf" srcId="{3DC0D06E-A798-4794-A5CD-CF3E31BFC8BA}" destId="{7C320BBB-9632-4738-9077-9FAC89F96461}" srcOrd="9" destOrd="0" presId="urn:microsoft.com/office/officeart/2005/8/layout/vProcess5"/>
    <dgm:cxn modelId="{DB3C48F8-7174-4F27-A8CB-56601CE971B9}" type="presParOf" srcId="{3DC0D06E-A798-4794-A5CD-CF3E31BFC8BA}" destId="{4CFE601D-BCD5-48D6-9A07-ADFEA1802585}" srcOrd="10" destOrd="0" presId="urn:microsoft.com/office/officeart/2005/8/layout/vProcess5"/>
    <dgm:cxn modelId="{0D29FCF3-FD6D-4F90-A36D-33D78EE84042}" type="presParOf" srcId="{3DC0D06E-A798-4794-A5CD-CF3E31BFC8BA}" destId="{A7663FD2-A249-4916-91D3-F47383A2ED6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AAF7E-D20B-4C35-863E-58F0E20A3492}">
      <dsp:nvSpPr>
        <dsp:cNvPr id="0" name=""/>
        <dsp:cNvSpPr/>
      </dsp:nvSpPr>
      <dsp:spPr>
        <a:xfrm>
          <a:off x="0" y="915277"/>
          <a:ext cx="6341270" cy="2563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информированности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населения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Балтачевского района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вопросам здравоохранения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приверженности к здоровому образу жизни</a:t>
          </a:r>
          <a:endParaRPr lang="ru-RU" sz="2400" kern="1200" dirty="0"/>
        </a:p>
      </dsp:txBody>
      <dsp:txXfrm>
        <a:off x="75073" y="990350"/>
        <a:ext cx="6191124" cy="2413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AB810-CE6F-4246-ADC6-36B6661858FE}">
      <dsp:nvSpPr>
        <dsp:cNvPr id="0" name=""/>
        <dsp:cNvSpPr/>
      </dsp:nvSpPr>
      <dsp:spPr>
        <a:xfrm>
          <a:off x="-120341" y="35894"/>
          <a:ext cx="6610334" cy="1594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Основная идея: </a:t>
          </a:r>
          <a:r>
            <a:rPr lang="ru-RU" sz="1800" b="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межведомственное взаимодействие в чатах сельских поселений </a:t>
          </a:r>
          <a:r>
            <a:rPr lang="ru-RU" sz="18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lang="ru-RU" sz="18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мессенджере </a:t>
          </a:r>
          <a:r>
            <a:rPr lang="ru-RU" sz="1800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WhatsApp</a:t>
          </a:r>
          <a:r>
            <a:rPr lang="ru-RU" sz="18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для быстрого распространения информации </a:t>
          </a:r>
          <a:r>
            <a:rPr lang="ru-RU" sz="18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lang="ru-RU" sz="18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вопросах </a:t>
          </a:r>
          <a:r>
            <a:rPr lang="ru-RU" sz="18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здорового образа жизни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-73639" y="82596"/>
        <a:ext cx="4652913" cy="1501104"/>
      </dsp:txXfrm>
    </dsp:sp>
    <dsp:sp modelId="{924644FC-8E7D-4939-9C8D-09DF5AF5D489}">
      <dsp:nvSpPr>
        <dsp:cNvPr id="0" name=""/>
        <dsp:cNvSpPr/>
      </dsp:nvSpPr>
      <dsp:spPr>
        <a:xfrm>
          <a:off x="192397" y="1968387"/>
          <a:ext cx="7091698" cy="2402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Цель: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 течение 8 месяцев 2023 года охватить 25% населения информированием, воздействовать на мнение и образ жизни людей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Балтачевского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района, из чатов привлечь 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90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% населения для прохождения диспансеризации и профилактического медицинского осмотра, также привлечь из чатов для вакцинации 10% граждан</a:t>
          </a:r>
          <a:r>
            <a:rPr lang="ru-RU" sz="18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774" y="2038764"/>
        <a:ext cx="4366298" cy="2262088"/>
      </dsp:txXfrm>
    </dsp:sp>
    <dsp:sp modelId="{C9195E5C-1427-4AF2-8B0A-03BE85D18A10}">
      <dsp:nvSpPr>
        <dsp:cNvPr id="0" name=""/>
        <dsp:cNvSpPr/>
      </dsp:nvSpPr>
      <dsp:spPr>
        <a:xfrm>
          <a:off x="5718973" y="1313283"/>
          <a:ext cx="1242678" cy="1242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98576" y="1313283"/>
        <a:ext cx="683472" cy="935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672AF-1CC7-4EEA-B924-143189642A28}">
      <dsp:nvSpPr>
        <dsp:cNvPr id="0" name=""/>
        <dsp:cNvSpPr/>
      </dsp:nvSpPr>
      <dsp:spPr>
        <a:xfrm>
          <a:off x="0" y="0"/>
          <a:ext cx="6583680" cy="746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Изучить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мессенджеры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их популярность среди населения</a:t>
          </a:r>
        </a:p>
      </dsp:txBody>
      <dsp:txXfrm>
        <a:off x="21870" y="21870"/>
        <a:ext cx="5714840" cy="702956"/>
      </dsp:txXfrm>
    </dsp:sp>
    <dsp:sp modelId="{787E013A-7B1D-4956-B927-EDB7E4C9A47B}">
      <dsp:nvSpPr>
        <dsp:cNvPr id="0" name=""/>
        <dsp:cNvSpPr/>
      </dsp:nvSpPr>
      <dsp:spPr>
        <a:xfrm>
          <a:off x="551383" y="882459"/>
          <a:ext cx="6583680" cy="746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400" kern="1200" dirty="0" smtClean="0">
              <a:effectLst/>
              <a:latin typeface="Times New Roman"/>
              <a:ea typeface="Calibri"/>
            </a:rPr>
            <a:t>Вступить в чаты сельских поселений </a:t>
          </a:r>
          <a:r>
            <a:rPr lang="ru-RU" sz="1400" kern="1200" dirty="0" err="1" smtClean="0">
              <a:effectLst/>
              <a:latin typeface="Times New Roman"/>
              <a:ea typeface="Calibri"/>
            </a:rPr>
            <a:t>Балтачевского</a:t>
          </a:r>
          <a:r>
            <a:rPr lang="ru-RU" sz="1400" kern="1200" dirty="0" smtClean="0">
              <a:effectLst/>
              <a:latin typeface="Times New Roman"/>
              <a:ea typeface="Calibri"/>
            </a:rPr>
            <a:t> района 32  фельдшерам ФАП, 8 участковым терапевтам и 8 участковым медсёстрам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253" y="904329"/>
        <a:ext cx="5503204" cy="702956"/>
      </dsp:txXfrm>
    </dsp:sp>
    <dsp:sp modelId="{A399B2CB-0820-4A4F-A23C-C49FD2ABC2A4}">
      <dsp:nvSpPr>
        <dsp:cNvPr id="0" name=""/>
        <dsp:cNvSpPr/>
      </dsp:nvSpPr>
      <dsp:spPr>
        <a:xfrm>
          <a:off x="1094536" y="1764919"/>
          <a:ext cx="6583680" cy="746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Рассылка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 в виде видео, аудио-материалов, текстового и графического формата</a:t>
          </a:r>
        </a:p>
      </dsp:txBody>
      <dsp:txXfrm>
        <a:off x="1116406" y="1786789"/>
        <a:ext cx="5511433" cy="702956"/>
      </dsp:txXfrm>
    </dsp:sp>
    <dsp:sp modelId="{5179A3E2-9025-4ADE-8338-0EDFD03F28C2}">
      <dsp:nvSpPr>
        <dsp:cNvPr id="0" name=""/>
        <dsp:cNvSpPr/>
      </dsp:nvSpPr>
      <dsp:spPr>
        <a:xfrm>
          <a:off x="1645920" y="2647378"/>
          <a:ext cx="6583680" cy="746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Анализ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промежуточных результатов деятельности и эффективности чатов</a:t>
          </a:r>
        </a:p>
      </dsp:txBody>
      <dsp:txXfrm>
        <a:off x="1667790" y="2669248"/>
        <a:ext cx="5503204" cy="702956"/>
      </dsp:txXfrm>
    </dsp:sp>
    <dsp:sp modelId="{449D9DD0-7B45-47E0-B65B-6021B4A5477A}">
      <dsp:nvSpPr>
        <dsp:cNvPr id="0" name=""/>
        <dsp:cNvSpPr/>
      </dsp:nvSpPr>
      <dsp:spPr>
        <a:xfrm>
          <a:off x="6098327" y="571901"/>
          <a:ext cx="485352" cy="485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207531" y="571901"/>
        <a:ext cx="266944" cy="365227"/>
      </dsp:txXfrm>
    </dsp:sp>
    <dsp:sp modelId="{0B25F4A3-4465-475B-A364-367265DCE069}">
      <dsp:nvSpPr>
        <dsp:cNvPr id="0" name=""/>
        <dsp:cNvSpPr/>
      </dsp:nvSpPr>
      <dsp:spPr>
        <a:xfrm>
          <a:off x="6649710" y="1454361"/>
          <a:ext cx="485352" cy="485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758914" y="1454361"/>
        <a:ext cx="266944" cy="365227"/>
      </dsp:txXfrm>
    </dsp:sp>
    <dsp:sp modelId="{EC914EAC-0CE5-4D91-923B-47DF25A9D64A}">
      <dsp:nvSpPr>
        <dsp:cNvPr id="0" name=""/>
        <dsp:cNvSpPr/>
      </dsp:nvSpPr>
      <dsp:spPr>
        <a:xfrm>
          <a:off x="7192864" y="2336820"/>
          <a:ext cx="485352" cy="485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302068" y="2336820"/>
        <a:ext cx="266944" cy="365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068E7-7284-41D4-9257-9B1DE1A090DA}">
      <dsp:nvSpPr>
        <dsp:cNvPr id="0" name=""/>
        <dsp:cNvSpPr/>
      </dsp:nvSpPr>
      <dsp:spPr>
        <a:xfrm>
          <a:off x="1256457" y="298814"/>
          <a:ext cx="1909923" cy="8452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535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15</a:t>
          </a:r>
          <a:endParaRPr lang="ru-RU" sz="40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6457" y="298814"/>
        <a:ext cx="1909923" cy="845278"/>
      </dsp:txXfrm>
    </dsp:sp>
    <dsp:sp modelId="{6C75AB49-21AC-4A71-9A5B-0021623DC3C2}">
      <dsp:nvSpPr>
        <dsp:cNvPr id="0" name=""/>
        <dsp:cNvSpPr/>
      </dsp:nvSpPr>
      <dsp:spPr>
        <a:xfrm>
          <a:off x="437192" y="238038"/>
          <a:ext cx="784149" cy="8875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42FEB-6920-4050-B19C-27C5CD691BBF}">
      <dsp:nvSpPr>
        <dsp:cNvPr id="0" name=""/>
        <dsp:cNvSpPr/>
      </dsp:nvSpPr>
      <dsp:spPr>
        <a:xfrm>
          <a:off x="1685068" y="1332973"/>
          <a:ext cx="1391341" cy="9051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535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43</a:t>
          </a:r>
          <a:endParaRPr lang="ru-RU" sz="4000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5068" y="1332973"/>
        <a:ext cx="1391341" cy="905183"/>
      </dsp:txXfrm>
    </dsp:sp>
    <dsp:sp modelId="{FF7DC2BA-7CDF-4461-A3D2-6CE5EB8E20E2}">
      <dsp:nvSpPr>
        <dsp:cNvPr id="0" name=""/>
        <dsp:cNvSpPr/>
      </dsp:nvSpPr>
      <dsp:spPr>
        <a:xfrm>
          <a:off x="666306" y="1256619"/>
          <a:ext cx="942847" cy="88754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4BA54-8A6C-4E74-B174-978EF1FC2322}">
      <dsp:nvSpPr>
        <dsp:cNvPr id="0" name=""/>
        <dsp:cNvSpPr/>
      </dsp:nvSpPr>
      <dsp:spPr>
        <a:xfrm>
          <a:off x="1582654" y="2547716"/>
          <a:ext cx="2022527" cy="8452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535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4617</a:t>
          </a:r>
          <a:endParaRPr lang="ru-RU" sz="40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2654" y="2547716"/>
        <a:ext cx="2022527" cy="845278"/>
      </dsp:txXfrm>
    </dsp:sp>
    <dsp:sp modelId="{73126F71-1EF5-4FA0-A96E-9196BEA1EDF7}">
      <dsp:nvSpPr>
        <dsp:cNvPr id="0" name=""/>
        <dsp:cNvSpPr/>
      </dsp:nvSpPr>
      <dsp:spPr>
        <a:xfrm>
          <a:off x="516948" y="2334893"/>
          <a:ext cx="1203921" cy="118339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A756E-C63F-4ABE-A2AC-0762C101659C}">
      <dsp:nvSpPr>
        <dsp:cNvPr id="0" name=""/>
        <dsp:cNvSpPr/>
      </dsp:nvSpPr>
      <dsp:spPr>
        <a:xfrm>
          <a:off x="0" y="303804"/>
          <a:ext cx="6096000" cy="1433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0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 Привлечено и прошли ДОГН и ПМО за </a:t>
          </a:r>
          <a:r>
            <a:rPr lang="ru-RU" sz="20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 </a:t>
          </a:r>
          <a:r>
            <a:rPr lang="ru-RU" sz="20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месяца      	2068 человек             </a:t>
          </a:r>
          <a:r>
            <a:rPr lang="ru-RU" sz="20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49%</a:t>
          </a:r>
          <a:endParaRPr lang="ru-RU" sz="2600" kern="1200" dirty="0">
            <a:solidFill>
              <a:schemeClr val="bg1"/>
            </a:solidFill>
          </a:endParaRPr>
        </a:p>
      </dsp:txBody>
      <dsp:txXfrm>
        <a:off x="42000" y="345804"/>
        <a:ext cx="6012000" cy="13499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4F90D-5EB5-490F-BE61-9C87EBF3BEB9}">
      <dsp:nvSpPr>
        <dsp:cNvPr id="0" name=""/>
        <dsp:cNvSpPr/>
      </dsp:nvSpPr>
      <dsp:spPr>
        <a:xfrm>
          <a:off x="0" y="0"/>
          <a:ext cx="5539680" cy="932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2 . </a:t>
          </a:r>
          <a:r>
            <a:rPr lang="ru-RU" sz="20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Обращаемость населения      на 10% 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22" y="27322"/>
        <a:ext cx="4454232" cy="878209"/>
      </dsp:txXfrm>
    </dsp:sp>
    <dsp:sp modelId="{71226546-AAA5-4F4E-8AD6-74C965530805}">
      <dsp:nvSpPr>
        <dsp:cNvPr id="0" name=""/>
        <dsp:cNvSpPr/>
      </dsp:nvSpPr>
      <dsp:spPr>
        <a:xfrm>
          <a:off x="463948" y="1102463"/>
          <a:ext cx="5539680" cy="932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Рассылка информации – 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2193</a:t>
          </a:r>
          <a:endParaRPr lang="ru-RU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270" y="1129785"/>
        <a:ext cx="4414732" cy="878209"/>
      </dsp:txXfrm>
    </dsp:sp>
    <dsp:sp modelId="{F06C0D53-1115-48F9-8F4A-A063591A2E02}">
      <dsp:nvSpPr>
        <dsp:cNvPr id="0" name=""/>
        <dsp:cNvSpPr/>
      </dsp:nvSpPr>
      <dsp:spPr>
        <a:xfrm>
          <a:off x="830564" y="2122103"/>
          <a:ext cx="5539680" cy="1138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. Вакцинировано              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398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106</a:t>
          </a:r>
        </a:p>
      </dsp:txBody>
      <dsp:txXfrm>
        <a:off x="863895" y="2155434"/>
        <a:ext cx="4409639" cy="1071354"/>
      </dsp:txXfrm>
    </dsp:sp>
    <dsp:sp modelId="{6306215F-9239-4EAB-BDC7-FC8FDB2039F7}">
      <dsp:nvSpPr>
        <dsp:cNvPr id="0" name=""/>
        <dsp:cNvSpPr/>
      </dsp:nvSpPr>
      <dsp:spPr>
        <a:xfrm>
          <a:off x="1384920" y="3307391"/>
          <a:ext cx="5539680" cy="932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 Освещаются </a:t>
          </a:r>
          <a:r>
            <a:rPr lang="ru-RU" sz="18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ключевые мероприятия, проводимые в районе по сохранению общественного </a:t>
          </a:r>
          <a:r>
            <a:rPr lang="ru-RU" sz="18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здоровья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412242" y="3334713"/>
        <a:ext cx="4414732" cy="878209"/>
      </dsp:txXfrm>
    </dsp:sp>
    <dsp:sp modelId="{6CF0254C-337F-4780-B38B-3DDD148E1488}">
      <dsp:nvSpPr>
        <dsp:cNvPr id="0" name=""/>
        <dsp:cNvSpPr/>
      </dsp:nvSpPr>
      <dsp:spPr>
        <a:xfrm>
          <a:off x="4933324" y="714481"/>
          <a:ext cx="606355" cy="6063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069754" y="714481"/>
        <a:ext cx="333495" cy="456282"/>
      </dsp:txXfrm>
    </dsp:sp>
    <dsp:sp modelId="{9B3E7E42-5E5A-4945-95CE-E6EFB97639BF}">
      <dsp:nvSpPr>
        <dsp:cNvPr id="0" name=""/>
        <dsp:cNvSpPr/>
      </dsp:nvSpPr>
      <dsp:spPr>
        <a:xfrm>
          <a:off x="5397273" y="1816944"/>
          <a:ext cx="606355" cy="6063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533703" y="1816944"/>
        <a:ext cx="333495" cy="456282"/>
      </dsp:txXfrm>
    </dsp:sp>
    <dsp:sp modelId="{21F4D015-248F-4591-8647-A4619C69BEA6}">
      <dsp:nvSpPr>
        <dsp:cNvPr id="0" name=""/>
        <dsp:cNvSpPr/>
      </dsp:nvSpPr>
      <dsp:spPr>
        <a:xfrm>
          <a:off x="5854296" y="2919408"/>
          <a:ext cx="606355" cy="6063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990726" y="2919408"/>
        <a:ext cx="333495" cy="45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07264F1-0BAF-628F-6C9E-A2C57EAE18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862" tIns="45433" rIns="90862" bIns="4543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B0FF2BA-97C8-5FF4-FE2D-725715DC2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0862" tIns="45433" rIns="90862" bIns="4543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CD923D-1EB7-480E-9FEA-380F6CF82333}" type="datetimeFigureOut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7B6EEB-985A-AC76-304B-2C2E8A6420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862" tIns="45433" rIns="90862" bIns="4543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4C8596-59A2-20BE-E521-998BC096FC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0862" tIns="45433" rIns="90862" bIns="4543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4ACCC1-01BD-4B0C-949B-51FDA579A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13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4D5AFD91-9BBD-575C-EDE3-D953597CEB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62" tIns="45433" rIns="90862" bIns="4543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 dirty="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812CAD43-228C-90C3-9CAB-AD1392CEE8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62" tIns="45433" rIns="90862" bIns="454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fld id="{5353D7B8-A98E-48A0-95B3-E8A66106C783}" type="datetimeFigureOut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xmlns="" id="{0AA43A04-6155-0F7A-B5A6-1502BEB0CC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xmlns="" id="{645D3A58-E992-7206-8C1B-E8765FBA1F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40675" cy="305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62" tIns="45433" rIns="90862" bIns="45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xmlns="" id="{8F4A76B5-413F-8030-3ED8-2F3EF3ADF2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62" tIns="45433" rIns="90862" bIns="4543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 dirty="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xmlns="" id="{C2E44DF1-69C1-C287-A81B-CC2BB3F11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62" tIns="45433" rIns="90862" bIns="454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fld id="{0B21003D-273E-438C-AF9B-2DEEBE0ABA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401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79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5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39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911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9093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7275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5457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xmlns="" id="{5DE1C29F-7D81-973F-739A-ECFB2D739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xmlns="" id="{811E4289-3BFD-0390-7A2D-535EEEE71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xmlns="" id="{C669C824-76A5-6B9D-6EB3-4BF833956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471CF9B-E845-48F9-9B47-645F6A15D70E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xmlns="" id="{DD72A502-2D58-4825-0935-3001417FA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xmlns="" id="{A2D0A001-CB4A-5F08-61B4-C45D64A43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xmlns="" id="{95B9A44E-7EC9-D708-44E8-3CF5EF4259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0D42361-2B0A-4A8B-B697-3DDA3FBB1110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xmlns="" id="{9953AC4E-A94C-EFC7-6F26-5C065C0C6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xmlns="" id="{B94C40EC-AFC2-E561-D325-A397CDBC9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xmlns="" id="{242D2A56-16A5-3099-D314-6903A0BCF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256ADAA-B844-47A5-BCE5-928B4DBD680F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xmlns="" id="{EDC3B14F-5F18-7098-04A0-E30774701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xmlns="" id="{2BA8AE38-F73D-471E-43E2-B2BBFE3E9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xmlns="" id="{6531782C-6197-209D-ED1B-2F5347FCE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249C1BA-89BD-4DE5-9EC5-03AE6CF347CD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>
            <a:extLst>
              <a:ext uri="{FF2B5EF4-FFF2-40B4-BE49-F238E27FC236}">
                <a16:creationId xmlns:a16="http://schemas.microsoft.com/office/drawing/2014/main" xmlns="" id="{5C6E0CE8-ACF2-3DB7-6DC9-21775DF2C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>
            <a:extLst>
              <a:ext uri="{FF2B5EF4-FFF2-40B4-BE49-F238E27FC236}">
                <a16:creationId xmlns:a16="http://schemas.microsoft.com/office/drawing/2014/main" xmlns="" id="{0E3A3A83-E104-9696-AE60-E35DB84D9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xmlns="" id="{891335A6-5246-02D0-016C-5421E7425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618CEB4-ED24-42A4-BCF4-7725B8977967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>
            <a:extLst>
              <a:ext uri="{FF2B5EF4-FFF2-40B4-BE49-F238E27FC236}">
                <a16:creationId xmlns:a16="http://schemas.microsoft.com/office/drawing/2014/main" xmlns="" id="{B2D51C17-CED9-E3E5-16D9-6E4BCEE43F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>
            <a:extLst>
              <a:ext uri="{FF2B5EF4-FFF2-40B4-BE49-F238E27FC236}">
                <a16:creationId xmlns:a16="http://schemas.microsoft.com/office/drawing/2014/main" xmlns="" id="{50847CBF-1C67-8160-CFE6-C87D300C1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xmlns="" id="{838C8FC9-9D1A-3903-EBA6-1C8F5951E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C0931EA-DABD-45AD-8CF8-88910B9924F8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:a16="http://schemas.microsoft.com/office/drawing/2014/main" xmlns="" id="{40ED46B0-2673-0BD8-958A-E2EB53659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>
            <a:extLst>
              <a:ext uri="{FF2B5EF4-FFF2-40B4-BE49-F238E27FC236}">
                <a16:creationId xmlns:a16="http://schemas.microsoft.com/office/drawing/2014/main" xmlns="" id="{74EFC11B-E59A-02C1-C180-1E2B7330D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xmlns="" id="{32A8A751-62FB-3E4E-7C71-644ACCBF31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427A76C-50FA-4C10-B68E-5CF21E1961A8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xmlns="" id="{56C95974-EB6D-276F-136A-41F452A4D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xmlns="" id="{CCFA8DED-3B26-3F9E-F0C8-7F84A5649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xmlns="" id="{902E6C39-2E28-B064-0398-0DC61523B1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161D91A-12CB-4E36-A82F-8F9ACA16D80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xmlns="" id="{5DE1C29F-7D81-973F-739A-ECFB2D739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xmlns="" id="{811E4289-3BFD-0390-7A2D-535EEEE71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xmlns="" id="{C669C824-76A5-6B9D-6EB3-4BF833956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471CF9B-E845-48F9-9B47-645F6A15D70E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F656B9-D78A-A1E4-E775-866E6BF4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B75B-8BBE-4699-90EB-56D4BA4694C6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66E6EE-B7D2-C83E-B203-3A642A24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2559FB-2060-051A-11F5-D41CE6BB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8B97-5E7B-4F12-89C0-F69C7BA2B4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62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67F64E-52DE-AB5B-832E-A0094A2E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5560-187F-454E-B506-E753F410EB09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69EE40-5903-0777-2E9A-EC22A013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25C1F9-A59A-351A-A9A7-F1933AB6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FF99-E086-4B33-B3B1-4754A6E58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01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5626D9-78EA-3F6D-35B0-AB8D0A25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B518-E1EB-4C64-8F7D-668A6A576D7F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710E72-A1BA-D6BC-E389-5C612BDE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355A78-3383-7329-6933-49B30E4C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9C35-8B8A-40C9-9D4A-8D32008B70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66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49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44" name="PlaceHolder 2"/>
          <p:cNvSpPr>
            <a:spLocks noGrp="1"/>
          </p:cNvSpPr>
          <p:nvPr>
            <p:ph type="subTitle"/>
          </p:nvPr>
        </p:nvSpPr>
        <p:spPr>
          <a:xfrm>
            <a:off x="457200" y="1200150"/>
            <a:ext cx="8229240" cy="339417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689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240" cy="33941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25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33941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49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33941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540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075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ubTitle"/>
          </p:nvPr>
        </p:nvSpPr>
        <p:spPr>
          <a:xfrm>
            <a:off x="457200" y="206010"/>
            <a:ext cx="8229240" cy="397332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0989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55" name="PlaceHolder 4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33941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7903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33941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58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59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970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95EECA-F25A-DC3C-3FFA-53321C9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99F8-8D62-490B-BC4C-BAFD039AA8A0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A1F135-AF33-A70C-121F-D8C81077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082C82-966C-E7E0-EF5B-6A505294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4FED-C552-4D3A-A9E3-126AE77C9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639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62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6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8280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24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8763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69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0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1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4694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4" name="PlaceHolder 3"/>
          <p:cNvSpPr>
            <a:spLocks noGrp="1"/>
          </p:cNvSpPr>
          <p:nvPr>
            <p:ph type="body"/>
          </p:nvPr>
        </p:nvSpPr>
        <p:spPr>
          <a:xfrm>
            <a:off x="3239640" y="120015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5" name="PlaceHolder 4"/>
          <p:cNvSpPr>
            <a:spLocks noGrp="1"/>
          </p:cNvSpPr>
          <p:nvPr>
            <p:ph type="body"/>
          </p:nvPr>
        </p:nvSpPr>
        <p:spPr>
          <a:xfrm>
            <a:off x="6022080" y="120015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6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7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8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071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7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44" name="PlaceHolder 2"/>
          <p:cNvSpPr>
            <a:spLocks noGrp="1"/>
          </p:cNvSpPr>
          <p:nvPr>
            <p:ph type="subTitle"/>
          </p:nvPr>
        </p:nvSpPr>
        <p:spPr>
          <a:xfrm>
            <a:off x="457200" y="1200150"/>
            <a:ext cx="8229240" cy="339417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445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240" cy="33941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8732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33941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49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33941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26093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10537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ubTitle"/>
          </p:nvPr>
        </p:nvSpPr>
        <p:spPr>
          <a:xfrm>
            <a:off x="457200" y="206010"/>
            <a:ext cx="8229240" cy="397332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7605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1522D-2209-E2B7-5D08-79404BB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81E7-CB47-41AD-9084-52E5AF1A76DE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51B34F-B03C-8FEB-CB61-1DD7AE65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B39396-2B6F-0B35-FF95-6E58F0FC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CB53-2B1C-4CCF-AB5B-BEC39E6F34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443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55" name="PlaceHolder 4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33941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0648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33941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58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59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2494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62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6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0923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24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4700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69" name="PlaceHolder 3"/>
          <p:cNvSpPr>
            <a:spLocks noGrp="1"/>
          </p:cNvSpPr>
          <p:nvPr>
            <p:ph type="body"/>
          </p:nvPr>
        </p:nvSpPr>
        <p:spPr>
          <a:xfrm>
            <a:off x="4674240" y="120015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0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1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8693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4" name="PlaceHolder 3"/>
          <p:cNvSpPr>
            <a:spLocks noGrp="1"/>
          </p:cNvSpPr>
          <p:nvPr>
            <p:ph type="body"/>
          </p:nvPr>
        </p:nvSpPr>
        <p:spPr>
          <a:xfrm>
            <a:off x="3239640" y="120015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5" name="PlaceHolder 4"/>
          <p:cNvSpPr>
            <a:spLocks noGrp="1"/>
          </p:cNvSpPr>
          <p:nvPr>
            <p:ph type="body"/>
          </p:nvPr>
        </p:nvSpPr>
        <p:spPr>
          <a:xfrm>
            <a:off x="6022080" y="120015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6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7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8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0190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887A1D-189D-6298-32F5-3691589B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729B-3D8A-42D2-91AF-0A1FD36AE5CA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E2B3B8-869B-FD0C-B0F9-D09047AE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2F9A9F-357D-AE41-79AC-8D198283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BE5A-75E3-4250-A6E0-8E96F16D48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946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41C138-0E64-DDD2-F1DF-18E23D01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2AA3-6C6E-4107-BDEF-20CE0B68FC7C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28C5DE-2680-7C2B-C5E0-58087450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2583F6-23AF-CA7C-837E-CC115C42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7058-C901-4024-B406-3D955CD2B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14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F31353-D8D3-46FD-74A5-B73F36FF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FB70-87CE-4306-B13A-68B1C145E2BE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28455C-5425-2E32-868E-E8509445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BBD4A0-4C9E-AA7A-D948-4B3BA315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DDE0-0B92-4EFF-B4E6-BF94033E5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353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C35B063-EB7B-6F64-E41D-181DB65E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12B3-DC8C-4241-9294-417E0D4FA14B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E3B6599-31E9-C6E6-B0F1-C9C7F75B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CDCBD3F-92C6-AA39-7793-B2CBE4E7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D067-62DA-41DC-A07E-2D03484350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7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75480F7-0918-CB56-7FC1-2C18ADC6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1EED-AAC9-4DEB-81A5-DAA2C1558511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725993C-E390-6621-659E-85F44E58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C01E654-0A65-6B27-B30B-5B4696C9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3E5A-752F-4D69-B91F-D030AE1155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988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29BEAA8A-80A7-FC49-1509-860700DA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41DD-A159-4B0F-B774-021FA1F0F1FE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C32BC3C3-6CA1-8660-6804-D8E79E7E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0AB2ECC-4063-9402-E3DD-E98A17EA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F7E0-61C6-4378-B630-4FB93E94F0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02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9C7F15ED-1439-2A14-FE6E-28F1B20C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DC20-FF7F-4D35-A63F-0799A21DA586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6FDEB7B-9AEF-448F-9CEB-C0130A7A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CD52C2B4-AA14-1F8F-9ABA-BC4F5F99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A56B-AA86-4723-85EF-3CF014EF25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722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DAFE20A9-F049-5833-FBA7-F97366BE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0745-96A8-4202-9293-9801AB6BE359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426B5A2-CAF0-65C7-2D6B-ED05BDE2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189CEAE6-F32D-F1C5-1F2C-E8780020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4914-8332-4994-8305-227008EDF8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440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1EF367C1-E4D0-3DE0-1612-FC018722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A8A8E-B470-4FEF-9FDC-12432E6EE571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B045EDB-F741-67E1-9C45-6C8C08E3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667810B-81C9-B18D-184C-258D8BF6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57D4-E9F0-4D50-AB86-6604066AF4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843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6B79273B-CE56-93B1-06C5-D2303BB9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FA2D-2DFA-4E54-BC2D-7A9D91E94D6A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8C68AD2-1E31-F0D7-EF14-4C5426C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0255D02-4E9E-1B58-15AC-E2084271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95E1-D1A5-4890-96A0-A61D77E6F7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127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60DF08-E487-9366-CFD4-80C7C80B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5F76-149C-4FFF-B1FF-15D9A52431FE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D5344E-7751-7D7E-A38F-9417E535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928556-E85D-FBDC-8128-EEDB42A8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AA9F-2CE4-4E13-89E6-0A4EBF493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772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4F4190-A691-B4AE-0C21-383ADBAD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DEF4-31B4-49D2-A012-88D35FC27C1C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663D1B-8A21-5D7B-F6B3-6ED13C0A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2F6867-DD90-EFDC-7F0C-4237927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4506-2FAD-49C8-9457-F68099BB5B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952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0C36C7-E996-3083-F4F7-A3C060C0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71FB-83F6-4663-AA5A-F143F8FA569A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F3B7EE-669C-24EC-E3F6-3FABD3C5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14E411-358F-0530-36A4-85EB3B04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8C94-FAF3-4154-AE97-C0BBAA5F7E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075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75D699-E882-12D3-6293-E60CABC9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942B-AC20-4BD0-8EE0-0D46159A5B16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D524A2-1F0C-7FE4-9D43-7389F7EA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FC2631-5CEF-99B3-93F9-9CEAA83B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12E48-5231-404A-B57E-EDEEF166CD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6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493058-745E-2866-25AA-4667F1DD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DFD-ACDC-4038-A43E-3E5B2AADB1BD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74326C-6740-82D4-A61E-6BC37B20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2DB87D-A88A-026D-9B18-ABE975F5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8CC84-60A9-4BF2-A957-1F4977221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83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82" indent="0">
              <a:buNone/>
              <a:defRPr sz="1800" b="1"/>
            </a:lvl2pPr>
            <a:lvl3pPr marL="816364" indent="0">
              <a:buNone/>
              <a:defRPr sz="1600" b="1"/>
            </a:lvl3pPr>
            <a:lvl4pPr marL="1224546" indent="0">
              <a:buNone/>
              <a:defRPr sz="1400" b="1"/>
            </a:lvl4pPr>
            <a:lvl5pPr marL="1632728" indent="0">
              <a:buNone/>
              <a:defRPr sz="1400" b="1"/>
            </a:lvl5pPr>
            <a:lvl6pPr marL="2040911" indent="0">
              <a:buNone/>
              <a:defRPr sz="1400" b="1"/>
            </a:lvl6pPr>
            <a:lvl7pPr marL="2449093" indent="0">
              <a:buNone/>
              <a:defRPr sz="1400" b="1"/>
            </a:lvl7pPr>
            <a:lvl8pPr marL="2857275" indent="0">
              <a:buNone/>
              <a:defRPr sz="1400" b="1"/>
            </a:lvl8pPr>
            <a:lvl9pPr marL="326545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82" indent="0">
              <a:buNone/>
              <a:defRPr sz="1800" b="1"/>
            </a:lvl2pPr>
            <a:lvl3pPr marL="816364" indent="0">
              <a:buNone/>
              <a:defRPr sz="1600" b="1"/>
            </a:lvl3pPr>
            <a:lvl4pPr marL="1224546" indent="0">
              <a:buNone/>
              <a:defRPr sz="1400" b="1"/>
            </a:lvl4pPr>
            <a:lvl5pPr marL="1632728" indent="0">
              <a:buNone/>
              <a:defRPr sz="1400" b="1"/>
            </a:lvl5pPr>
            <a:lvl6pPr marL="2040911" indent="0">
              <a:buNone/>
              <a:defRPr sz="1400" b="1"/>
            </a:lvl6pPr>
            <a:lvl7pPr marL="2449093" indent="0">
              <a:buNone/>
              <a:defRPr sz="1400" b="1"/>
            </a:lvl7pPr>
            <a:lvl8pPr marL="2857275" indent="0">
              <a:buNone/>
              <a:defRPr sz="1400" b="1"/>
            </a:lvl8pPr>
            <a:lvl9pPr marL="326545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9272C054-537A-B124-E875-9BDF38A7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49AE-E1A9-4B99-8438-9FB16CDD9D91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F8CA2B74-CC08-26BF-4136-DB4DFF10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65C5470C-1503-996F-F2C5-4E455926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CBAF-7814-4F74-BCFE-0C051F693A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543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7E0917B-9415-3557-0EF9-9E7C81CC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6B6D-5C96-49F6-BCAD-D3BA28F61258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E7C3514-E89E-B0D0-78BF-BEBD62ED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2C6A4E3-EBFF-8291-E6BD-1C2C25DE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FF22D-997B-4284-B777-8EB471A9C3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490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E3DC92B-222E-CC94-9045-C71A9BE5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127A-5897-4017-97E5-3F0B995A2B71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6D00A868-93C9-0219-5916-FF569CB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591DEC23-88C9-6C70-FED7-046091A5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2899-C795-475E-A0DC-CD130B2437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542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9372D323-B223-34BD-7D19-0CCE8D63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7386-2E2A-4C10-A463-F4DC63FE93C6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005CD03D-A189-0E14-3263-0335F0E6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BA3869BA-DF3A-1507-84A5-6DD933AC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99337-CB7E-4525-AD8B-C3D8460152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505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C957D1DB-B759-0B4E-21F3-340B6803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AFFE-6F40-4ACE-BE82-13AA2E9674BD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DD23AA38-B716-7504-D005-A9441D90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6BC0E96C-0697-5529-61CB-58083ABE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DAD6-7CD2-49FB-BE53-A30A16FDF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6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9504D0EE-BDFB-63B7-4BB8-04D9FB9A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58CA-1A16-4A64-B1C9-CE2FA19C1732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8A24EE9-9BE2-5217-84A6-62759E6C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D2BFD3A-FDC9-A101-8F3D-084CD321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3706-204B-4370-AA5F-21D145E311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453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A8BF0D8-5DD2-9BEC-BB29-2968AE6D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E5AD-83FD-485E-B0B6-0B404F974186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EC5A48F-0EC8-71E3-6CE5-987214B1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D4B4E7B-67F3-5CC2-84ED-A5BDD4B5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BD28-B4AD-4CCA-80ED-314E342DA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59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68B8F3-C6BD-DDB0-1639-BAD9842F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C0C7-E927-4C7B-9AE4-3A3EAC477054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478FF6-FDC6-DC85-E306-341034FA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25F98E-B635-F9C2-9882-B31B4653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EA84-64B6-49B0-AA35-2310B9BAE5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956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6A9812-4EBF-03EB-FFF8-2361944A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BDF8-D5D9-4A5A-AE6C-A1C31DB540EE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1DC988-AE23-151A-0E94-D8D923E9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DB0493-E50F-7A7F-6254-967888B0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2CD6-9B71-4A50-BE6F-F5865B9A14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35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EB330A7F-6F0F-303E-5D01-A33D69C4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7F38-F456-406C-8598-7DEA7316573A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A4623163-F521-359B-4ED9-F863F0F2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917F46F-18B0-C9CE-CF46-8A77501A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05F9-5772-4D82-A613-4A983FAA68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9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A7A3FDCE-D939-CB74-F16F-D6B2B30D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F015-8BB2-4060-A0D3-7119D9C5B436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64F87120-6D77-01C5-1B2E-A676396D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7A2B8339-30C7-ED79-40C4-0BD31B21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CE63-C0D1-4095-B634-FCAA35D68F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02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82" indent="0">
              <a:buNone/>
              <a:defRPr sz="1000"/>
            </a:lvl2pPr>
            <a:lvl3pPr marL="816364" indent="0">
              <a:buNone/>
              <a:defRPr sz="900"/>
            </a:lvl3pPr>
            <a:lvl4pPr marL="1224546" indent="0">
              <a:buNone/>
              <a:defRPr sz="800"/>
            </a:lvl4pPr>
            <a:lvl5pPr marL="1632728" indent="0">
              <a:buNone/>
              <a:defRPr sz="800"/>
            </a:lvl5pPr>
            <a:lvl6pPr marL="2040911" indent="0">
              <a:buNone/>
              <a:defRPr sz="800"/>
            </a:lvl6pPr>
            <a:lvl7pPr marL="2449093" indent="0">
              <a:buNone/>
              <a:defRPr sz="800"/>
            </a:lvl7pPr>
            <a:lvl8pPr marL="2857275" indent="0">
              <a:buNone/>
              <a:defRPr sz="800"/>
            </a:lvl8pPr>
            <a:lvl9pPr marL="326545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6E97B4A-F9E0-DECA-0869-C033B6E9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2456-5005-46DA-A8E5-EE84B74C2C65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B60B687-2C46-891F-0F6A-B2D392A0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5D28690-EBDE-6E87-77B4-F17B02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FA0C-42C8-4860-8507-0610C30BDD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30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182" indent="0">
              <a:buNone/>
              <a:defRPr sz="2500"/>
            </a:lvl2pPr>
            <a:lvl3pPr marL="816364" indent="0">
              <a:buNone/>
              <a:defRPr sz="2200"/>
            </a:lvl3pPr>
            <a:lvl4pPr marL="1224546" indent="0">
              <a:buNone/>
              <a:defRPr sz="1800"/>
            </a:lvl4pPr>
            <a:lvl5pPr marL="1632728" indent="0">
              <a:buNone/>
              <a:defRPr sz="1800"/>
            </a:lvl5pPr>
            <a:lvl6pPr marL="2040911" indent="0">
              <a:buNone/>
              <a:defRPr sz="1800"/>
            </a:lvl6pPr>
            <a:lvl7pPr marL="2449093" indent="0">
              <a:buNone/>
              <a:defRPr sz="1800"/>
            </a:lvl7pPr>
            <a:lvl8pPr marL="2857275" indent="0">
              <a:buNone/>
              <a:defRPr sz="1800"/>
            </a:lvl8pPr>
            <a:lvl9pPr marL="3265457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82" indent="0">
              <a:buNone/>
              <a:defRPr sz="1000"/>
            </a:lvl2pPr>
            <a:lvl3pPr marL="816364" indent="0">
              <a:buNone/>
              <a:defRPr sz="900"/>
            </a:lvl3pPr>
            <a:lvl4pPr marL="1224546" indent="0">
              <a:buNone/>
              <a:defRPr sz="800"/>
            </a:lvl4pPr>
            <a:lvl5pPr marL="1632728" indent="0">
              <a:buNone/>
              <a:defRPr sz="800"/>
            </a:lvl5pPr>
            <a:lvl6pPr marL="2040911" indent="0">
              <a:buNone/>
              <a:defRPr sz="800"/>
            </a:lvl6pPr>
            <a:lvl7pPr marL="2449093" indent="0">
              <a:buNone/>
              <a:defRPr sz="800"/>
            </a:lvl7pPr>
            <a:lvl8pPr marL="2857275" indent="0">
              <a:buNone/>
              <a:defRPr sz="800"/>
            </a:lvl8pPr>
            <a:lvl9pPr marL="326545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8F5111E3-D48A-EA0D-4693-A46A19B2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62CA-7CFC-43FF-955A-A171E7ED3840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43F6BED1-D9CE-FC8D-511D-FDB7A761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C46B95B-65D7-A049-164F-7356B48E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099E-5D8F-4064-A657-4E0EA09439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829A5F43-47C9-5469-66B5-46607886DA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8" rIns="81637" bIns="4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6F6CB24E-70E9-0B6E-0208-FC67993C3A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8" rIns="81637" bIns="4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037BD5-B593-6427-8F19-E38EBE612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7" tIns="40818" rIns="81637" bIns="408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97A77-0CC5-418E-A46A-A51ECF0A0F42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7A6D20-2A56-0162-FD30-9E1B3BBF6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7" tIns="40818" rIns="81637" bIns="408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="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DA0B54-D828-007F-94BC-E17FF9C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81637" tIns="40818" rIns="81637" bIns="408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62598-4337-4D68-BD99-B68C4F8088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182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36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54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728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203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63" indent="-203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36738" indent="-203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45002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84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66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48" indent="-204091" algn="l" defTabSz="816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2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4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6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8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1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93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5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57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>
            <a:extLst>
              <a:ext uri="{FF2B5EF4-FFF2-40B4-BE49-F238E27FC236}">
                <a16:creationId xmlns:a16="http://schemas.microsoft.com/office/drawing/2014/main" xmlns="" id="{42429DBE-B66E-B0EC-2BB2-11A0C745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4" tIns="45717" rIns="91434" bIns="45717" anchor="ctr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39" name="PlaceHolder 2">
            <a:extLst>
              <a:ext uri="{FF2B5EF4-FFF2-40B4-BE49-F238E27FC236}">
                <a16:creationId xmlns:a16="http://schemas.microsoft.com/office/drawing/2014/main" xmlns="" id="{BC42F455-B69F-E756-0CD3-87B41ED6712E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</p:spPr>
        <p:txBody>
          <a:bodyPr lIns="91434" tIns="45717" rIns="91434" bIns="45717" anchor="ctr"/>
          <a:lstStyle>
            <a:lvl1pPr defTabSz="914339" eaLnBrk="1" fontAlgn="auto" hangingPunct="1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65D70CFD-95BE-4BB5-B8F7-D0D46DEE1635}" type="datetime1">
              <a:rPr lang="ru-RU"/>
              <a:pPr>
                <a:defRPr/>
              </a:pPr>
              <a:t>26.05.2023</a:t>
            </a:fld>
            <a:endParaRPr lang="ru-RU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40" name="PlaceHolder 3">
            <a:extLst>
              <a:ext uri="{FF2B5EF4-FFF2-40B4-BE49-F238E27FC236}">
                <a16:creationId xmlns:a16="http://schemas.microsoft.com/office/drawing/2014/main" xmlns="" id="{7E80ED28-A83A-6A51-1972-27600BBA84FB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</p:spPr>
        <p:txBody>
          <a:bodyPr lIns="91434" tIns="45717" rIns="91434" bIns="45717" anchor="ctr"/>
          <a:lstStyle>
            <a:lvl1pPr defTabSz="914339" eaLnBrk="1" fontAlgn="auto" hangingPunct="1">
              <a:spcBef>
                <a:spcPts val="0"/>
              </a:spcBef>
              <a:spcAft>
                <a:spcPts val="0"/>
              </a:spcAft>
              <a:defRPr sz="2400" spc="-1" dirty="0">
                <a:solidFill>
                  <a:prstClr val="black"/>
                </a:solidFill>
                <a:latin typeface="Times New Roman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1" name="PlaceHolder 4">
            <a:extLst>
              <a:ext uri="{FF2B5EF4-FFF2-40B4-BE49-F238E27FC236}">
                <a16:creationId xmlns:a16="http://schemas.microsoft.com/office/drawing/2014/main" xmlns="" id="{0B71649D-ADEA-B051-2BB0-0EE3874A9976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4767263"/>
            <a:ext cx="2133600" cy="273050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r" defTabSz="914339" eaLnBrk="1" fontAlgn="auto" hangingPunct="1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B7F593D-9C7D-4C77-9F30-239FCDE77F4A}" type="slidenum">
              <a:rPr lang="ru-RU"/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42" name="PlaceHolder 5">
            <a:extLst>
              <a:ext uri="{FF2B5EF4-FFF2-40B4-BE49-F238E27FC236}">
                <a16:creationId xmlns:a16="http://schemas.microsoft.com/office/drawing/2014/main" xmlns="" id="{9AC43D44-6151-1F95-505C-C7B41B84F47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203325"/>
            <a:ext cx="8229600" cy="29829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Click to edit the outline text format</a:t>
            </a:r>
          </a:p>
          <a:p>
            <a:pPr lvl="1"/>
            <a:r>
              <a:rPr lang="ru-RU"/>
              <a:t>Second Outline Level</a:t>
            </a:r>
          </a:p>
          <a:p>
            <a:pPr lvl="2"/>
            <a:r>
              <a:rPr lang="ru-RU"/>
              <a:t>Third Outline Level</a:t>
            </a:r>
          </a:p>
          <a:p>
            <a:pPr lvl="3"/>
            <a:r>
              <a:rPr lang="ru-RU"/>
              <a:t>Fourth Outline Level</a:t>
            </a:r>
          </a:p>
          <a:p>
            <a:pPr lvl="4"/>
            <a:r>
              <a:rPr lang="ru-RU"/>
              <a:t>Fifth Outline Level</a:t>
            </a:r>
          </a:p>
          <a:p>
            <a:pPr lvl="5"/>
            <a:r>
              <a:rPr lang="ru-RU"/>
              <a:t>Sixth Outline Level</a:t>
            </a:r>
          </a:p>
          <a:p>
            <a:pPr lvl="6"/>
            <a:r>
              <a:rPr lang="ru-RU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23850" indent="-242888" algn="l" rtl="0" eaLnBrk="0" fontAlgn="base" hangingPunct="0">
        <a:spcBef>
          <a:spcPts val="1063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>
          <a:solidFill>
            <a:schemeClr val="tx1"/>
          </a:solidFill>
          <a:latin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>
            <a:extLst>
              <a:ext uri="{FF2B5EF4-FFF2-40B4-BE49-F238E27FC236}">
                <a16:creationId xmlns:a16="http://schemas.microsoft.com/office/drawing/2014/main" xmlns="" id="{2EFCAD9E-A048-4B1B-D188-7660C29C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04" tIns="45702" rIns="91404" bIns="45702" anchor="ctr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39" name="PlaceHolder 2">
            <a:extLst>
              <a:ext uri="{FF2B5EF4-FFF2-40B4-BE49-F238E27FC236}">
                <a16:creationId xmlns:a16="http://schemas.microsoft.com/office/drawing/2014/main" xmlns="" id="{F98836D9-400A-A0B4-D6BD-DAA79543EB96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</p:spPr>
        <p:txBody>
          <a:bodyPr lIns="91404" tIns="45702" rIns="91404" bIns="45702" anchor="ctr"/>
          <a:lstStyle>
            <a:lvl1pPr defTabSz="914034" eaLnBrk="1" fontAlgn="auto" hangingPunct="1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7DA7118B-0FDC-4AF7-A467-173C6002EDCA}" type="datetime1">
              <a:rPr lang="ru-RU"/>
              <a:pPr>
                <a:defRPr/>
              </a:pPr>
              <a:t>26.05.2023</a:t>
            </a:fld>
            <a:endParaRPr lang="ru-RU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40" name="PlaceHolder 3">
            <a:extLst>
              <a:ext uri="{FF2B5EF4-FFF2-40B4-BE49-F238E27FC236}">
                <a16:creationId xmlns:a16="http://schemas.microsoft.com/office/drawing/2014/main" xmlns="" id="{85FA6200-D6CE-3E1E-3C0A-107B15C63D7F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</p:spPr>
        <p:txBody>
          <a:bodyPr lIns="91404" tIns="45702" rIns="91404" bIns="45702" anchor="ctr"/>
          <a:lstStyle>
            <a:lvl1pPr defTabSz="914034" eaLnBrk="1" fontAlgn="auto" hangingPunct="1">
              <a:spcBef>
                <a:spcPts val="0"/>
              </a:spcBef>
              <a:spcAft>
                <a:spcPts val="0"/>
              </a:spcAft>
              <a:defRPr sz="2400" spc="-1" dirty="0">
                <a:solidFill>
                  <a:prstClr val="black"/>
                </a:solidFill>
                <a:latin typeface="Times New Roman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1" name="PlaceHolder 4">
            <a:extLst>
              <a:ext uri="{FF2B5EF4-FFF2-40B4-BE49-F238E27FC236}">
                <a16:creationId xmlns:a16="http://schemas.microsoft.com/office/drawing/2014/main" xmlns="" id="{0CF3DF26-776F-7A32-FD29-5DE7CE32F57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4767263"/>
            <a:ext cx="2133600" cy="273050"/>
          </a:xfrm>
          <a:prstGeom prst="rect">
            <a:avLst/>
          </a:prstGeom>
        </p:spPr>
        <p:txBody>
          <a:bodyPr lIns="91404" tIns="45702" rIns="91404" bIns="45702" anchor="ctr"/>
          <a:lstStyle>
            <a:lvl1pPr algn="r" defTabSz="914034" eaLnBrk="1" fontAlgn="auto" hangingPunct="1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64BEDCDD-D977-4495-AAAB-79674E102DCA}" type="slidenum">
              <a:rPr lang="ru-RU"/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42" name="PlaceHolder 5">
            <a:extLst>
              <a:ext uri="{FF2B5EF4-FFF2-40B4-BE49-F238E27FC236}">
                <a16:creationId xmlns:a16="http://schemas.microsoft.com/office/drawing/2014/main" xmlns="" id="{4AE3B46B-DEE0-417A-E016-A08034DDFE3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203325"/>
            <a:ext cx="8229600" cy="29829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Click to edit the outline text format</a:t>
            </a:r>
          </a:p>
          <a:p>
            <a:pPr lvl="1"/>
            <a:r>
              <a:rPr lang="ru-RU"/>
              <a:t>Second Outline Level</a:t>
            </a:r>
          </a:p>
          <a:p>
            <a:pPr lvl="2"/>
            <a:r>
              <a:rPr lang="ru-RU"/>
              <a:t>Third Outline Level</a:t>
            </a:r>
          </a:p>
          <a:p>
            <a:pPr lvl="3"/>
            <a:r>
              <a:rPr lang="ru-RU"/>
              <a:t>Fourth Outline Level</a:t>
            </a:r>
          </a:p>
          <a:p>
            <a:pPr lvl="4"/>
            <a:r>
              <a:rPr lang="ru-RU"/>
              <a:t>Fifth Outline Level</a:t>
            </a:r>
          </a:p>
          <a:p>
            <a:pPr lvl="5"/>
            <a:r>
              <a:rPr lang="ru-RU"/>
              <a:t>Sixth Outline Level</a:t>
            </a:r>
          </a:p>
          <a:p>
            <a:pPr lvl="6"/>
            <a:r>
              <a:rPr lang="ru-RU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23850" indent="-242888" algn="l" rtl="0" eaLnBrk="0" fontAlgn="base" hangingPunct="0">
        <a:spcBef>
          <a:spcPts val="1063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>
          <a:solidFill>
            <a:schemeClr val="tx1"/>
          </a:solidFill>
          <a:latin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9D3A4FFB-6509-8E67-4A9B-C7F4F6CBF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>
            <a:extLst>
              <a:ext uri="{FF2B5EF4-FFF2-40B4-BE49-F238E27FC236}">
                <a16:creationId xmlns:a16="http://schemas.microsoft.com/office/drawing/2014/main" xmlns="" id="{B857659B-0B4C-E3B5-D251-229BA4352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1B3833-9831-9953-A0E0-6F25F1197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749BFE-4E3C-42DE-A18D-5D5438D472AB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D441DF-FC71-D44C-7DB5-AF35C08E5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2E600C-EDB6-52A3-90BC-52FDF4C8D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6B99D7-F26C-4EFC-B9D0-740B7D9BC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BC41F9AA-7BE8-C704-7A5A-3067755D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>
            <a:extLst>
              <a:ext uri="{FF2B5EF4-FFF2-40B4-BE49-F238E27FC236}">
                <a16:creationId xmlns:a16="http://schemas.microsoft.com/office/drawing/2014/main" xmlns="" id="{0133CE68-C7FE-8A77-6E2B-283BBFF3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8011C4-A41A-5C2C-D750-59883CB5A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4BDCD-7DA1-4B51-98C1-F644E7D98709}" type="datetime1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DF4E52-166B-7D2E-C1A1-A2A9D01A3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654679-2332-CCE8-6561-481F9225F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85920-F19E-4DDA-8627-275B20E8AF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>
            <a:extLst>
              <a:ext uri="{FF2B5EF4-FFF2-40B4-BE49-F238E27FC236}">
                <a16:creationId xmlns:a16="http://schemas.microsoft.com/office/drawing/2014/main" xmlns="" id="{C98BF645-6206-33DD-DB4E-3062CA2F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65450"/>
            <a:ext cx="404971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7">
            <a:extLst>
              <a:ext uri="{FF2B5EF4-FFF2-40B4-BE49-F238E27FC236}">
                <a16:creationId xmlns:a16="http://schemas.microsoft.com/office/drawing/2014/main" xmlns="" id="{02FAFEBF-E4E6-F8D9-23CB-95933007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882650"/>
            <a:ext cx="11334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9AC9469-685B-5EE7-0C1E-F3DBE8AFFC15}"/>
              </a:ext>
            </a:extLst>
          </p:cNvPr>
          <p:cNvSpPr txBox="1">
            <a:spLocks/>
          </p:cNvSpPr>
          <p:nvPr/>
        </p:nvSpPr>
        <p:spPr>
          <a:xfrm>
            <a:off x="1008063" y="1027113"/>
            <a:ext cx="7127875" cy="15748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2400" b="1" kern="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«Укрепление общественного здоровья на муниципальном уровне путем информирования населения через чаты сельских поселений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Балтачевского района»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AC352C5-1090-1661-1778-0C2B502AD39C}"/>
              </a:ext>
            </a:extLst>
          </p:cNvPr>
          <p:cNvSpPr txBox="1">
            <a:spLocks/>
          </p:cNvSpPr>
          <p:nvPr/>
        </p:nvSpPr>
        <p:spPr>
          <a:xfrm>
            <a:off x="4962525" y="3435350"/>
            <a:ext cx="3457575" cy="88423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Главный врач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ГБУЗ РБ </a:t>
            </a:r>
            <a:r>
              <a:rPr lang="ru-RU" altLang="ru-RU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Балтачевская</a:t>
            </a:r>
            <a:r>
              <a:rPr lang="ru-RU" altLang="ru-RU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b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ЦРБ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b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Салават </a:t>
            </a:r>
            <a:r>
              <a:rPr lang="ru-RU" altLang="ru-RU" b="1" kern="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Фаатович</a:t>
            </a:r>
            <a:r>
              <a:rPr lang="ru-RU" altLang="ru-RU" b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Гельметдинов</a:t>
            </a:r>
            <a:endParaRPr lang="ru-RU" altLang="ru-RU" b="1" kern="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97ADE7EC-DC13-A709-87F2-5C6C96278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95263"/>
            <a:ext cx="7759700" cy="290512"/>
          </a:xfrm>
          <a:prstGeom prst="rect">
            <a:avLst/>
          </a:prstGeom>
          <a:noFill/>
          <a:ln>
            <a:noFill/>
          </a:ln>
        </p:spPr>
        <p:txBody>
          <a:bodyPr lIns="68429" tIns="34211" rIns="68429" bIns="34211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1600" b="1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Башкортостан</a:t>
            </a:r>
          </a:p>
        </p:txBody>
      </p:sp>
      <p:pic>
        <p:nvPicPr>
          <p:cNvPr id="32775" name="Рисунок 5">
            <a:extLst>
              <a:ext uri="{FF2B5EF4-FFF2-40B4-BE49-F238E27FC236}">
                <a16:creationId xmlns:a16="http://schemas.microsoft.com/office/drawing/2014/main" xmlns="" id="{E5A5E3FF-6A91-C37D-4483-9DC6FAD4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9525"/>
            <a:ext cx="8112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>
            <a:extLst>
              <a:ext uri="{FF2B5EF4-FFF2-40B4-BE49-F238E27FC236}">
                <a16:creationId xmlns:a16="http://schemas.microsoft.com/office/drawing/2014/main" xmlns="" id="{D3EEC7FD-02E5-9439-54ED-6FC31B915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195263"/>
            <a:ext cx="639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 ИНФОРМАЦИИ И ВЕДЕНИЕ ЧАТОВ</a:t>
            </a: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xmlns="" id="{BCA8B470-C893-AA68-0DED-6EDA132A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15988"/>
            <a:ext cx="19462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>
            <a:extLst>
              <a:ext uri="{FF2B5EF4-FFF2-40B4-BE49-F238E27FC236}">
                <a16:creationId xmlns:a16="http://schemas.microsoft.com/office/drawing/2014/main" xmlns="" id="{C6AABF34-9CF3-ACF0-4318-5D8FB032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915988"/>
            <a:ext cx="179546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>
            <a:extLst>
              <a:ext uri="{FF2B5EF4-FFF2-40B4-BE49-F238E27FC236}">
                <a16:creationId xmlns:a16="http://schemas.microsoft.com/office/drawing/2014/main" xmlns="" id="{AA21538C-8B76-8294-0E27-8BDA1DDC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915988"/>
            <a:ext cx="178435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15988"/>
            <a:ext cx="2016224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>
            <a:extLst>
              <a:ext uri="{FF2B5EF4-FFF2-40B4-BE49-F238E27FC236}">
                <a16:creationId xmlns:a16="http://schemas.microsoft.com/office/drawing/2014/main" xmlns="" id="{260243B4-7748-0B42-17F1-2A1B059D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49225"/>
            <a:ext cx="5473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ПРОМЕЖУТОЧНЫХ РЕЗУЛЬТАТОВ </a:t>
            </a:r>
            <a:endParaRPr lang="ru-RU" altLang="ru-RU" sz="2000">
              <a:solidFill>
                <a:srgbClr val="1F497D"/>
              </a:solidFill>
            </a:endParaRPr>
          </a:p>
        </p:txBody>
      </p:sp>
      <p:sp>
        <p:nvSpPr>
          <p:cNvPr id="53251" name="Объект 2">
            <a:extLst>
              <a:ext uri="{FF2B5EF4-FFF2-40B4-BE49-F238E27FC236}">
                <a16:creationId xmlns:a16="http://schemas.microsoft.com/office/drawing/2014/main" xmlns="" id="{55329180-9D48-CCEE-E245-F37A314F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874713"/>
            <a:ext cx="8229600" cy="3857625"/>
          </a:xfrm>
        </p:spPr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endParaRPr lang="ru-RU" altLang="ru-RU" sz="160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endParaRPr lang="ru-RU" altLang="ru-RU" sz="160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endParaRPr lang="ru-RU" altLang="ru-RU" sz="160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endParaRPr lang="ru-RU" altLang="ru-RU" sz="160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8DDDB1F8-FEC1-9A67-2168-16CC458DB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93460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Таблица 12">
            <a:extLst>
              <a:ext uri="{FF2B5EF4-FFF2-40B4-BE49-F238E27FC236}">
                <a16:creationId xmlns:a16="http://schemas.microsoft.com/office/drawing/2014/main" xmlns="" id="{E55993B9-3115-071E-8601-45FB5EAA5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893"/>
              </p:ext>
            </p:extLst>
          </p:nvPr>
        </p:nvGraphicFramePr>
        <p:xfrm>
          <a:off x="2051050" y="3059113"/>
          <a:ext cx="5076825" cy="1477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5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</a:p>
                  </a:txBody>
                  <a:tcPr marL="65907" marR="65907" marT="32949" marB="32949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5907" marR="65907" marT="32949" marB="32949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трудоспособном возрасте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07" marR="65907" marT="32949" marB="3294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Злокачественные новообразования</a:t>
                      </a:r>
                      <a:endParaRPr lang="ru-RU" sz="1400" dirty="0">
                        <a:solidFill>
                          <a:srgbClr val="1F49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07" marR="65907" marT="32949" marB="3294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rgbClr val="1F49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07" marR="65907" marT="32949" marB="3294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1F49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07" marR="65907" marT="32949" marB="3294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497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Болезни системы кровообращения</a:t>
                      </a:r>
                    </a:p>
                  </a:txBody>
                  <a:tcPr marL="65907" marR="65907" marT="32949" marB="32949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497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926</a:t>
                      </a:r>
                    </a:p>
                  </a:txBody>
                  <a:tcPr marL="65907" marR="65907" marT="32949" marB="32949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497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</a:p>
                  </a:txBody>
                  <a:tcPr marL="65907" marR="65907" marT="32949" marB="3294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53275" name="Группа 16">
            <a:extLst>
              <a:ext uri="{FF2B5EF4-FFF2-40B4-BE49-F238E27FC236}">
                <a16:creationId xmlns:a16="http://schemas.microsoft.com/office/drawing/2014/main" xmlns="" id="{030F5E22-FA3C-23A6-98C9-7E7546E948EE}"/>
              </a:ext>
            </a:extLst>
          </p:cNvPr>
          <p:cNvGrpSpPr>
            <a:grpSpLocks/>
          </p:cNvGrpSpPr>
          <p:nvPr/>
        </p:nvGrpSpPr>
        <p:grpSpPr bwMode="auto">
          <a:xfrm>
            <a:off x="4084638" y="2155825"/>
            <a:ext cx="992187" cy="992188"/>
            <a:chOff x="4579465" y="964655"/>
            <a:chExt cx="826847" cy="826847"/>
          </a:xfrm>
        </p:grpSpPr>
        <p:sp>
          <p:nvSpPr>
            <p:cNvPr id="18" name="Стрелка: вниз 17">
              <a:extLst>
                <a:ext uri="{FF2B5EF4-FFF2-40B4-BE49-F238E27FC236}">
                  <a16:creationId xmlns:a16="http://schemas.microsoft.com/office/drawing/2014/main" xmlns="" id="{4843F99A-850A-1B1B-754F-475912258D3D}"/>
                </a:ext>
              </a:extLst>
            </p:cNvPr>
            <p:cNvSpPr/>
            <p:nvPr/>
          </p:nvSpPr>
          <p:spPr>
            <a:xfrm>
              <a:off x="4579465" y="964655"/>
              <a:ext cx="826847" cy="826847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трелка: вниз 4">
              <a:extLst>
                <a:ext uri="{FF2B5EF4-FFF2-40B4-BE49-F238E27FC236}">
                  <a16:creationId xmlns:a16="http://schemas.microsoft.com/office/drawing/2014/main" xmlns="" id="{36104483-03AC-9AD0-B481-DAFD77685709}"/>
                </a:ext>
              </a:extLst>
            </p:cNvPr>
            <p:cNvSpPr txBox="1"/>
            <p:nvPr/>
          </p:nvSpPr>
          <p:spPr>
            <a:xfrm>
              <a:off x="4766001" y="964655"/>
              <a:ext cx="453774" cy="621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/>
            </a:p>
          </p:txBody>
        </p:sp>
      </p:grpSp>
      <p:sp>
        <p:nvSpPr>
          <p:cNvPr id="2" name="Стрелка вправо 1"/>
          <p:cNvSpPr/>
          <p:nvPr/>
        </p:nvSpPr>
        <p:spPr>
          <a:xfrm>
            <a:off x="4076675" y="1635127"/>
            <a:ext cx="504056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136723-F143-AFD0-6509-8C3DF0CE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20CB-1E10-4CDB-98E5-6E6D8951E3C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39EC02B9-BDE4-D73F-84E7-46F576256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710851"/>
              </p:ext>
            </p:extLst>
          </p:nvPr>
        </p:nvGraphicFramePr>
        <p:xfrm>
          <a:off x="1259632" y="843558"/>
          <a:ext cx="6924600" cy="424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300" name="TextBox 7">
            <a:extLst>
              <a:ext uri="{FF2B5EF4-FFF2-40B4-BE49-F238E27FC236}">
                <a16:creationId xmlns:a16="http://schemas.microsoft.com/office/drawing/2014/main" xmlns="" id="{99D9A195-03DB-A669-0E94-DB1C8F18C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49225"/>
            <a:ext cx="5473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ПРОМЕЖУТОЧНЫХ РЕЗУЛЬТАТОВ </a:t>
            </a:r>
            <a:endParaRPr lang="ru-RU" altLang="ru-RU" sz="2000">
              <a:solidFill>
                <a:srgbClr val="1F497D"/>
              </a:solidFill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4457255" y="915566"/>
            <a:ext cx="288032" cy="50405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Минздрав сообщил о начале производства вакцины от COVID-19 — РБК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7"/>
          <a:stretch/>
        </p:blipFill>
        <p:spPr bwMode="auto">
          <a:xfrm>
            <a:off x="4150633" y="2993984"/>
            <a:ext cx="1130766" cy="5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26551" r="7488" b="25372"/>
          <a:stretch/>
        </p:blipFill>
        <p:spPr bwMode="auto">
          <a:xfrm>
            <a:off x="4601271" y="3563923"/>
            <a:ext cx="881339" cy="52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>
            <a:extLst>
              <a:ext uri="{FF2B5EF4-FFF2-40B4-BE49-F238E27FC236}">
                <a16:creationId xmlns:a16="http://schemas.microsoft.com/office/drawing/2014/main" xmlns="" id="{C98BF645-6206-33DD-DB4E-3062CA2F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65450"/>
            <a:ext cx="404971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7">
            <a:extLst>
              <a:ext uri="{FF2B5EF4-FFF2-40B4-BE49-F238E27FC236}">
                <a16:creationId xmlns:a16="http://schemas.microsoft.com/office/drawing/2014/main" xmlns="" id="{02FAFEBF-E4E6-F8D9-23CB-95933007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882650"/>
            <a:ext cx="11334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9AC9469-685B-5EE7-0C1E-F3DBE8AFFC15}"/>
              </a:ext>
            </a:extLst>
          </p:cNvPr>
          <p:cNvSpPr txBox="1">
            <a:spLocks/>
          </p:cNvSpPr>
          <p:nvPr/>
        </p:nvSpPr>
        <p:spPr>
          <a:xfrm>
            <a:off x="1008063" y="1027113"/>
            <a:ext cx="7127875" cy="15748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2400" b="1" kern="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«Укрепление общественного здоровья на муниципальном уровне путем информирования населения через чаты сельских поселений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Балтачевского района»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AC352C5-1090-1661-1778-0C2B502AD39C}"/>
              </a:ext>
            </a:extLst>
          </p:cNvPr>
          <p:cNvSpPr txBox="1">
            <a:spLocks/>
          </p:cNvSpPr>
          <p:nvPr/>
        </p:nvSpPr>
        <p:spPr>
          <a:xfrm>
            <a:off x="4962525" y="3435350"/>
            <a:ext cx="3457575" cy="88423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Главный врач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b="1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ГБУЗ РБ Балтачевская ЦРБ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b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Салават </a:t>
            </a:r>
            <a:r>
              <a:rPr lang="ru-RU" altLang="ru-RU" b="1" kern="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Фаатович</a:t>
            </a:r>
            <a:r>
              <a:rPr lang="ru-RU" altLang="ru-RU" b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Гельметдинов</a:t>
            </a:r>
            <a:endParaRPr lang="ru-RU" altLang="ru-RU" b="1" kern="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97ADE7EC-DC13-A709-87F2-5C6C96278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95263"/>
            <a:ext cx="7759700" cy="290512"/>
          </a:xfrm>
          <a:prstGeom prst="rect">
            <a:avLst/>
          </a:prstGeom>
          <a:noFill/>
          <a:ln>
            <a:noFill/>
          </a:ln>
        </p:spPr>
        <p:txBody>
          <a:bodyPr lIns="68429" tIns="34211" rIns="68429" bIns="34211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1600" b="1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Башкортостан</a:t>
            </a:r>
          </a:p>
        </p:txBody>
      </p:sp>
      <p:pic>
        <p:nvPicPr>
          <p:cNvPr id="32775" name="Рисунок 5">
            <a:extLst>
              <a:ext uri="{FF2B5EF4-FFF2-40B4-BE49-F238E27FC236}">
                <a16:creationId xmlns:a16="http://schemas.microsoft.com/office/drawing/2014/main" xmlns="" id="{E5A5E3FF-6A91-C37D-4483-9DC6FAD4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9525"/>
            <a:ext cx="8112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1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>
            <a:extLst>
              <a:ext uri="{FF2B5EF4-FFF2-40B4-BE49-F238E27FC236}">
                <a16:creationId xmlns:a16="http://schemas.microsoft.com/office/drawing/2014/main" xmlns="" id="{ABEA5CE8-1632-655F-7689-F43AC956F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987425"/>
            <a:ext cx="77041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endParaRPr lang="ru-RU" altLang="ru-RU" sz="2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19" name="TextBox 8">
            <a:extLst>
              <a:ext uri="{FF2B5EF4-FFF2-40B4-BE49-F238E27FC236}">
                <a16:creationId xmlns:a16="http://schemas.microsoft.com/office/drawing/2014/main" xmlns="" id="{A3B7FF63-CB53-7D7C-661F-ACDAA009F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55575"/>
            <a:ext cx="798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УКРЕПЛЕНИЕ ОБЩЕСТВЕННОГО ЗДОРОВЬЯ</a:t>
            </a:r>
            <a:endParaRPr lang="ru-RU" altLang="ru-RU" sz="2000" b="1" dirty="0">
              <a:solidFill>
                <a:schemeClr val="tx2"/>
              </a:solidFill>
            </a:endParaRPr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xmlns="" id="{DDE327DB-4A73-9FCE-04BE-62DC08B69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868488"/>
            <a:ext cx="4611687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7">
            <a:extLst>
              <a:ext uri="{FF2B5EF4-FFF2-40B4-BE49-F238E27FC236}">
                <a16:creationId xmlns:a16="http://schemas.microsoft.com/office/drawing/2014/main" xmlns="" id="{0018ECCD-C302-87FA-3EF7-8289F068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800100"/>
            <a:ext cx="7296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1F497D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Укрепление общественного здоровья</a:t>
            </a:r>
            <a:r>
              <a:rPr lang="ru-RU" altLang="ru-RU">
                <a:solidFill>
                  <a:srgbClr val="1F497D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это самый эффективный и экономически целесообразный способ увеличения продолжительности качественной жизни населения.</a:t>
            </a:r>
            <a:endParaRPr lang="ru-RU" altLang="ru-RU">
              <a:solidFill>
                <a:srgbClr val="1F497D"/>
              </a:solidFill>
            </a:endParaRPr>
          </a:p>
        </p:txBody>
      </p:sp>
      <p:pic>
        <p:nvPicPr>
          <p:cNvPr id="34822" name="Рисунок 52">
            <a:extLst>
              <a:ext uri="{FF2B5EF4-FFF2-40B4-BE49-F238E27FC236}">
                <a16:creationId xmlns:a16="http://schemas.microsoft.com/office/drawing/2014/main" xmlns="" id="{34CEF844-65A1-B28E-BD7D-9EA74B6C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19" y="1943222"/>
            <a:ext cx="1600647" cy="16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56">
            <a:extLst>
              <a:ext uri="{FF2B5EF4-FFF2-40B4-BE49-F238E27FC236}">
                <a16:creationId xmlns:a16="http://schemas.microsoft.com/office/drawing/2014/main" xmlns="" id="{99F72969-2E42-F598-1F24-2E59048CC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143375"/>
            <a:ext cx="3889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«Формирование системы мотивации граждан к здоровому образу жизни, включая здоровое питание и отказ от вредных привычек»</a:t>
            </a:r>
          </a:p>
        </p:txBody>
      </p:sp>
      <p:pic>
        <p:nvPicPr>
          <p:cNvPr id="8" name="Рисунок 7" descr="Национальный проект &quot;Демография&quot; - Управление социальной защиты населения  администрации Ивнянского района Белгородской област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13" y="2376844"/>
            <a:ext cx="1196763" cy="95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8">
            <a:extLst>
              <a:ext uri="{FF2B5EF4-FFF2-40B4-BE49-F238E27FC236}">
                <a16:creationId xmlns:a16="http://schemas.microsoft.com/office/drawing/2014/main" xmlns="" id="{0CF25AAF-EB7B-13F1-02A9-4BA7990D9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95263"/>
            <a:ext cx="7633344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МЕДИКО-ДЕМОГРАФИЧЕСКИЕ ПОКАЗАТЕЛИ БАЛТАЧЕВСКОГО РАЙОНА</a:t>
            </a:r>
            <a:endParaRPr lang="ru-RU" altLang="ru-RU" sz="16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548D6E81-C2F3-7723-F361-67B3F0F4B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65981"/>
              </p:ext>
            </p:extLst>
          </p:nvPr>
        </p:nvGraphicFramePr>
        <p:xfrm>
          <a:off x="762472" y="1131591"/>
          <a:ext cx="3824289" cy="1135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13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21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13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8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на 1 января, 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смертность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83" marR="76783" marT="0" marB="0"/>
                </a:tc>
              </a:tr>
            </a:tbl>
          </a:graphicData>
        </a:graphic>
      </p:graphicFrame>
      <p:sp>
        <p:nvSpPr>
          <p:cNvPr id="36884" name="Rectangle 4">
            <a:extLst>
              <a:ext uri="{FF2B5EF4-FFF2-40B4-BE49-F238E27FC236}">
                <a16:creationId xmlns:a16="http://schemas.microsoft.com/office/drawing/2014/main" xmlns="" id="{FE6B27F7-50EC-8DB7-A79A-FD9BF88C8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67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5" name="Rectangle 8">
            <a:extLst>
              <a:ext uri="{FF2B5EF4-FFF2-40B4-BE49-F238E27FC236}">
                <a16:creationId xmlns:a16="http://schemas.microsoft.com/office/drawing/2014/main" xmlns="" id="{A053057D-B8E5-873F-4ECC-68F739DE7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13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E0CF618C-E944-3B7C-581F-09C9FB309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04673"/>
              </p:ext>
            </p:extLst>
          </p:nvPr>
        </p:nvGraphicFramePr>
        <p:xfrm>
          <a:off x="4860032" y="1131590"/>
          <a:ext cx="3960440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1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0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продолжительность жизни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lvl="0" indent="0" algn="ctr" defTabSz="81636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65" y="2571750"/>
            <a:ext cx="2604566" cy="38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22230"/>
              </p:ext>
            </p:extLst>
          </p:nvPr>
        </p:nvGraphicFramePr>
        <p:xfrm>
          <a:off x="2730737" y="2974488"/>
          <a:ext cx="3683021" cy="1137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346"/>
                <a:gridCol w="648183"/>
                <a:gridCol w="623869"/>
                <a:gridCol w="660811"/>
                <a:gridCol w="525812"/>
              </a:tblGrid>
              <a:tr h="274035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56" marR="91456" marT="45672" marB="45672"/>
                </a:tc>
              </a:tr>
              <a:tr h="27403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91456" marR="91456" marT="45672" marB="45672"/>
                </a:tc>
              </a:tr>
              <a:tr h="5885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1456" marR="91456" marT="45672" marB="45672"/>
                </a:tc>
              </a:tr>
            </a:tbl>
          </a:graphicData>
        </a:graphic>
      </p:graphicFrame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ACF0E2FD-67A9-273E-3859-77BFF0E13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4155926"/>
            <a:ext cx="3286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*РОССТАТ, 2022 г</a:t>
            </a:r>
            <a:r>
              <a:rPr lang="ru-RU" altLang="ru-RU" sz="8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>
            <a:extLst>
              <a:ext uri="{FF2B5EF4-FFF2-40B4-BE49-F238E27FC236}">
                <a16:creationId xmlns:a16="http://schemas.microsoft.com/office/drawing/2014/main" xmlns="" id="{161C0AE8-EA3C-D0E8-0A23-44A932B4C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425"/>
            <a:ext cx="8229600" cy="3606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D0F654D-C5C4-E09E-462E-DB110453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01CEE-1ACB-4CF0-866C-FC0063BCA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0964" name="Заголовок 4">
            <a:extLst>
              <a:ext uri="{FF2B5EF4-FFF2-40B4-BE49-F238E27FC236}">
                <a16:creationId xmlns:a16="http://schemas.microsoft.com/office/drawing/2014/main" xmlns="" id="{D8AEEE4B-4159-461C-9250-E7E5342B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9198"/>
            <a:ext cx="8229600" cy="473118"/>
          </a:xfr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C3EE8682-87F9-8C19-B8A3-11C7D8A56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579071"/>
              </p:ext>
            </p:extLst>
          </p:nvPr>
        </p:nvGraphicFramePr>
        <p:xfrm>
          <a:off x="1543098" y="483518"/>
          <a:ext cx="6341270" cy="422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>
            <a:extLst>
              <a:ext uri="{FF2B5EF4-FFF2-40B4-BE49-F238E27FC236}">
                <a16:creationId xmlns:a16="http://schemas.microsoft.com/office/drawing/2014/main" xmlns="" id="{58D5D4F1-7772-99C0-431E-72EFD01C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195263"/>
            <a:ext cx="538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И ЦЕЛИ ПИЛОТНОГО ПРОЕКТА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8430F89C-6382-07CA-EE49-D66A01368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697115"/>
              </p:ext>
            </p:extLst>
          </p:nvPr>
        </p:nvGraphicFramePr>
        <p:xfrm>
          <a:off x="827584" y="771550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3906DD7-4B36-38C5-3BFE-EEA8E823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91C64-F592-41A1-855D-690D62BB6B0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4035" name="TextBox 8">
            <a:extLst>
              <a:ext uri="{FF2B5EF4-FFF2-40B4-BE49-F238E27FC236}">
                <a16:creationId xmlns:a16="http://schemas.microsoft.com/office/drawing/2014/main" xmlns="" id="{C89C1816-A19E-BF67-1D57-72E3D63F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5263"/>
            <a:ext cx="262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2F08864F-D16B-833D-1D0E-CC5729877F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07715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5">
            <a:extLst>
              <a:ext uri="{FF2B5EF4-FFF2-40B4-BE49-F238E27FC236}">
                <a16:creationId xmlns:a16="http://schemas.microsoft.com/office/drawing/2014/main" xmlns="" id="{52DB4FAA-5F64-03FB-F902-23C94206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71538"/>
            <a:ext cx="51657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6">
            <a:extLst>
              <a:ext uri="{FF2B5EF4-FFF2-40B4-BE49-F238E27FC236}">
                <a16:creationId xmlns:a16="http://schemas.microsoft.com/office/drawing/2014/main" xmlns="" id="{FAEF48A3-2832-55AE-04D1-EF173571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95263"/>
            <a:ext cx="4968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9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ПОПУЛЯРНЫЙ МЕССЕНДЖЕР</a:t>
            </a:r>
          </a:p>
        </p:txBody>
      </p:sp>
      <p:sp>
        <p:nvSpPr>
          <p:cNvPr id="45060" name="TextBox 8">
            <a:extLst>
              <a:ext uri="{FF2B5EF4-FFF2-40B4-BE49-F238E27FC236}">
                <a16:creationId xmlns:a16="http://schemas.microsoft.com/office/drawing/2014/main" xmlns="" id="{B406B64F-FEDE-D84E-2D1A-F72F8B50A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186238"/>
            <a:ext cx="5165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altLang="ru-RU" sz="1600" dirty="0">
              <a:solidFill>
                <a:srgbClr val="1F497D"/>
              </a:solidFill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xmlns="" id="{FC244395-491C-0C78-3575-B1736C1C0DB5}"/>
              </a:ext>
            </a:extLst>
          </p:cNvPr>
          <p:cNvSpPr/>
          <p:nvPr/>
        </p:nvSpPr>
        <p:spPr>
          <a:xfrm>
            <a:off x="6054725" y="2079625"/>
            <a:ext cx="792163" cy="12239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D3F7A6D-AEA3-56B6-FC03-88D11BC16C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0100" y="1419796"/>
            <a:ext cx="1223963" cy="1223962"/>
          </a:xfrm>
          <a:prstGeom prst="rect">
            <a:avLst/>
          </a:prstGeom>
        </p:spPr>
      </p:pic>
      <p:sp>
        <p:nvSpPr>
          <p:cNvPr id="45063" name="Рисунок 15">
            <a:extLst>
              <a:ext uri="{FF2B5EF4-FFF2-40B4-BE49-F238E27FC236}">
                <a16:creationId xmlns:a16="http://schemas.microsoft.com/office/drawing/2014/main" xmlns="" id="{3895A428-F062-A702-B08B-65DC39ADF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45338" y="2760663"/>
            <a:ext cx="12303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7BF7362-AF99-9F51-3917-BCBC9F84F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59" y="2794067"/>
            <a:ext cx="1223963" cy="121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6">
            <a:extLst>
              <a:ext uri="{FF2B5EF4-FFF2-40B4-BE49-F238E27FC236}">
                <a16:creationId xmlns:a16="http://schemas.microsoft.com/office/drawing/2014/main" xmlns="" id="{03D7DF90-E7BE-8721-AC3A-D1175E90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95263"/>
            <a:ext cx="7992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в чатах сельских поселений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3558"/>
            <a:ext cx="3796383" cy="38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86898936"/>
              </p:ext>
            </p:extLst>
          </p:nvPr>
        </p:nvGraphicFramePr>
        <p:xfrm>
          <a:off x="5076056" y="1180998"/>
          <a:ext cx="3816424" cy="369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10453"/>
            <a:ext cx="1184882" cy="74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363272" cy="493167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Алгоритм рассылок по чатам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34FED-C552-4D3A-A9E3-126AE77C917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5566"/>
            <a:ext cx="79208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01839"/>
      </p:ext>
    </p:extLst>
  </p:cSld>
  <p:clrMapOvr>
    <a:masterClrMapping/>
  </p:clrMapOvr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ормат Правительства РБ" id="{4AD46BB1-1525-4C95-9D79-72F2E6175BC0}" vid="{019FCBE3-4E17-47EE-A839-4553241BB07E}"/>
    </a:ext>
  </a:extLst>
</a:theme>
</file>

<file path=ppt/theme/theme5.xml><?xml version="1.0" encoding="utf-8"?>
<a:theme xmlns:a="http://schemas.openxmlformats.org/drawingml/2006/main" name="1_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ормат Правительства РБ" id="{4AD46BB1-1525-4C95-9D79-72F2E6175BC0}" vid="{019FCBE3-4E17-47EE-A839-4553241BB07E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</Template>
  <TotalTime>86418</TotalTime>
  <Words>385</Words>
  <Application>Microsoft Office PowerPoint</Application>
  <PresentationFormat>Экран (16:9)</PresentationFormat>
  <Paragraphs>105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Z_1_Президиум Правительство_509_16x9</vt:lpstr>
      <vt:lpstr>18_Office Theme</vt:lpstr>
      <vt:lpstr>16_Office Theme</vt:lpstr>
      <vt:lpstr>формат Правительства РБ</vt:lpstr>
      <vt:lpstr>1_формат Правительства РБ</vt:lpstr>
      <vt:lpstr>Презентация PowerPoint</vt:lpstr>
      <vt:lpstr>Презентация PowerPoint</vt:lpstr>
      <vt:lpstr>Презентация PowerPoint</vt:lpstr>
      <vt:lpstr>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рассылок по чатам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CRB</cp:lastModifiedBy>
  <cp:revision>6262</cp:revision>
  <cp:lastPrinted>2022-06-01T06:50:13Z</cp:lastPrinted>
  <dcterms:created xsi:type="dcterms:W3CDTF">2020-09-18T12:06:36Z</dcterms:created>
  <dcterms:modified xsi:type="dcterms:W3CDTF">2023-05-26T10:37:55Z</dcterms:modified>
</cp:coreProperties>
</file>