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9" r:id="rId1"/>
  </p:sldMasterIdLst>
  <p:notesMasterIdLst>
    <p:notesMasterId r:id="rId9"/>
  </p:notesMasterIdLst>
  <p:sldIdLst>
    <p:sldId id="256" r:id="rId2"/>
    <p:sldId id="271" r:id="rId3"/>
    <p:sldId id="280" r:id="rId4"/>
    <p:sldId id="279" r:id="rId5"/>
    <p:sldId id="281" r:id="rId6"/>
    <p:sldId id="282" r:id="rId7"/>
    <p:sldId id="27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3632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2A1A7-475E-40B7-A9BD-1063B32E3600}" type="datetimeFigureOut">
              <a:rPr lang="ru-RU" smtClean="0"/>
              <a:t>22.11.2022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2BF29-E91C-43F2-9FAB-E524E2F380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D2BF29-E91C-43F2-9FAB-E524E2F38090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438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631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3862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62423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4739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3959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5760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4866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831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120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843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112942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4678387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075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933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260335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718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385F00-884D-4081-8FD1-4A1084896963}" type="datetimeFigureOut">
              <a:rPr lang="ru-RU" smtClean="0"/>
              <a:pPr/>
              <a:t>22.11.2022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7B5D207-CA28-4FAE-A3A7-E3BFFD2BD3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825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0" r:id="rId1"/>
    <p:sldLayoutId id="2147484141" r:id="rId2"/>
    <p:sldLayoutId id="2147484142" r:id="rId3"/>
    <p:sldLayoutId id="2147484143" r:id="rId4"/>
    <p:sldLayoutId id="2147484144" r:id="rId5"/>
    <p:sldLayoutId id="2147484145" r:id="rId6"/>
    <p:sldLayoutId id="2147484146" r:id="rId7"/>
    <p:sldLayoutId id="2147484147" r:id="rId8"/>
    <p:sldLayoutId id="2147484148" r:id="rId9"/>
    <p:sldLayoutId id="2147484149" r:id="rId10"/>
    <p:sldLayoutId id="2147484150" r:id="rId11"/>
    <p:sldLayoutId id="2147484151" r:id="rId12"/>
    <p:sldLayoutId id="2147484152" r:id="rId13"/>
    <p:sldLayoutId id="2147484153" r:id="rId14"/>
    <p:sldLayoutId id="2147484154" r:id="rId15"/>
    <p:sldLayoutId id="2147484155" r:id="rId16"/>
    <p:sldLayoutId id="214748415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9035" y="195942"/>
            <a:ext cx="1925571" cy="1925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6518" y="548640"/>
            <a:ext cx="9672917" cy="31986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4000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</a:t>
            </a:r>
            <a:r>
              <a:rPr lang="ru-RU" sz="4000" dirty="0" smtClean="0">
                <a:solidFill>
                  <a:srgbClr val="FF0000"/>
                </a:solidFill>
              </a:rPr>
              <a:t>ткрытое заседание </a:t>
            </a:r>
            <a:r>
              <a:rPr lang="ru-RU" sz="4000" dirty="0" smtClean="0">
                <a:solidFill>
                  <a:srgbClr val="FF0000"/>
                </a:solidFill>
              </a:rPr>
              <a:t>методического совета  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"Эффективные социальные идеи</a:t>
            </a:r>
            <a:r>
              <a:rPr lang="ru-RU" sz="4000" b="1" dirty="0" smtClean="0">
                <a:solidFill>
                  <a:srgbClr val="FF0000"/>
                </a:solidFill>
              </a:rPr>
              <a:t>,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</a:rPr>
              <a:t>направленные на улучшение качества жизни </a:t>
            </a:r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получателей </a:t>
            </a:r>
            <a:r>
              <a:rPr lang="ru-RU" sz="4000" b="1" dirty="0" smtClean="0">
                <a:solidFill>
                  <a:srgbClr val="FF0000"/>
                </a:solidFill>
              </a:rPr>
              <a:t>услуг БУ "КЦСОН "Пенаты"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 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600" b="1" dirty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58042" y="3261515"/>
            <a:ext cx="8033958" cy="3099078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b="1" dirty="0" smtClean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П</a:t>
            </a:r>
            <a:r>
              <a:rPr lang="ru-RU" sz="4000" dirty="0" smtClean="0">
                <a:solidFill>
                  <a:srgbClr val="FF0000"/>
                </a:solidFill>
              </a:rPr>
              <a:t>редставление </a:t>
            </a:r>
            <a:r>
              <a:rPr lang="ru-RU" sz="4000" dirty="0" smtClean="0">
                <a:solidFill>
                  <a:srgbClr val="FF0000"/>
                </a:solidFill>
              </a:rPr>
              <a:t>и </a:t>
            </a:r>
            <a:r>
              <a:rPr lang="ru-RU" sz="4000" dirty="0" smtClean="0">
                <a:solidFill>
                  <a:srgbClr val="FF0000"/>
                </a:solidFill>
              </a:rPr>
              <a:t>оценка </a:t>
            </a:r>
            <a:r>
              <a:rPr lang="ru-RU" sz="4000" dirty="0" smtClean="0">
                <a:solidFill>
                  <a:srgbClr val="FF0000"/>
                </a:solidFill>
              </a:rPr>
              <a:t>инноваций социального обслуживания, применяемых в рамках реализации проекта </a:t>
            </a:r>
            <a:r>
              <a:rPr lang="ru-RU" sz="4000" b="1" dirty="0" smtClean="0">
                <a:solidFill>
                  <a:srgbClr val="FF0000"/>
                </a:solidFill>
              </a:rPr>
              <a:t>"Год эффективных социальных </a:t>
            </a:r>
            <a:r>
              <a:rPr lang="ru-RU" sz="4000" b="1" dirty="0" smtClean="0">
                <a:solidFill>
                  <a:srgbClr val="FF0000"/>
                </a:solidFill>
              </a:rPr>
              <a:t>идей</a:t>
            </a:r>
            <a:r>
              <a:rPr lang="ru-RU" sz="3900" b="1" dirty="0" smtClean="0">
                <a:solidFill>
                  <a:srgbClr val="FF0000"/>
                </a:solidFill>
              </a:rPr>
              <a:t>"</a:t>
            </a:r>
            <a:endParaRPr lang="ru-RU" sz="3900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ru-RU" b="1" dirty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170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9035" y="195942"/>
            <a:ext cx="1925571" cy="1925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2660" y="672353"/>
            <a:ext cx="8794376" cy="3397623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dirty="0" smtClean="0"/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"Сборник мудрых </a:t>
            </a:r>
            <a:r>
              <a:rPr lang="ru-RU" sz="4800" b="1" dirty="0" smtClean="0">
                <a:solidFill>
                  <a:srgbClr val="FF0000"/>
                </a:solidFill>
              </a:rPr>
              <a:t>советов</a:t>
            </a:r>
            <a:r>
              <a:rPr lang="ru-RU" sz="4800" b="1" dirty="0" smtClean="0">
                <a:solidFill>
                  <a:srgbClr val="FF0000"/>
                </a:solidFill>
              </a:rPr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" </a:t>
            </a:r>
            <a:r>
              <a:rPr lang="ru-RU" sz="4800" dirty="0" smtClean="0">
                <a:solidFill>
                  <a:srgbClr val="FF0000"/>
                </a:solidFill>
              </a:rPr>
              <a:t/>
            </a:r>
            <a:br>
              <a:rPr lang="ru-RU" sz="4800" dirty="0" smtClean="0">
                <a:solidFill>
                  <a:srgbClr val="FF0000"/>
                </a:solidFill>
              </a:rPr>
            </a:br>
            <a:r>
              <a:rPr lang="ru-RU" sz="4800" dirty="0" smtClean="0">
                <a:solidFill>
                  <a:srgbClr val="FF0000"/>
                </a:solidFill>
              </a:rPr>
              <a:t> идея по сбору советов и рецептов от получателей услуг, обслуживаемых на </a:t>
            </a:r>
            <a:r>
              <a:rPr lang="ru-RU" sz="4800" dirty="0" smtClean="0">
                <a:solidFill>
                  <a:srgbClr val="FF0000"/>
                </a:solidFill>
              </a:rPr>
              <a:t>дому</a:t>
            </a:r>
            <a:r>
              <a:rPr lang="ru-RU" sz="4800" dirty="0" smtClean="0">
                <a:solidFill>
                  <a:srgbClr val="FF0000"/>
                </a:solidFill>
              </a:rPr>
              <a:t/>
            </a:r>
            <a:br>
              <a:rPr lang="ru-RU" sz="4800" dirty="0" smtClean="0">
                <a:solidFill>
                  <a:srgbClr val="FF0000"/>
                </a:solidFill>
              </a:rPr>
            </a:br>
            <a:endParaRPr lang="ru-RU" sz="53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1143" y="3338286"/>
            <a:ext cx="8331200" cy="2627028"/>
          </a:xfrm>
        </p:spPr>
        <p:txBody>
          <a:bodyPr>
            <a:normAutofit/>
          </a:bodyPr>
          <a:lstStyle/>
          <a:p>
            <a:pPr algn="ctr"/>
            <a:endParaRPr lang="ru-RU" b="1" dirty="0" smtClean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3100" b="1" dirty="0" smtClean="0">
                <a:solidFill>
                  <a:srgbClr val="0070C0"/>
                </a:solidFill>
              </a:rPr>
              <a:t>Ирина Михайловна </a:t>
            </a:r>
            <a:r>
              <a:rPr lang="ru-RU" sz="3100" b="1" dirty="0" err="1" smtClean="0">
                <a:solidFill>
                  <a:srgbClr val="0070C0"/>
                </a:solidFill>
              </a:rPr>
              <a:t>Палилкина</a:t>
            </a:r>
            <a:r>
              <a:rPr lang="ru-RU" sz="3100" b="1" dirty="0" smtClean="0">
                <a:solidFill>
                  <a:srgbClr val="0070C0"/>
                </a:solidFill>
              </a:rPr>
              <a:t>, заведующий отделением социального обслуживания на дому граждан пожилого возраста и </a:t>
            </a:r>
            <a:r>
              <a:rPr lang="ru-RU" sz="3100" b="1" dirty="0" smtClean="0">
                <a:solidFill>
                  <a:srgbClr val="0070C0"/>
                </a:solidFill>
              </a:rPr>
              <a:t>инвалидов</a:t>
            </a:r>
            <a:endParaRPr lang="ru-RU" sz="3100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575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9035" y="195942"/>
            <a:ext cx="1925571" cy="1925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2660" y="394447"/>
            <a:ext cx="8794376" cy="3505199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</a:rPr>
              <a:t>"Мотиватор – </a:t>
            </a:r>
            <a:r>
              <a:rPr lang="ru-RU" sz="4400" b="1" dirty="0" err="1" smtClean="0">
                <a:solidFill>
                  <a:srgbClr val="FF0000"/>
                </a:solidFill>
              </a:rPr>
              <a:t>стикер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</a:rPr>
              <a:t>"</a:t>
            </a:r>
            <a:r>
              <a:rPr lang="ru-RU" sz="4400" b="1" dirty="0" smtClean="0">
                <a:solidFill>
                  <a:srgbClr val="FF0000"/>
                </a:solidFill>
              </a:rPr>
              <a:t/>
            </a:r>
            <a:br>
              <a:rPr lang="ru-RU" sz="4400" b="1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идея </a:t>
            </a:r>
            <a:r>
              <a:rPr lang="ru-RU" sz="4400" dirty="0" smtClean="0">
                <a:solidFill>
                  <a:srgbClr val="FF0000"/>
                </a:solidFill>
              </a:rPr>
              <a:t>внедрения механизма управления внутри структурного </a:t>
            </a:r>
            <a:r>
              <a:rPr lang="ru-RU" sz="4400" dirty="0" smtClean="0">
                <a:solidFill>
                  <a:srgbClr val="FF0000"/>
                </a:solidFill>
              </a:rPr>
              <a:t>подразделения</a:t>
            </a: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ru-RU" sz="4800" dirty="0" smtClean="0">
                <a:solidFill>
                  <a:srgbClr val="FF0000"/>
                </a:solidFill>
              </a:rPr>
              <a:t/>
            </a:r>
            <a:br>
              <a:rPr lang="ru-RU" sz="4800" dirty="0" smtClean="0">
                <a:solidFill>
                  <a:srgbClr val="FF0000"/>
                </a:solidFill>
              </a:rPr>
            </a:br>
            <a:endParaRPr lang="ru-RU" sz="53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1143" y="3338286"/>
            <a:ext cx="8331200" cy="2627028"/>
          </a:xfrm>
        </p:spPr>
        <p:txBody>
          <a:bodyPr>
            <a:normAutofit fontScale="92500" lnSpcReduction="20000"/>
          </a:bodyPr>
          <a:lstStyle/>
          <a:p>
            <a:pPr algn="ctr"/>
            <a:endParaRPr lang="ru-RU" b="1" dirty="0" smtClean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ru-RU" sz="2600" b="1" dirty="0" smtClean="0">
                <a:solidFill>
                  <a:srgbClr val="0070C0"/>
                </a:solidFill>
              </a:rPr>
              <a:t>Кудряшова Светлана Сергеевна, заведующий отделением социального обслуживания на дому граждан пожилого возраста и инвалидов № 4</a:t>
            </a:r>
          </a:p>
          <a:p>
            <a:r>
              <a:rPr lang="ru-RU" sz="2600" b="1" dirty="0" smtClean="0">
                <a:solidFill>
                  <a:srgbClr val="0070C0"/>
                </a:solidFill>
              </a:rPr>
              <a:t>Щербакова Ольга Валерьевна, заведующий отделением социального обслуживания на дому граждан пожилого возраста и инвалидов № 6</a:t>
            </a:r>
          </a:p>
          <a:p>
            <a:pPr algn="ctr"/>
            <a:endParaRPr lang="ru-RU" b="1" dirty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575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9035" y="195942"/>
            <a:ext cx="1925571" cy="1925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2660" y="259977"/>
            <a:ext cx="8794376" cy="31376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dirty="0" smtClean="0">
                <a:solidFill>
                  <a:srgbClr val="FF0000"/>
                </a:solidFill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</a:rPr>
              <a:t>"</a:t>
            </a:r>
            <a:r>
              <a:rPr lang="ru-RU" sz="4400" b="1" dirty="0" err="1" smtClean="0">
                <a:solidFill>
                  <a:srgbClr val="FF0000"/>
                </a:solidFill>
              </a:rPr>
              <a:t>Видеоконсультант</a:t>
            </a:r>
            <a:r>
              <a:rPr lang="ru-RU" sz="4400" b="1" dirty="0" smtClean="0">
                <a:solidFill>
                  <a:srgbClr val="FF0000"/>
                </a:solidFill>
              </a:rPr>
              <a:t>" </a:t>
            </a:r>
            <a:r>
              <a:rPr lang="ru-RU" sz="4400" dirty="0" smtClean="0">
                <a:solidFill>
                  <a:srgbClr val="FF0000"/>
                </a:solidFill>
              </a:rPr>
              <a:t>– социальная технология демонстрации видеороликов </a:t>
            </a:r>
            <a:r>
              <a:rPr lang="ru-RU" sz="4400" dirty="0" smtClean="0">
                <a:solidFill>
                  <a:srgbClr val="FF0000"/>
                </a:solidFill>
              </a:rPr>
              <a:t>консультирования </a:t>
            </a:r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endParaRPr lang="ru-RU" sz="53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01143" y="3338286"/>
            <a:ext cx="8331200" cy="2627028"/>
          </a:xfrm>
        </p:spPr>
        <p:txBody>
          <a:bodyPr>
            <a:normAutofit fontScale="92500"/>
          </a:bodyPr>
          <a:lstStyle/>
          <a:p>
            <a:pPr algn="ctr"/>
            <a:endParaRPr lang="ru-RU" b="1" dirty="0" smtClean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ru-RU" sz="2400" b="1" dirty="0" err="1" smtClean="0">
                <a:solidFill>
                  <a:srgbClr val="0070C0"/>
                </a:solidFill>
              </a:rPr>
              <a:t>Бастрон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</a:rPr>
              <a:t>Татьяна Владимировна</a:t>
            </a:r>
            <a:r>
              <a:rPr lang="ru-RU" sz="2400" b="1" dirty="0" smtClean="0">
                <a:solidFill>
                  <a:srgbClr val="0070C0"/>
                </a:solidFill>
              </a:rPr>
              <a:t>, заведующий отделением срочного социального обслуживания и организационного обеспечения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Тагирова Юлия Владимировна, психолог отделения срочного социального обслуживания и организационного обес</a:t>
            </a:r>
            <a:r>
              <a:rPr lang="ru-RU" sz="2600" b="1" dirty="0" smtClean="0">
                <a:solidFill>
                  <a:srgbClr val="0070C0"/>
                </a:solidFill>
              </a:rPr>
              <a:t>печения</a:t>
            </a:r>
          </a:p>
          <a:p>
            <a:pPr algn="ctr"/>
            <a:endParaRPr lang="ru-RU" b="1" dirty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575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9035" y="195942"/>
            <a:ext cx="1925571" cy="1925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2660" y="161364"/>
            <a:ext cx="8794376" cy="51009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ru-RU" sz="3200" b="1" dirty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dirty="0" smtClean="0"/>
              <a:t> </a:t>
            </a:r>
            <a:r>
              <a:rPr lang="ru-RU" sz="4400" b="1" dirty="0" smtClean="0">
                <a:solidFill>
                  <a:srgbClr val="FF0000"/>
                </a:solidFill>
              </a:rPr>
              <a:t>"</a:t>
            </a:r>
            <a:r>
              <a:rPr lang="ru-RU" sz="4400" b="1" dirty="0" smtClean="0">
                <a:solidFill>
                  <a:srgbClr val="FF0000"/>
                </a:solidFill>
              </a:rPr>
              <a:t>Подарок своими руками" </a:t>
            </a:r>
            <a:r>
              <a:rPr lang="ru-RU" sz="4400" dirty="0" smtClean="0">
                <a:solidFill>
                  <a:srgbClr val="FF0000"/>
                </a:solidFill>
              </a:rPr>
              <a:t>– реализация идеи по повышению профессиональной компетенции сиделок посредством применения в работе с получателями услуг технологии </a:t>
            </a:r>
            <a:r>
              <a:rPr lang="ru-RU" sz="4400" dirty="0" smtClean="0">
                <a:solidFill>
                  <a:srgbClr val="FF0000"/>
                </a:solidFill>
              </a:rPr>
              <a:t>арт-терапии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5300" b="1" dirty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30814" y="3774141"/>
            <a:ext cx="8331200" cy="2537011"/>
          </a:xfrm>
        </p:spPr>
        <p:txBody>
          <a:bodyPr>
            <a:normAutofit fontScale="92500"/>
          </a:bodyPr>
          <a:lstStyle/>
          <a:p>
            <a:pPr algn="ctr"/>
            <a:endParaRPr lang="ru-RU" b="1" dirty="0" smtClean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Марина Михайловна Андреева, заведующий </a:t>
            </a:r>
            <a:r>
              <a:rPr lang="ru-RU" sz="2800" b="1" dirty="0" smtClean="0">
                <a:solidFill>
                  <a:srgbClr val="0070C0"/>
                </a:solidFill>
              </a:rPr>
              <a:t>отделением по </a:t>
            </a:r>
            <a:r>
              <a:rPr lang="ru-RU" sz="2800" b="1" dirty="0" smtClean="0">
                <a:solidFill>
                  <a:srgbClr val="0070C0"/>
                </a:solidFill>
              </a:rPr>
              <a:t>уходу за гражданами, находящимися на постельном режиме или передвигающимися в пределах комнаты с посторонней </a:t>
            </a:r>
            <a:r>
              <a:rPr lang="ru-RU" sz="2800" b="1" dirty="0" smtClean="0">
                <a:solidFill>
                  <a:srgbClr val="0070C0"/>
                </a:solidFill>
              </a:rPr>
              <a:t>помощью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575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9035" y="195942"/>
            <a:ext cx="1925571" cy="1925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9554" y="125505"/>
            <a:ext cx="8794376" cy="427616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"Технология счастья" </a:t>
            </a:r>
            <a:r>
              <a:rPr lang="ru-RU" sz="4000" dirty="0" smtClean="0">
                <a:solidFill>
                  <a:srgbClr val="FF0000"/>
                </a:solidFill>
              </a:rPr>
              <a:t>– комплексный </a:t>
            </a:r>
            <a:r>
              <a:rPr lang="ru-RU" sz="4000" dirty="0" smtClean="0">
                <a:solidFill>
                  <a:srgbClr val="FF0000"/>
                </a:solidFill>
              </a:rPr>
              <a:t>подход </a:t>
            </a:r>
            <a:r>
              <a:rPr lang="ru-RU" sz="4000" dirty="0" smtClean="0">
                <a:solidFill>
                  <a:srgbClr val="FF0000"/>
                </a:solidFill>
              </a:rPr>
              <a:t>в социальной реабилитации с </a:t>
            </a:r>
            <a:r>
              <a:rPr lang="ru-RU" sz="4000" dirty="0" smtClean="0">
                <a:solidFill>
                  <a:srgbClr val="FF0000"/>
                </a:solidFill>
              </a:rPr>
              <a:t>применением </a:t>
            </a:r>
            <a:r>
              <a:rPr lang="ru-RU" sz="4000" dirty="0" err="1" smtClean="0">
                <a:solidFill>
                  <a:srgbClr val="FF0000"/>
                </a:solidFill>
              </a:rPr>
              <a:t>театротерапии</a:t>
            </a:r>
            <a:r>
              <a:rPr lang="ru-RU" sz="4000" dirty="0" smtClean="0">
                <a:solidFill>
                  <a:srgbClr val="FF0000"/>
                </a:solidFill>
              </a:rPr>
              <a:t>: кукольный </a:t>
            </a:r>
            <a:r>
              <a:rPr lang="ru-RU" sz="4000" dirty="0" err="1" smtClean="0">
                <a:solidFill>
                  <a:srgbClr val="FF0000"/>
                </a:solidFill>
              </a:rPr>
              <a:t>театр,изготовление</a:t>
            </a:r>
            <a:r>
              <a:rPr lang="ru-RU" sz="4000" dirty="0" smtClean="0">
                <a:solidFill>
                  <a:srgbClr val="FF0000"/>
                </a:solidFill>
              </a:rPr>
              <a:t> кукол из </a:t>
            </a:r>
            <a:r>
              <a:rPr lang="ru-RU" sz="4000" dirty="0" smtClean="0">
                <a:solidFill>
                  <a:srgbClr val="FF0000"/>
                </a:solidFill>
              </a:rPr>
              <a:t>подручных материалов, кукольная ритмика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5300" b="1" dirty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30814" y="3254188"/>
            <a:ext cx="8535680" cy="3379693"/>
          </a:xfrm>
        </p:spPr>
        <p:txBody>
          <a:bodyPr>
            <a:normAutofit/>
          </a:bodyPr>
          <a:lstStyle/>
          <a:p>
            <a:pPr algn="ctr"/>
            <a:endParaRPr lang="ru-RU" b="1" dirty="0" smtClean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ru-RU" sz="2400" b="1" dirty="0" smtClean="0">
                <a:solidFill>
                  <a:srgbClr val="0070C0"/>
                </a:solidFill>
              </a:rPr>
              <a:t>Ольга Александровна </a:t>
            </a:r>
            <a:r>
              <a:rPr lang="ru-RU" sz="2400" b="1" dirty="0" err="1" smtClean="0">
                <a:solidFill>
                  <a:srgbClr val="0070C0"/>
                </a:solidFill>
              </a:rPr>
              <a:t>Гердович</a:t>
            </a:r>
            <a:r>
              <a:rPr lang="ru-RU" sz="2400" b="1" dirty="0" smtClean="0">
                <a:solidFill>
                  <a:srgbClr val="0070C0"/>
                </a:solidFill>
              </a:rPr>
              <a:t>, заведующий отделением социальной реабилитации граждан с ограниченными возможностями здоровья и пожилого возраста</a:t>
            </a:r>
          </a:p>
          <a:p>
            <a:pPr algn="just"/>
            <a:r>
              <a:rPr lang="ru-RU" sz="2400" b="1" dirty="0" smtClean="0">
                <a:solidFill>
                  <a:srgbClr val="0070C0"/>
                </a:solidFill>
              </a:rPr>
              <a:t>Надежда Алексеевна Семенихина, заведующий отделением профилактики безнадзорности и семейного </a:t>
            </a:r>
            <a:r>
              <a:rPr lang="ru-RU" sz="2400" b="1" dirty="0" smtClean="0">
                <a:solidFill>
                  <a:srgbClr val="0070C0"/>
                </a:solidFill>
              </a:rPr>
              <a:t>неблагополучия</a:t>
            </a:r>
            <a:endParaRPr lang="ru-RU" sz="2400" b="1" dirty="0" smtClean="0">
              <a:solidFill>
                <a:srgbClr val="0070C0"/>
              </a:solidFill>
            </a:endParaRPr>
          </a:p>
          <a:p>
            <a:pPr algn="ctr"/>
            <a:endParaRPr lang="ru-RU" b="1" dirty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4575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699247" y="0"/>
            <a:ext cx="10899151" cy="6248400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 fontScale="97500"/>
          </a:bodyPr>
          <a:lstStyle/>
          <a:p>
            <a:pPr lvl="0" algn="ctr" defTabSz="457200">
              <a:spcBef>
                <a:spcPct val="0"/>
              </a:spcBef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200" b="1" i="0" u="none" strike="noStrike" kern="1200" cap="none" spc="0" normalizeH="0" baseline="0" noProof="0" dirty="0" smtClean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lvl="0" algn="ctr" defTabSz="457200">
              <a:spcBef>
                <a:spcPct val="0"/>
              </a:spcBef>
              <a:defRPr/>
            </a:pPr>
            <a:endParaRPr lang="ru-RU" sz="7100" b="1" dirty="0" smtClean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857250" lvl="0" indent="-857250" algn="ctr" defTabSz="457200">
              <a:spcBef>
                <a:spcPct val="0"/>
              </a:spcBef>
              <a:defRPr/>
            </a:pPr>
            <a:r>
              <a:rPr lang="ru-RU" sz="53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Благодарим за участие</a:t>
            </a:r>
          </a:p>
          <a:p>
            <a:pPr marL="857250" lvl="0" indent="-857250" algn="ctr" defTabSz="457200">
              <a:spcBef>
                <a:spcPct val="0"/>
              </a:spcBef>
              <a:defRPr/>
            </a:pPr>
            <a:r>
              <a:rPr lang="ru-RU" sz="5300" b="1" dirty="0" smtClean="0">
                <a:ln w="0"/>
                <a:solidFill>
                  <a:srgbClr val="F36329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Спасибо за внимание</a:t>
            </a:r>
            <a:endParaRPr lang="ru-RU" sz="5300" b="1" dirty="0" smtClean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 algn="ctr" defTabSz="457200">
              <a:spcBef>
                <a:spcPct val="0"/>
              </a:spcBef>
              <a:defRPr/>
            </a:pPr>
            <a:endParaRPr lang="ru-RU" sz="4900" b="1" dirty="0" smtClean="0">
              <a:ln w="0"/>
              <a:solidFill>
                <a:srgbClr val="F36329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46920" y="366352"/>
            <a:ext cx="1899075" cy="17977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4147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640</TotalTime>
  <Words>165</Words>
  <Application>Microsoft Office PowerPoint</Application>
  <PresentationFormat>Произвольный</PresentationFormat>
  <Paragraphs>26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Параллакс</vt:lpstr>
      <vt:lpstr>        Открытое заседание методического совета    "Эффективные социальные идеи,  направленные на улучшение качества жизни  получателей услуг БУ "КЦСОН "Пенаты"   </vt:lpstr>
      <vt:lpstr>      "Сборник мудрых советов "   идея по сбору советов и рецептов от получателей услуг, обслуживаемых на дому </vt:lpstr>
      <vt:lpstr>      "Мотиватор – стикер " идея внедрения механизма управления внутри структурного подразделения  </vt:lpstr>
      <vt:lpstr>      "Видеоконсультант" – социальная технология демонстрации видеороликов консультирования  </vt:lpstr>
      <vt:lpstr>      "Подарок своими руками" – реализация идеи по повышению профессиональной компетенции сиделок посредством применения в работе с получателями услуг технологии арт-терапии  </vt:lpstr>
      <vt:lpstr>"Технология счастья" – комплексный подход в социальной реабилитации с применением театротерапии: кукольный театр,изготовление кукол из подручных материалов, кукольная ритмика   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71</cp:revision>
  <dcterms:created xsi:type="dcterms:W3CDTF">2019-11-06T06:16:45Z</dcterms:created>
  <dcterms:modified xsi:type="dcterms:W3CDTF">2022-11-22T11:46:07Z</dcterms:modified>
</cp:coreProperties>
</file>