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  <a:t>ГБУ РО</a:t>
            </a:r>
            <a:b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  <a:t>Городская </a:t>
            </a:r>
            <a: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  <a:t>поликлиника №</a:t>
            </a:r>
            <a: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  <a:t>4</a:t>
            </a:r>
            <a: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  <a:t>в </a:t>
            </a:r>
            <a:r>
              <a:rPr lang="ru-RU" dirty="0" err="1" smtClean="0">
                <a:solidFill>
                  <a:srgbClr val="FFC000"/>
                </a:solidFill>
                <a:latin typeface="Book Antiqua" pitchFamily="18" charset="0"/>
              </a:rPr>
              <a:t>г.Ростове</a:t>
            </a:r>
            <a: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  <a:t>-на-Дону </a:t>
            </a:r>
            <a:endParaRPr lang="ru-RU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  <a:cs typeface="Cordia New" pitchFamily="34" charset="-34"/>
              </a:rPr>
              <a:t>Отделение Медицинской профилактики </a:t>
            </a:r>
            <a:endParaRPr lang="ru-RU" dirty="0">
              <a:latin typeface="Book Antiqua" pitchFamily="18" charset="0"/>
              <a:cs typeface="Cordia New" pitchFamily="34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684280" cy="27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Book Antiqua" pitchFamily="18" charset="0"/>
              </a:rPr>
              <a:t>Цель и задачи </a:t>
            </a:r>
            <a:endParaRPr lang="ru-RU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34076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itchFamily="18" charset="0"/>
              </a:rPr>
              <a:t>Цель </a:t>
            </a:r>
            <a:r>
              <a:rPr lang="ru-RU" dirty="0" smtClean="0">
                <a:latin typeface="Book Antiqua" pitchFamily="18" charset="0"/>
              </a:rPr>
              <a:t>нашего проекта :</a:t>
            </a:r>
          </a:p>
          <a:p>
            <a:r>
              <a:rPr lang="ru-RU" dirty="0" smtClean="0">
                <a:latin typeface="Book Antiqua" pitchFamily="18" charset="0"/>
              </a:rPr>
              <a:t>Создание  отделения медицинской профилактики для качественного и удобного прохождения диспансеризации населения. 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492896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Задачи:</a:t>
            </a:r>
          </a:p>
          <a:p>
            <a:r>
              <a:rPr lang="ru-RU" dirty="0">
                <a:latin typeface="Book Antiqua" pitchFamily="18" charset="0"/>
              </a:rPr>
              <a:t>1.Организовать  работу отделения мед. профилактики</a:t>
            </a:r>
            <a:r>
              <a:rPr lang="ru-RU" dirty="0" smtClean="0">
                <a:latin typeface="Book Antiqua" pitchFamily="18" charset="0"/>
              </a:rPr>
              <a:t>, как </a:t>
            </a:r>
            <a:r>
              <a:rPr lang="ru-RU" dirty="0">
                <a:latin typeface="Book Antiqua" pitchFamily="18" charset="0"/>
              </a:rPr>
              <a:t>самостоятельного структурного подразделения. </a:t>
            </a:r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2.Сократить </a:t>
            </a:r>
            <a:r>
              <a:rPr lang="ru-RU" dirty="0">
                <a:latin typeface="Book Antiqua" pitchFamily="18" charset="0"/>
              </a:rPr>
              <a:t>количество </a:t>
            </a:r>
            <a:r>
              <a:rPr lang="ru-RU" dirty="0" smtClean="0">
                <a:latin typeface="Book Antiqua" pitchFamily="18" charset="0"/>
              </a:rPr>
              <a:t>визитов в поликлинику  </a:t>
            </a:r>
            <a:r>
              <a:rPr lang="ru-RU" dirty="0">
                <a:latin typeface="Book Antiqua" pitchFamily="18" charset="0"/>
              </a:rPr>
              <a:t>. </a:t>
            </a:r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3.Организовать </a:t>
            </a:r>
            <a:r>
              <a:rPr lang="ru-RU" dirty="0">
                <a:latin typeface="Book Antiqua" pitchFamily="18" charset="0"/>
              </a:rPr>
              <a:t>работу диагностических кабинетов(ФЛГ,ММГ,ЭКГ,КДЛ</a:t>
            </a:r>
            <a:r>
              <a:rPr lang="ru-RU" dirty="0" smtClean="0">
                <a:latin typeface="Book Antiqua" pitchFamily="18" charset="0"/>
              </a:rPr>
              <a:t>) в отделении медицинской профилактики . </a:t>
            </a:r>
          </a:p>
          <a:p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4.Организовать работу </a:t>
            </a:r>
            <a:r>
              <a:rPr lang="ru-RU" dirty="0" smtClean="0">
                <a:latin typeface="Book Antiqua" pitchFamily="18" charset="0"/>
              </a:rPr>
              <a:t>отделения </a:t>
            </a:r>
            <a:r>
              <a:rPr lang="ru-RU" dirty="0">
                <a:latin typeface="Book Antiqua" pitchFamily="18" charset="0"/>
              </a:rPr>
              <a:t>медицинской профилактики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в 2 смены в будни</a:t>
            </a:r>
            <a:r>
              <a:rPr lang="ru-RU" dirty="0" smtClean="0">
                <a:latin typeface="Book Antiqua" pitchFamily="18" charset="0"/>
              </a:rPr>
              <a:t>, а </a:t>
            </a:r>
            <a:r>
              <a:rPr lang="ru-RU" dirty="0">
                <a:latin typeface="Book Antiqua" pitchFamily="18" charset="0"/>
              </a:rPr>
              <a:t>в субботу в 1 смену (в том</a:t>
            </a:r>
            <a:r>
              <a:rPr lang="ru-RU" dirty="0" smtClean="0">
                <a:latin typeface="Book Antiqua" pitchFamily="18" charset="0"/>
              </a:rPr>
              <a:t>, числе </a:t>
            </a:r>
            <a:r>
              <a:rPr lang="ru-RU" dirty="0">
                <a:latin typeface="Book Antiqua" pitchFamily="18" charset="0"/>
              </a:rPr>
              <a:t>и КДЛ</a:t>
            </a:r>
            <a:r>
              <a:rPr lang="ru-RU" dirty="0" smtClean="0">
                <a:latin typeface="Book Antiqua" pitchFamily="18" charset="0"/>
              </a:rPr>
              <a:t>).</a:t>
            </a:r>
          </a:p>
          <a:p>
            <a:r>
              <a:rPr lang="ru-RU" dirty="0" smtClean="0">
                <a:latin typeface="Book Antiqua" pitchFamily="18" charset="0"/>
              </a:rPr>
              <a:t>5.Разгрузить потоки пациентов на приеме у терапевта.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66374"/>
            <a:ext cx="33123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Данное отделение было создано ,как самостоятельное структурное подразделение поликлиники для прохождения диспансеризации населения.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Ранее пациентам приходилось проходить диспансеризацию на территории всей поликлиники.</a:t>
            </a:r>
          </a:p>
          <a:p>
            <a:r>
              <a:rPr lang="ru-RU" dirty="0" smtClean="0">
                <a:latin typeface="Book Antiqua" pitchFamily="18" charset="0"/>
              </a:rPr>
              <a:t>Кабинеты находились на разных этажах.</a:t>
            </a:r>
          </a:p>
          <a:p>
            <a:r>
              <a:rPr lang="ru-RU" dirty="0" smtClean="0">
                <a:latin typeface="Book Antiqua" pitchFamily="18" charset="0"/>
              </a:rPr>
              <a:t>Потоки очереди были не разграничены ,в каждый кабинет приходилось занимать новую очередь.</a:t>
            </a:r>
          </a:p>
          <a:p>
            <a:endParaRPr lang="ru-RU" dirty="0"/>
          </a:p>
        </p:txBody>
      </p:sp>
      <p:pic>
        <p:nvPicPr>
          <p:cNvPr id="1027" name="Picture 3" descr="C:\Users\User\Desktop\83e1f78e-7bdc-4659-bb3b-13552629e3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392"/>
            <a:ext cx="4069052" cy="305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cfde4cc4-18b5-4a8f-b1b7-55ac2acfcb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22710"/>
            <a:ext cx="5191123" cy="25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23" y="4252496"/>
            <a:ext cx="4632005" cy="2605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8683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БЫЛО </a:t>
            </a:r>
            <a:r>
              <a:rPr lang="ru-RU" dirty="0" smtClean="0">
                <a:latin typeface="Book Antiqua" pitchFamily="18" charset="0"/>
                <a:sym typeface="Wingdings" pitchFamily="2" charset="2"/>
              </a:rPr>
              <a:t>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410445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Результаты: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1.Сформировано </a:t>
            </a:r>
            <a:r>
              <a:rPr lang="ru-RU" dirty="0" smtClean="0">
                <a:latin typeface="Book Antiqua" pitchFamily="18" charset="0"/>
              </a:rPr>
              <a:t>отделение,</a:t>
            </a:r>
            <a:r>
              <a:rPr lang="en-US" smtClean="0">
                <a:latin typeface="Book Antiqua" pitchFamily="18" charset="0"/>
              </a:rPr>
              <a:t> </a:t>
            </a:r>
            <a:r>
              <a:rPr lang="ru-RU" smtClean="0">
                <a:latin typeface="Book Antiqua" pitchFamily="18" charset="0"/>
              </a:rPr>
              <a:t>с </a:t>
            </a:r>
            <a:r>
              <a:rPr lang="ru-RU" dirty="0" smtClean="0">
                <a:latin typeface="Book Antiqua" pitchFamily="18" charset="0"/>
              </a:rPr>
              <a:t>отделенным входом для </a:t>
            </a:r>
            <a:r>
              <a:rPr lang="ru-RU" dirty="0" smtClean="0">
                <a:latin typeface="Book Antiqua" pitchFamily="18" charset="0"/>
              </a:rPr>
              <a:t>пациентов</a:t>
            </a:r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2.Созданы отдельные диагностические кабинеты, которые принимают пациентов только по профилактике 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3.Кабинет врача терапевта, который занимается только профилактикой(на данный момент </a:t>
            </a:r>
            <a:r>
              <a:rPr lang="ru-RU" dirty="0">
                <a:latin typeface="Book Antiqua" pitchFamily="18" charset="0"/>
              </a:rPr>
              <a:t>работают </a:t>
            </a:r>
            <a:r>
              <a:rPr lang="ru-RU" dirty="0" smtClean="0">
                <a:latin typeface="Book Antiqua" pitchFamily="18" charset="0"/>
              </a:rPr>
              <a:t>4 врача, 2 смены)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4. </a:t>
            </a:r>
            <a:r>
              <a:rPr lang="ru-RU" dirty="0">
                <a:latin typeface="Book Antiqua" pitchFamily="18" charset="0"/>
              </a:rPr>
              <a:t>Зона регистрации (пациенты оформляют добровольное информированное согласие, проходят анкетирование, получают направления на исследования)-данная практика исключает необходимость повторного приема терапевта </a:t>
            </a:r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5. Создана </a:t>
            </a:r>
            <a:r>
              <a:rPr lang="ru-RU" dirty="0">
                <a:latin typeface="Book Antiqua" pitchFamily="18" charset="0"/>
              </a:rPr>
              <a:t>зона комфортного ожидания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94" y="44624"/>
            <a:ext cx="3507854" cy="4677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672"/>
            <a:ext cx="4011910" cy="5349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94" y="1916833"/>
            <a:ext cx="3179542" cy="4239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58445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6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99" y="188640"/>
            <a:ext cx="4162701" cy="5561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3" y="513577"/>
            <a:ext cx="4726632" cy="6315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723878" cy="4965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Вывод: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985" y="1772816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Благодаря организации отделения медицинской профилактики 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ook Antiqua" pitchFamily="18" charset="0"/>
              </a:rPr>
              <a:t>Увеличился </a:t>
            </a:r>
            <a:r>
              <a:rPr lang="ru-RU" dirty="0">
                <a:latin typeface="Book Antiqua" pitchFamily="18" charset="0"/>
              </a:rPr>
              <a:t>охват населения профилактическими </a:t>
            </a:r>
            <a:r>
              <a:rPr lang="ru-RU" dirty="0" smtClean="0">
                <a:latin typeface="Book Antiqua" pitchFamily="18" charset="0"/>
              </a:rPr>
              <a:t>мероприятиями</a:t>
            </a:r>
          </a:p>
          <a:p>
            <a:pPr marL="342900" indent="-342900">
              <a:buAutoNum type="arabicPeriod"/>
            </a:pPr>
            <a:endParaRPr lang="ru-RU" dirty="0" smtClean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Book Antiqua" pitchFamily="18" charset="0"/>
              </a:rPr>
              <a:t> Улучшилось качество оказания профилактической помощи взрослому населению</a:t>
            </a:r>
          </a:p>
          <a:p>
            <a:pPr marL="342900" indent="-342900">
              <a:buAutoNum type="arabicPeriod"/>
            </a:pPr>
            <a:endParaRPr lang="ru-RU" dirty="0" smtClean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Book Antiqua" pitchFamily="18" charset="0"/>
              </a:rPr>
              <a:t>Сократилось время прохождения диспансеризации</a:t>
            </a:r>
          </a:p>
          <a:p>
            <a:pPr marL="342900" indent="-342900">
              <a:buAutoNum type="arabicPeriod"/>
            </a:pPr>
            <a:endParaRPr lang="ru-RU" dirty="0" smtClean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Book Antiqua" pitchFamily="18" charset="0"/>
              </a:rPr>
              <a:t>Повысилась удовлетворенность пациентов качеством оказания медицинских услуг 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</TotalTime>
  <Words>237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ГБУ РО  Городская поликлиника №4 в г.Ростове-на-Дону </vt:lpstr>
      <vt:lpstr>Цель и задачи </vt:lpstr>
      <vt:lpstr>Презентация PowerPoint</vt:lpstr>
      <vt:lpstr>Презентация PowerPoint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РО «Городская поликлиника №4№ в г.Ростове-на-Дону</dc:title>
  <dc:creator>308AA</dc:creator>
  <cp:lastModifiedBy>физиотерапия</cp:lastModifiedBy>
  <cp:revision>13</cp:revision>
  <dcterms:created xsi:type="dcterms:W3CDTF">2023-06-16T08:53:21Z</dcterms:created>
  <dcterms:modified xsi:type="dcterms:W3CDTF">2023-06-16T12:04:03Z</dcterms:modified>
</cp:coreProperties>
</file>