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8" r:id="rId10"/>
    <p:sldId id="278" r:id="rId1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9" autoAdjust="0"/>
    <p:restoredTop sz="94660"/>
  </p:normalViewPr>
  <p:slideViewPr>
    <p:cSldViewPr>
      <p:cViewPr varScale="1">
        <p:scale>
          <a:sx n="67" d="100"/>
          <a:sy n="67" d="100"/>
        </p:scale>
        <p:origin x="11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30"/>
    </p:cViewPr>
  </p:sorterViewPr>
  <p:notesViewPr>
    <p:cSldViewPr>
      <p:cViewPr varScale="1">
        <p:scale>
          <a:sx n="71" d="100"/>
          <a:sy n="71" d="100"/>
        </p:scale>
        <p:origin x="122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01F57-F589-4A20-AB26-1EE0B851447E}" type="datetimeFigureOut">
              <a:rPr lang="ru-RU" smtClean="0">
                <a:latin typeface="Arial" panose="020B0604020202020204" pitchFamily="34" charset="0"/>
              </a:rPr>
              <a:t>09.06.2023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2495B-FB54-4EF2-9A92-A522A18DCBC9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25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1284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lnSpc>
                <a:spcPts val="2235"/>
              </a:lnSpc>
            </a:pPr>
            <a:fld id="{81D60167-4931-47E6-BA6A-407CBD079E47}" type="slidenum">
              <a:rPr lang="ru-RU" spc="-85" smtClean="0"/>
              <a:pPr marL="38100">
                <a:lnSpc>
                  <a:spcPts val="2235"/>
                </a:lnSpc>
              </a:pPr>
              <a:t>‹#›</a:t>
            </a:fld>
            <a:endParaRPr lang="ru-RU" spc="-8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lnSpc>
                <a:spcPts val="2235"/>
              </a:lnSpc>
            </a:pPr>
            <a:fld id="{81D60167-4931-47E6-BA6A-407CBD079E47}" type="slidenum">
              <a:rPr lang="ru-RU" spc="-85" smtClean="0"/>
              <a:pPr marL="38100">
                <a:lnSpc>
                  <a:spcPts val="2235"/>
                </a:lnSpc>
              </a:pPr>
              <a:t>‹#›</a:t>
            </a:fld>
            <a:endParaRPr lang="ru-RU" spc="-8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C5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1284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1284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lnSpc>
                <a:spcPts val="2235"/>
              </a:lnSpc>
            </a:pPr>
            <a:fld id="{81D60167-4931-47E6-BA6A-407CBD079E47}" type="slidenum">
              <a:rPr lang="ru-RU" spc="-85" smtClean="0"/>
              <a:pPr marL="38100">
                <a:lnSpc>
                  <a:spcPts val="2235"/>
                </a:lnSpc>
              </a:pPr>
              <a:t>‹#›</a:t>
            </a:fld>
            <a:endParaRPr lang="ru-RU" spc="-8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lnSpc>
                <a:spcPts val="2235"/>
              </a:lnSpc>
            </a:pPr>
            <a:fld id="{81D60167-4931-47E6-BA6A-407CBD079E47}" type="slidenum">
              <a:rPr lang="ru-RU" spc="-85" smtClean="0"/>
              <a:pPr marL="38100">
                <a:lnSpc>
                  <a:spcPts val="2235"/>
                </a:lnSpc>
              </a:pPr>
              <a:t>‹#›</a:t>
            </a:fld>
            <a:endParaRPr lang="ru-RU" spc="-8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lnSpc>
                <a:spcPts val="2235"/>
              </a:lnSpc>
            </a:pPr>
            <a:fld id="{81D60167-4931-47E6-BA6A-407CBD079E47}" type="slidenum">
              <a:rPr lang="ru-RU" spc="-85" smtClean="0"/>
              <a:pPr marL="38100">
                <a:lnSpc>
                  <a:spcPts val="2235"/>
                </a:lnSpc>
              </a:pPr>
              <a:t>‹#›</a:t>
            </a:fld>
            <a:endParaRPr lang="ru-RU" spc="-8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0636" y="654819"/>
            <a:ext cx="4006850" cy="109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68484" y="3210430"/>
            <a:ext cx="15167131" cy="1284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280683" y="10488027"/>
            <a:ext cx="34544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lnSpc>
                <a:spcPts val="2235"/>
              </a:lnSpc>
            </a:pPr>
            <a:fld id="{81D60167-4931-47E6-BA6A-407CBD079E47}" type="slidenum">
              <a:rPr lang="ru-RU" spc="-85" smtClean="0"/>
              <a:pPr marL="38100">
                <a:lnSpc>
                  <a:spcPts val="2235"/>
                </a:lnSpc>
              </a:pPr>
              <a:t>‹#›</a:t>
            </a:fld>
            <a:endParaRPr lang="ru-RU" spc="-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205927" cy="82881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130" y="0"/>
            <a:ext cx="20095210" cy="11308715"/>
            <a:chOff x="9130" y="0"/>
            <a:chExt cx="20095210" cy="113087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5862" y="5604583"/>
              <a:ext cx="9058226" cy="57039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562" y="5604583"/>
              <a:ext cx="8872316" cy="57039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5926" y="0"/>
              <a:ext cx="12898172" cy="62825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0" y="1121232"/>
              <a:ext cx="20094970" cy="51612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020879" y="7013911"/>
              <a:ext cx="7552690" cy="1274445"/>
            </a:xfrm>
            <a:custGeom>
              <a:avLst/>
              <a:gdLst/>
              <a:ahLst/>
              <a:cxnLst/>
              <a:rect l="l" t="t" r="r" b="b"/>
              <a:pathLst>
                <a:path w="7552690" h="1274445">
                  <a:moveTo>
                    <a:pt x="7552136" y="0"/>
                  </a:moveTo>
                  <a:lnTo>
                    <a:pt x="0" y="0"/>
                  </a:lnTo>
                  <a:lnTo>
                    <a:pt x="0" y="1274212"/>
                  </a:lnTo>
                  <a:lnTo>
                    <a:pt x="7552136" y="1274212"/>
                  </a:lnTo>
                  <a:lnTo>
                    <a:pt x="7552136" y="0"/>
                  </a:lnTo>
                  <a:close/>
                </a:path>
              </a:pathLst>
            </a:custGeom>
            <a:solidFill>
              <a:srgbClr val="2C519D">
                <a:alpha val="8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20880" y="0"/>
              <a:ext cx="9083221" cy="1130855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12700" marR="5080">
              <a:lnSpc>
                <a:spcPts val="8040"/>
              </a:lnSpc>
              <a:spcBef>
                <a:spcPts val="2055"/>
              </a:spcBef>
            </a:pPr>
            <a:r>
              <a:rPr spc="-570" dirty="0">
                <a:latin typeface="Arial" panose="020B0604020202020204" pitchFamily="34" charset="0"/>
                <a:cs typeface="Arial" panose="020B0604020202020204" pitchFamily="34" charset="0"/>
              </a:rPr>
              <a:t>МОСКОВСКОЕ</a:t>
            </a:r>
            <a:r>
              <a:rPr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05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ОБРАЗОВАНИЕ: </a:t>
            </a:r>
            <a:r>
              <a:rPr spc="-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665" dirty="0">
                <a:latin typeface="Arial" panose="020B0604020202020204" pitchFamily="34" charset="0"/>
                <a:cs typeface="Arial" panose="020B0604020202020204" pitchFamily="34" charset="0"/>
              </a:rPr>
              <a:t>СТРАТЕГИЯ</a:t>
            </a:r>
            <a:r>
              <a:rPr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70" dirty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-22198" y="0"/>
            <a:ext cx="20148550" cy="11353165"/>
            <a:chOff x="-22198" y="0"/>
            <a:chExt cx="20148550" cy="1135316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7599" y="6282531"/>
              <a:ext cx="8873279" cy="20126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30" y="8294584"/>
              <a:ext cx="3334987" cy="301397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48562" y="1121222"/>
              <a:ext cx="5057775" cy="1463040"/>
            </a:xfrm>
            <a:custGeom>
              <a:avLst/>
              <a:gdLst/>
              <a:ahLst/>
              <a:cxnLst/>
              <a:rect l="l" t="t" r="r" b="b"/>
              <a:pathLst>
                <a:path w="5057775" h="1463039">
                  <a:moveTo>
                    <a:pt x="5057364" y="0"/>
                  </a:moveTo>
                  <a:lnTo>
                    <a:pt x="0" y="0"/>
                  </a:lnTo>
                  <a:lnTo>
                    <a:pt x="0" y="1462992"/>
                  </a:lnTo>
                  <a:lnTo>
                    <a:pt x="5057364" y="1462992"/>
                  </a:lnTo>
                  <a:lnTo>
                    <a:pt x="5057364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52787" y="1599634"/>
              <a:ext cx="731520" cy="287655"/>
            </a:xfrm>
            <a:custGeom>
              <a:avLst/>
              <a:gdLst/>
              <a:ahLst/>
              <a:cxnLst/>
              <a:rect l="l" t="t" r="r" b="b"/>
              <a:pathLst>
                <a:path w="731520" h="287655">
                  <a:moveTo>
                    <a:pt x="81648" y="106210"/>
                  </a:moveTo>
                  <a:lnTo>
                    <a:pt x="46977" y="57264"/>
                  </a:lnTo>
                  <a:lnTo>
                    <a:pt x="38646" y="51460"/>
                  </a:lnTo>
                  <a:lnTo>
                    <a:pt x="46697" y="45808"/>
                  </a:lnTo>
                  <a:lnTo>
                    <a:pt x="77038" y="2082"/>
                  </a:lnTo>
                  <a:lnTo>
                    <a:pt x="53835" y="2082"/>
                  </a:lnTo>
                  <a:lnTo>
                    <a:pt x="25133" y="46101"/>
                  </a:lnTo>
                  <a:lnTo>
                    <a:pt x="20358" y="48196"/>
                  </a:lnTo>
                  <a:lnTo>
                    <a:pt x="20358" y="2082"/>
                  </a:lnTo>
                  <a:lnTo>
                    <a:pt x="0" y="2082"/>
                  </a:lnTo>
                  <a:lnTo>
                    <a:pt x="0" y="106210"/>
                  </a:lnTo>
                  <a:lnTo>
                    <a:pt x="20358" y="106210"/>
                  </a:lnTo>
                  <a:lnTo>
                    <a:pt x="20358" y="61734"/>
                  </a:lnTo>
                  <a:lnTo>
                    <a:pt x="25730" y="61734"/>
                  </a:lnTo>
                  <a:lnTo>
                    <a:pt x="56502" y="106210"/>
                  </a:lnTo>
                  <a:lnTo>
                    <a:pt x="81648" y="106210"/>
                  </a:lnTo>
                  <a:close/>
                </a:path>
                <a:path w="731520" h="287655">
                  <a:moveTo>
                    <a:pt x="173431" y="54152"/>
                  </a:moveTo>
                  <a:lnTo>
                    <a:pt x="158902" y="10109"/>
                  </a:lnTo>
                  <a:lnTo>
                    <a:pt x="152019" y="5397"/>
                  </a:lnTo>
                  <a:lnTo>
                    <a:pt x="152019" y="49085"/>
                  </a:lnTo>
                  <a:lnTo>
                    <a:pt x="152019" y="54152"/>
                  </a:lnTo>
                  <a:lnTo>
                    <a:pt x="136499" y="90131"/>
                  </a:lnTo>
                  <a:lnTo>
                    <a:pt x="125285" y="90131"/>
                  </a:lnTo>
                  <a:lnTo>
                    <a:pt x="106489" y="59397"/>
                  </a:lnTo>
                  <a:lnTo>
                    <a:pt x="106489" y="54152"/>
                  </a:lnTo>
                  <a:lnTo>
                    <a:pt x="122021" y="18135"/>
                  </a:lnTo>
                  <a:lnTo>
                    <a:pt x="133426" y="18135"/>
                  </a:lnTo>
                  <a:lnTo>
                    <a:pt x="152019" y="49085"/>
                  </a:lnTo>
                  <a:lnTo>
                    <a:pt x="152019" y="5397"/>
                  </a:lnTo>
                  <a:lnTo>
                    <a:pt x="143192" y="1295"/>
                  </a:lnTo>
                  <a:lnTo>
                    <a:pt x="136690" y="0"/>
                  </a:lnTo>
                  <a:lnTo>
                    <a:pt x="129247" y="0"/>
                  </a:lnTo>
                  <a:lnTo>
                    <a:pt x="91516" y="21831"/>
                  </a:lnTo>
                  <a:lnTo>
                    <a:pt x="85064" y="54152"/>
                  </a:lnTo>
                  <a:lnTo>
                    <a:pt x="85153" y="63004"/>
                  </a:lnTo>
                  <a:lnTo>
                    <a:pt x="104063" y="101854"/>
                  </a:lnTo>
                  <a:lnTo>
                    <a:pt x="121704" y="108305"/>
                  </a:lnTo>
                  <a:lnTo>
                    <a:pt x="129247" y="108305"/>
                  </a:lnTo>
                  <a:lnTo>
                    <a:pt x="164553" y="90131"/>
                  </a:lnTo>
                  <a:lnTo>
                    <a:pt x="166941" y="86461"/>
                  </a:lnTo>
                  <a:lnTo>
                    <a:pt x="170548" y="77190"/>
                  </a:lnTo>
                  <a:lnTo>
                    <a:pt x="172707" y="66421"/>
                  </a:lnTo>
                  <a:lnTo>
                    <a:pt x="173431" y="54152"/>
                  </a:lnTo>
                  <a:close/>
                </a:path>
                <a:path w="731520" h="287655">
                  <a:moveTo>
                    <a:pt x="289179" y="2095"/>
                  </a:moveTo>
                  <a:lnTo>
                    <a:pt x="270725" y="2095"/>
                  </a:lnTo>
                  <a:lnTo>
                    <a:pt x="244398" y="49390"/>
                  </a:lnTo>
                  <a:lnTo>
                    <a:pt x="239953" y="61569"/>
                  </a:lnTo>
                  <a:lnTo>
                    <a:pt x="239356" y="61569"/>
                  </a:lnTo>
                  <a:lnTo>
                    <a:pt x="234429" y="49682"/>
                  </a:lnTo>
                  <a:lnTo>
                    <a:pt x="206616" y="2095"/>
                  </a:lnTo>
                  <a:lnTo>
                    <a:pt x="188023" y="2095"/>
                  </a:lnTo>
                  <a:lnTo>
                    <a:pt x="188023" y="106197"/>
                  </a:lnTo>
                  <a:lnTo>
                    <a:pt x="207352" y="106197"/>
                  </a:lnTo>
                  <a:lnTo>
                    <a:pt x="207352" y="52057"/>
                  </a:lnTo>
                  <a:lnTo>
                    <a:pt x="204393" y="31534"/>
                  </a:lnTo>
                  <a:lnTo>
                    <a:pt x="205143" y="31534"/>
                  </a:lnTo>
                  <a:lnTo>
                    <a:pt x="211670" y="48044"/>
                  </a:lnTo>
                  <a:lnTo>
                    <a:pt x="235026" y="87020"/>
                  </a:lnTo>
                  <a:lnTo>
                    <a:pt x="241579" y="87020"/>
                  </a:lnTo>
                  <a:lnTo>
                    <a:pt x="263740" y="48196"/>
                  </a:lnTo>
                  <a:lnTo>
                    <a:pt x="270141" y="31534"/>
                  </a:lnTo>
                  <a:lnTo>
                    <a:pt x="271030" y="31534"/>
                  </a:lnTo>
                  <a:lnTo>
                    <a:pt x="268808" y="52209"/>
                  </a:lnTo>
                  <a:lnTo>
                    <a:pt x="268808" y="106197"/>
                  </a:lnTo>
                  <a:lnTo>
                    <a:pt x="289179" y="106197"/>
                  </a:lnTo>
                  <a:lnTo>
                    <a:pt x="289179" y="2095"/>
                  </a:lnTo>
                  <a:close/>
                </a:path>
                <a:path w="731520" h="287655">
                  <a:moveTo>
                    <a:pt x="384225" y="2451"/>
                  </a:moveTo>
                  <a:lnTo>
                    <a:pt x="307035" y="2451"/>
                  </a:lnTo>
                  <a:lnTo>
                    <a:pt x="307035" y="20231"/>
                  </a:lnTo>
                  <a:lnTo>
                    <a:pt x="307035" y="106591"/>
                  </a:lnTo>
                  <a:lnTo>
                    <a:pt x="327406" y="106591"/>
                  </a:lnTo>
                  <a:lnTo>
                    <a:pt x="327406" y="20231"/>
                  </a:lnTo>
                  <a:lnTo>
                    <a:pt x="363855" y="20231"/>
                  </a:lnTo>
                  <a:lnTo>
                    <a:pt x="363855" y="106591"/>
                  </a:lnTo>
                  <a:lnTo>
                    <a:pt x="384225" y="106591"/>
                  </a:lnTo>
                  <a:lnTo>
                    <a:pt x="384225" y="20231"/>
                  </a:lnTo>
                  <a:lnTo>
                    <a:pt x="384225" y="2451"/>
                  </a:lnTo>
                  <a:close/>
                </a:path>
                <a:path w="731520" h="287655">
                  <a:moveTo>
                    <a:pt x="476910" y="2095"/>
                  </a:moveTo>
                  <a:lnTo>
                    <a:pt x="415480" y="2095"/>
                  </a:lnTo>
                  <a:lnTo>
                    <a:pt x="415061" y="19100"/>
                  </a:lnTo>
                  <a:lnTo>
                    <a:pt x="413931" y="42900"/>
                  </a:lnTo>
                  <a:lnTo>
                    <a:pt x="407149" y="80835"/>
                  </a:lnTo>
                  <a:lnTo>
                    <a:pt x="398614" y="88214"/>
                  </a:lnTo>
                  <a:lnTo>
                    <a:pt x="397014" y="88214"/>
                  </a:lnTo>
                  <a:lnTo>
                    <a:pt x="393446" y="87617"/>
                  </a:lnTo>
                  <a:lnTo>
                    <a:pt x="391236" y="105181"/>
                  </a:lnTo>
                  <a:lnTo>
                    <a:pt x="392709" y="105867"/>
                  </a:lnTo>
                  <a:lnTo>
                    <a:pt x="397294" y="107086"/>
                  </a:lnTo>
                  <a:lnTo>
                    <a:pt x="399211" y="107238"/>
                  </a:lnTo>
                  <a:lnTo>
                    <a:pt x="404774" y="107086"/>
                  </a:lnTo>
                  <a:lnTo>
                    <a:pt x="430161" y="73075"/>
                  </a:lnTo>
                  <a:lnTo>
                    <a:pt x="434352" y="20231"/>
                  </a:lnTo>
                  <a:lnTo>
                    <a:pt x="456539" y="20231"/>
                  </a:lnTo>
                  <a:lnTo>
                    <a:pt x="456539" y="106197"/>
                  </a:lnTo>
                  <a:lnTo>
                    <a:pt x="476910" y="106197"/>
                  </a:lnTo>
                  <a:lnTo>
                    <a:pt x="476910" y="2095"/>
                  </a:lnTo>
                  <a:close/>
                </a:path>
                <a:path w="731520" h="287655">
                  <a:moveTo>
                    <a:pt x="557225" y="88074"/>
                  </a:moveTo>
                  <a:lnTo>
                    <a:pt x="515137" y="88074"/>
                  </a:lnTo>
                  <a:lnTo>
                    <a:pt x="515137" y="62623"/>
                  </a:lnTo>
                  <a:lnTo>
                    <a:pt x="552754" y="62623"/>
                  </a:lnTo>
                  <a:lnTo>
                    <a:pt x="552754" y="44475"/>
                  </a:lnTo>
                  <a:lnTo>
                    <a:pt x="515137" y="44475"/>
                  </a:lnTo>
                  <a:lnTo>
                    <a:pt x="515137" y="20218"/>
                  </a:lnTo>
                  <a:lnTo>
                    <a:pt x="556488" y="20218"/>
                  </a:lnTo>
                  <a:lnTo>
                    <a:pt x="556488" y="2082"/>
                  </a:lnTo>
                  <a:lnTo>
                    <a:pt x="494753" y="2082"/>
                  </a:lnTo>
                  <a:lnTo>
                    <a:pt x="494753" y="106210"/>
                  </a:lnTo>
                  <a:lnTo>
                    <a:pt x="557225" y="106210"/>
                  </a:lnTo>
                  <a:lnTo>
                    <a:pt x="557225" y="88074"/>
                  </a:lnTo>
                  <a:close/>
                </a:path>
                <a:path w="731520" h="287655">
                  <a:moveTo>
                    <a:pt x="654062" y="106210"/>
                  </a:moveTo>
                  <a:lnTo>
                    <a:pt x="619404" y="57264"/>
                  </a:lnTo>
                  <a:lnTo>
                    <a:pt x="611060" y="51460"/>
                  </a:lnTo>
                  <a:lnTo>
                    <a:pt x="619112" y="45808"/>
                  </a:lnTo>
                  <a:lnTo>
                    <a:pt x="649465" y="2082"/>
                  </a:lnTo>
                  <a:lnTo>
                    <a:pt x="626262" y="2082"/>
                  </a:lnTo>
                  <a:lnTo>
                    <a:pt x="597547" y="46101"/>
                  </a:lnTo>
                  <a:lnTo>
                    <a:pt x="592785" y="48196"/>
                  </a:lnTo>
                  <a:lnTo>
                    <a:pt x="592785" y="2082"/>
                  </a:lnTo>
                  <a:lnTo>
                    <a:pt x="572401" y="2082"/>
                  </a:lnTo>
                  <a:lnTo>
                    <a:pt x="572401" y="106210"/>
                  </a:lnTo>
                  <a:lnTo>
                    <a:pt x="592785" y="106210"/>
                  </a:lnTo>
                  <a:lnTo>
                    <a:pt x="592785" y="61734"/>
                  </a:lnTo>
                  <a:lnTo>
                    <a:pt x="598144" y="61734"/>
                  </a:lnTo>
                  <a:lnTo>
                    <a:pt x="628916" y="106210"/>
                  </a:lnTo>
                  <a:lnTo>
                    <a:pt x="654062" y="106210"/>
                  </a:lnTo>
                  <a:close/>
                </a:path>
                <a:path w="731520" h="287655">
                  <a:moveTo>
                    <a:pt x="720712" y="183337"/>
                  </a:moveTo>
                  <a:lnTo>
                    <a:pt x="700341" y="183337"/>
                  </a:lnTo>
                  <a:lnTo>
                    <a:pt x="700341" y="226517"/>
                  </a:lnTo>
                  <a:lnTo>
                    <a:pt x="662266" y="226517"/>
                  </a:lnTo>
                  <a:lnTo>
                    <a:pt x="662266" y="183337"/>
                  </a:lnTo>
                  <a:lnTo>
                    <a:pt x="641896" y="183337"/>
                  </a:lnTo>
                  <a:lnTo>
                    <a:pt x="641896" y="226517"/>
                  </a:lnTo>
                  <a:lnTo>
                    <a:pt x="641896" y="244297"/>
                  </a:lnTo>
                  <a:lnTo>
                    <a:pt x="641896" y="287477"/>
                  </a:lnTo>
                  <a:lnTo>
                    <a:pt x="662266" y="287477"/>
                  </a:lnTo>
                  <a:lnTo>
                    <a:pt x="662266" y="244297"/>
                  </a:lnTo>
                  <a:lnTo>
                    <a:pt x="700341" y="244297"/>
                  </a:lnTo>
                  <a:lnTo>
                    <a:pt x="700341" y="287477"/>
                  </a:lnTo>
                  <a:lnTo>
                    <a:pt x="720712" y="287477"/>
                  </a:lnTo>
                  <a:lnTo>
                    <a:pt x="720712" y="244297"/>
                  </a:lnTo>
                  <a:lnTo>
                    <a:pt x="720712" y="226517"/>
                  </a:lnTo>
                  <a:lnTo>
                    <a:pt x="720712" y="183337"/>
                  </a:lnTo>
                  <a:close/>
                </a:path>
                <a:path w="731520" h="287655">
                  <a:moveTo>
                    <a:pt x="731304" y="101942"/>
                  </a:moveTo>
                  <a:lnTo>
                    <a:pt x="727125" y="85382"/>
                  </a:lnTo>
                  <a:lnTo>
                    <a:pt x="724839" y="86779"/>
                  </a:lnTo>
                  <a:lnTo>
                    <a:pt x="722172" y="87909"/>
                  </a:lnTo>
                  <a:lnTo>
                    <a:pt x="716000" y="89700"/>
                  </a:lnTo>
                  <a:lnTo>
                    <a:pt x="712241" y="90131"/>
                  </a:lnTo>
                  <a:lnTo>
                    <a:pt x="703033" y="90131"/>
                  </a:lnTo>
                  <a:lnTo>
                    <a:pt x="678929" y="59575"/>
                  </a:lnTo>
                  <a:lnTo>
                    <a:pt x="678929" y="54216"/>
                  </a:lnTo>
                  <a:lnTo>
                    <a:pt x="698080" y="18135"/>
                  </a:lnTo>
                  <a:lnTo>
                    <a:pt x="710755" y="18135"/>
                  </a:lnTo>
                  <a:lnTo>
                    <a:pt x="714565" y="18402"/>
                  </a:lnTo>
                  <a:lnTo>
                    <a:pt x="720813" y="19392"/>
                  </a:lnTo>
                  <a:lnTo>
                    <a:pt x="723519" y="20180"/>
                  </a:lnTo>
                  <a:lnTo>
                    <a:pt x="725792" y="21272"/>
                  </a:lnTo>
                  <a:lnTo>
                    <a:pt x="729818" y="4013"/>
                  </a:lnTo>
                  <a:lnTo>
                    <a:pt x="727125" y="2921"/>
                  </a:lnTo>
                  <a:lnTo>
                    <a:pt x="723722" y="1981"/>
                  </a:lnTo>
                  <a:lnTo>
                    <a:pt x="715505" y="393"/>
                  </a:lnTo>
                  <a:lnTo>
                    <a:pt x="710463" y="0"/>
                  </a:lnTo>
                  <a:lnTo>
                    <a:pt x="698957" y="0"/>
                  </a:lnTo>
                  <a:lnTo>
                    <a:pt x="664565" y="21590"/>
                  </a:lnTo>
                  <a:lnTo>
                    <a:pt x="657504" y="54140"/>
                  </a:lnTo>
                  <a:lnTo>
                    <a:pt x="657504" y="63957"/>
                  </a:lnTo>
                  <a:lnTo>
                    <a:pt x="675754" y="100330"/>
                  </a:lnTo>
                  <a:lnTo>
                    <a:pt x="697814" y="108305"/>
                  </a:lnTo>
                  <a:lnTo>
                    <a:pt x="709218" y="108305"/>
                  </a:lnTo>
                  <a:lnTo>
                    <a:pt x="714273" y="107810"/>
                  </a:lnTo>
                  <a:lnTo>
                    <a:pt x="724077" y="105829"/>
                  </a:lnTo>
                  <a:lnTo>
                    <a:pt x="728129" y="104216"/>
                  </a:lnTo>
                  <a:lnTo>
                    <a:pt x="731304" y="101942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9498" y="1781292"/>
              <a:ext cx="684000" cy="28997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88219" y="1781295"/>
              <a:ext cx="253365" cy="108585"/>
            </a:xfrm>
            <a:custGeom>
              <a:avLst/>
              <a:gdLst/>
              <a:ahLst/>
              <a:cxnLst/>
              <a:rect l="l" t="t" r="r" b="b"/>
              <a:pathLst>
                <a:path w="253364" h="108585">
                  <a:moveTo>
                    <a:pt x="88366" y="54152"/>
                  </a:moveTo>
                  <a:lnTo>
                    <a:pt x="73850" y="10121"/>
                  </a:lnTo>
                  <a:lnTo>
                    <a:pt x="66967" y="5397"/>
                  </a:lnTo>
                  <a:lnTo>
                    <a:pt x="66967" y="49085"/>
                  </a:lnTo>
                  <a:lnTo>
                    <a:pt x="66967" y="54152"/>
                  </a:lnTo>
                  <a:lnTo>
                    <a:pt x="51435" y="90144"/>
                  </a:lnTo>
                  <a:lnTo>
                    <a:pt x="40233" y="90144"/>
                  </a:lnTo>
                  <a:lnTo>
                    <a:pt x="21437" y="59397"/>
                  </a:lnTo>
                  <a:lnTo>
                    <a:pt x="21437" y="54152"/>
                  </a:lnTo>
                  <a:lnTo>
                    <a:pt x="36969" y="18135"/>
                  </a:lnTo>
                  <a:lnTo>
                    <a:pt x="48374" y="18135"/>
                  </a:lnTo>
                  <a:lnTo>
                    <a:pt x="66967" y="49085"/>
                  </a:lnTo>
                  <a:lnTo>
                    <a:pt x="66967" y="5397"/>
                  </a:lnTo>
                  <a:lnTo>
                    <a:pt x="58140" y="1295"/>
                  </a:lnTo>
                  <a:lnTo>
                    <a:pt x="51638" y="0"/>
                  </a:lnTo>
                  <a:lnTo>
                    <a:pt x="44196" y="0"/>
                  </a:lnTo>
                  <a:lnTo>
                    <a:pt x="6451" y="21831"/>
                  </a:lnTo>
                  <a:lnTo>
                    <a:pt x="0" y="54152"/>
                  </a:lnTo>
                  <a:lnTo>
                    <a:pt x="88" y="63017"/>
                  </a:lnTo>
                  <a:lnTo>
                    <a:pt x="19011" y="101866"/>
                  </a:lnTo>
                  <a:lnTo>
                    <a:pt x="36652" y="108305"/>
                  </a:lnTo>
                  <a:lnTo>
                    <a:pt x="44196" y="108305"/>
                  </a:lnTo>
                  <a:lnTo>
                    <a:pt x="79502" y="90144"/>
                  </a:lnTo>
                  <a:lnTo>
                    <a:pt x="81889" y="86461"/>
                  </a:lnTo>
                  <a:lnTo>
                    <a:pt x="85496" y="77190"/>
                  </a:lnTo>
                  <a:lnTo>
                    <a:pt x="87655" y="66421"/>
                  </a:lnTo>
                  <a:lnTo>
                    <a:pt x="88366" y="54152"/>
                  </a:lnTo>
                  <a:close/>
                </a:path>
                <a:path w="253364" h="108585">
                  <a:moveTo>
                    <a:pt x="163512" y="2451"/>
                  </a:moveTo>
                  <a:lnTo>
                    <a:pt x="102971" y="2451"/>
                  </a:lnTo>
                  <a:lnTo>
                    <a:pt x="102971" y="20231"/>
                  </a:lnTo>
                  <a:lnTo>
                    <a:pt x="102971" y="106591"/>
                  </a:lnTo>
                  <a:lnTo>
                    <a:pt x="123355" y="106591"/>
                  </a:lnTo>
                  <a:lnTo>
                    <a:pt x="123355" y="20231"/>
                  </a:lnTo>
                  <a:lnTo>
                    <a:pt x="163512" y="20231"/>
                  </a:lnTo>
                  <a:lnTo>
                    <a:pt x="163512" y="2451"/>
                  </a:lnTo>
                  <a:close/>
                </a:path>
                <a:path w="253364" h="108585">
                  <a:moveTo>
                    <a:pt x="253060" y="54152"/>
                  </a:moveTo>
                  <a:lnTo>
                    <a:pt x="238531" y="10121"/>
                  </a:lnTo>
                  <a:lnTo>
                    <a:pt x="231660" y="5410"/>
                  </a:lnTo>
                  <a:lnTo>
                    <a:pt x="231660" y="49085"/>
                  </a:lnTo>
                  <a:lnTo>
                    <a:pt x="231660" y="54152"/>
                  </a:lnTo>
                  <a:lnTo>
                    <a:pt x="216128" y="90144"/>
                  </a:lnTo>
                  <a:lnTo>
                    <a:pt x="204927" y="90144"/>
                  </a:lnTo>
                  <a:lnTo>
                    <a:pt x="186131" y="59397"/>
                  </a:lnTo>
                  <a:lnTo>
                    <a:pt x="186131" y="54152"/>
                  </a:lnTo>
                  <a:lnTo>
                    <a:pt x="201650" y="18135"/>
                  </a:lnTo>
                  <a:lnTo>
                    <a:pt x="213055" y="18135"/>
                  </a:lnTo>
                  <a:lnTo>
                    <a:pt x="231660" y="49085"/>
                  </a:lnTo>
                  <a:lnTo>
                    <a:pt x="231660" y="5410"/>
                  </a:lnTo>
                  <a:lnTo>
                    <a:pt x="222834" y="1295"/>
                  </a:lnTo>
                  <a:lnTo>
                    <a:pt x="216331" y="0"/>
                  </a:lnTo>
                  <a:lnTo>
                    <a:pt x="208876" y="0"/>
                  </a:lnTo>
                  <a:lnTo>
                    <a:pt x="171145" y="21831"/>
                  </a:lnTo>
                  <a:lnTo>
                    <a:pt x="164693" y="54152"/>
                  </a:lnTo>
                  <a:lnTo>
                    <a:pt x="164782" y="63017"/>
                  </a:lnTo>
                  <a:lnTo>
                    <a:pt x="183692" y="101866"/>
                  </a:lnTo>
                  <a:lnTo>
                    <a:pt x="201345" y="108305"/>
                  </a:lnTo>
                  <a:lnTo>
                    <a:pt x="208876" y="108305"/>
                  </a:lnTo>
                  <a:lnTo>
                    <a:pt x="244195" y="90144"/>
                  </a:lnTo>
                  <a:lnTo>
                    <a:pt x="252336" y="66421"/>
                  </a:lnTo>
                  <a:lnTo>
                    <a:pt x="253060" y="54152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52775" y="2144629"/>
              <a:ext cx="582930" cy="108585"/>
            </a:xfrm>
            <a:custGeom>
              <a:avLst/>
              <a:gdLst/>
              <a:ahLst/>
              <a:cxnLst/>
              <a:rect l="l" t="t" r="r" b="b"/>
              <a:pathLst>
                <a:path w="582929" h="108585">
                  <a:moveTo>
                    <a:pt x="101155" y="2095"/>
                  </a:moveTo>
                  <a:lnTo>
                    <a:pt x="82702" y="2095"/>
                  </a:lnTo>
                  <a:lnTo>
                    <a:pt x="56375" y="49390"/>
                  </a:lnTo>
                  <a:lnTo>
                    <a:pt x="51917" y="61582"/>
                  </a:lnTo>
                  <a:lnTo>
                    <a:pt x="51320" y="61582"/>
                  </a:lnTo>
                  <a:lnTo>
                    <a:pt x="46405" y="49682"/>
                  </a:lnTo>
                  <a:lnTo>
                    <a:pt x="18605" y="2095"/>
                  </a:lnTo>
                  <a:lnTo>
                    <a:pt x="0" y="2095"/>
                  </a:lnTo>
                  <a:lnTo>
                    <a:pt x="0" y="106210"/>
                  </a:lnTo>
                  <a:lnTo>
                    <a:pt x="19329" y="106210"/>
                  </a:lnTo>
                  <a:lnTo>
                    <a:pt x="19329" y="52070"/>
                  </a:lnTo>
                  <a:lnTo>
                    <a:pt x="16357" y="31534"/>
                  </a:lnTo>
                  <a:lnTo>
                    <a:pt x="17119" y="31534"/>
                  </a:lnTo>
                  <a:lnTo>
                    <a:pt x="23647" y="48044"/>
                  </a:lnTo>
                  <a:lnTo>
                    <a:pt x="47002" y="87020"/>
                  </a:lnTo>
                  <a:lnTo>
                    <a:pt x="53555" y="87020"/>
                  </a:lnTo>
                  <a:lnTo>
                    <a:pt x="75704" y="48196"/>
                  </a:lnTo>
                  <a:lnTo>
                    <a:pt x="82130" y="31534"/>
                  </a:lnTo>
                  <a:lnTo>
                    <a:pt x="83007" y="31534"/>
                  </a:lnTo>
                  <a:lnTo>
                    <a:pt x="80772" y="52209"/>
                  </a:lnTo>
                  <a:lnTo>
                    <a:pt x="80772" y="106210"/>
                  </a:lnTo>
                  <a:lnTo>
                    <a:pt x="101155" y="106210"/>
                  </a:lnTo>
                  <a:lnTo>
                    <a:pt x="101155" y="2095"/>
                  </a:lnTo>
                  <a:close/>
                </a:path>
                <a:path w="582929" h="108585">
                  <a:moveTo>
                    <a:pt x="204089" y="54152"/>
                  </a:moveTo>
                  <a:lnTo>
                    <a:pt x="189572" y="10121"/>
                  </a:lnTo>
                  <a:lnTo>
                    <a:pt x="182689" y="5397"/>
                  </a:lnTo>
                  <a:lnTo>
                    <a:pt x="182689" y="49085"/>
                  </a:lnTo>
                  <a:lnTo>
                    <a:pt x="182689" y="54152"/>
                  </a:lnTo>
                  <a:lnTo>
                    <a:pt x="167157" y="90131"/>
                  </a:lnTo>
                  <a:lnTo>
                    <a:pt x="155956" y="90131"/>
                  </a:lnTo>
                  <a:lnTo>
                    <a:pt x="137160" y="59397"/>
                  </a:lnTo>
                  <a:lnTo>
                    <a:pt x="137160" y="54152"/>
                  </a:lnTo>
                  <a:lnTo>
                    <a:pt x="152679" y="18135"/>
                  </a:lnTo>
                  <a:lnTo>
                    <a:pt x="164096" y="18135"/>
                  </a:lnTo>
                  <a:lnTo>
                    <a:pt x="182689" y="49085"/>
                  </a:lnTo>
                  <a:lnTo>
                    <a:pt x="182689" y="5397"/>
                  </a:lnTo>
                  <a:lnTo>
                    <a:pt x="173863" y="1295"/>
                  </a:lnTo>
                  <a:lnTo>
                    <a:pt x="167360" y="0"/>
                  </a:lnTo>
                  <a:lnTo>
                    <a:pt x="159918" y="0"/>
                  </a:lnTo>
                  <a:lnTo>
                    <a:pt x="122174" y="21831"/>
                  </a:lnTo>
                  <a:lnTo>
                    <a:pt x="115722" y="54152"/>
                  </a:lnTo>
                  <a:lnTo>
                    <a:pt x="115811" y="63004"/>
                  </a:lnTo>
                  <a:lnTo>
                    <a:pt x="134734" y="101854"/>
                  </a:lnTo>
                  <a:lnTo>
                    <a:pt x="152374" y="108305"/>
                  </a:lnTo>
                  <a:lnTo>
                    <a:pt x="159918" y="108305"/>
                  </a:lnTo>
                  <a:lnTo>
                    <a:pt x="195224" y="90131"/>
                  </a:lnTo>
                  <a:lnTo>
                    <a:pt x="197612" y="86461"/>
                  </a:lnTo>
                  <a:lnTo>
                    <a:pt x="201218" y="77190"/>
                  </a:lnTo>
                  <a:lnTo>
                    <a:pt x="203377" y="66421"/>
                  </a:lnTo>
                  <a:lnTo>
                    <a:pt x="204089" y="54152"/>
                  </a:lnTo>
                  <a:close/>
                </a:path>
                <a:path w="582929" h="108585">
                  <a:moveTo>
                    <a:pt x="289191" y="101942"/>
                  </a:moveTo>
                  <a:lnTo>
                    <a:pt x="285013" y="85382"/>
                  </a:lnTo>
                  <a:lnTo>
                    <a:pt x="282727" y="86779"/>
                  </a:lnTo>
                  <a:lnTo>
                    <a:pt x="280047" y="87909"/>
                  </a:lnTo>
                  <a:lnTo>
                    <a:pt x="273900" y="89700"/>
                  </a:lnTo>
                  <a:lnTo>
                    <a:pt x="270141" y="90131"/>
                  </a:lnTo>
                  <a:lnTo>
                    <a:pt x="260921" y="90131"/>
                  </a:lnTo>
                  <a:lnTo>
                    <a:pt x="236816" y="59575"/>
                  </a:lnTo>
                  <a:lnTo>
                    <a:pt x="236816" y="54216"/>
                  </a:lnTo>
                  <a:lnTo>
                    <a:pt x="255968" y="18135"/>
                  </a:lnTo>
                  <a:lnTo>
                    <a:pt x="268655" y="18135"/>
                  </a:lnTo>
                  <a:lnTo>
                    <a:pt x="272453" y="18402"/>
                  </a:lnTo>
                  <a:lnTo>
                    <a:pt x="278701" y="19392"/>
                  </a:lnTo>
                  <a:lnTo>
                    <a:pt x="281406" y="20180"/>
                  </a:lnTo>
                  <a:lnTo>
                    <a:pt x="283679" y="21272"/>
                  </a:lnTo>
                  <a:lnTo>
                    <a:pt x="287705" y="4013"/>
                  </a:lnTo>
                  <a:lnTo>
                    <a:pt x="285013" y="2921"/>
                  </a:lnTo>
                  <a:lnTo>
                    <a:pt x="281609" y="1981"/>
                  </a:lnTo>
                  <a:lnTo>
                    <a:pt x="273392" y="406"/>
                  </a:lnTo>
                  <a:lnTo>
                    <a:pt x="268351" y="0"/>
                  </a:lnTo>
                  <a:lnTo>
                    <a:pt x="256844" y="0"/>
                  </a:lnTo>
                  <a:lnTo>
                    <a:pt x="222453" y="21590"/>
                  </a:lnTo>
                  <a:lnTo>
                    <a:pt x="215392" y="54152"/>
                  </a:lnTo>
                  <a:lnTo>
                    <a:pt x="215392" y="63957"/>
                  </a:lnTo>
                  <a:lnTo>
                    <a:pt x="233641" y="100330"/>
                  </a:lnTo>
                  <a:lnTo>
                    <a:pt x="255701" y="108305"/>
                  </a:lnTo>
                  <a:lnTo>
                    <a:pt x="267106" y="108305"/>
                  </a:lnTo>
                  <a:lnTo>
                    <a:pt x="272161" y="107823"/>
                  </a:lnTo>
                  <a:lnTo>
                    <a:pt x="281965" y="105829"/>
                  </a:lnTo>
                  <a:lnTo>
                    <a:pt x="286016" y="104203"/>
                  </a:lnTo>
                  <a:lnTo>
                    <a:pt x="289191" y="101942"/>
                  </a:lnTo>
                  <a:close/>
                </a:path>
                <a:path w="582929" h="108585">
                  <a:moveTo>
                    <a:pt x="383489" y="106222"/>
                  </a:moveTo>
                  <a:lnTo>
                    <a:pt x="348818" y="57277"/>
                  </a:lnTo>
                  <a:lnTo>
                    <a:pt x="340487" y="51460"/>
                  </a:lnTo>
                  <a:lnTo>
                    <a:pt x="348538" y="45821"/>
                  </a:lnTo>
                  <a:lnTo>
                    <a:pt x="378879" y="2095"/>
                  </a:lnTo>
                  <a:lnTo>
                    <a:pt x="355676" y="2095"/>
                  </a:lnTo>
                  <a:lnTo>
                    <a:pt x="326961" y="46113"/>
                  </a:lnTo>
                  <a:lnTo>
                    <a:pt x="322199" y="48196"/>
                  </a:lnTo>
                  <a:lnTo>
                    <a:pt x="322199" y="2095"/>
                  </a:lnTo>
                  <a:lnTo>
                    <a:pt x="301828" y="2095"/>
                  </a:lnTo>
                  <a:lnTo>
                    <a:pt x="301828" y="106222"/>
                  </a:lnTo>
                  <a:lnTo>
                    <a:pt x="322199" y="106222"/>
                  </a:lnTo>
                  <a:lnTo>
                    <a:pt x="322199" y="61747"/>
                  </a:lnTo>
                  <a:lnTo>
                    <a:pt x="327558" y="61747"/>
                  </a:lnTo>
                  <a:lnTo>
                    <a:pt x="358343" y="106222"/>
                  </a:lnTo>
                  <a:lnTo>
                    <a:pt x="383489" y="106222"/>
                  </a:lnTo>
                  <a:close/>
                </a:path>
                <a:path w="582929" h="108585">
                  <a:moveTo>
                    <a:pt x="467385" y="82257"/>
                  </a:moveTo>
                  <a:lnTo>
                    <a:pt x="445973" y="51384"/>
                  </a:lnTo>
                  <a:lnTo>
                    <a:pt x="445973" y="72478"/>
                  </a:lnTo>
                  <a:lnTo>
                    <a:pt x="445973" y="78257"/>
                  </a:lnTo>
                  <a:lnTo>
                    <a:pt x="429425" y="90601"/>
                  </a:lnTo>
                  <a:lnTo>
                    <a:pt x="425996" y="90601"/>
                  </a:lnTo>
                  <a:lnTo>
                    <a:pt x="413981" y="89712"/>
                  </a:lnTo>
                  <a:lnTo>
                    <a:pt x="413981" y="61277"/>
                  </a:lnTo>
                  <a:lnTo>
                    <a:pt x="427177" y="61277"/>
                  </a:lnTo>
                  <a:lnTo>
                    <a:pt x="429704" y="61429"/>
                  </a:lnTo>
                  <a:lnTo>
                    <a:pt x="445973" y="72478"/>
                  </a:lnTo>
                  <a:lnTo>
                    <a:pt x="445973" y="51384"/>
                  </a:lnTo>
                  <a:lnTo>
                    <a:pt x="445630" y="51320"/>
                  </a:lnTo>
                  <a:lnTo>
                    <a:pt x="445630" y="50419"/>
                  </a:lnTo>
                  <a:lnTo>
                    <a:pt x="448995" y="49631"/>
                  </a:lnTo>
                  <a:lnTo>
                    <a:pt x="451853" y="48412"/>
                  </a:lnTo>
                  <a:lnTo>
                    <a:pt x="455612" y="45808"/>
                  </a:lnTo>
                  <a:lnTo>
                    <a:pt x="456590" y="45148"/>
                  </a:lnTo>
                  <a:lnTo>
                    <a:pt x="458495" y="43268"/>
                  </a:lnTo>
                  <a:lnTo>
                    <a:pt x="461441" y="39014"/>
                  </a:lnTo>
                  <a:lnTo>
                    <a:pt x="462521" y="36639"/>
                  </a:lnTo>
                  <a:lnTo>
                    <a:pt x="463791" y="31496"/>
                  </a:lnTo>
                  <a:lnTo>
                    <a:pt x="464121" y="28917"/>
                  </a:lnTo>
                  <a:lnTo>
                    <a:pt x="464121" y="21170"/>
                  </a:lnTo>
                  <a:lnTo>
                    <a:pt x="463232" y="17703"/>
                  </a:lnTo>
                  <a:lnTo>
                    <a:pt x="463029" y="16903"/>
                  </a:lnTo>
                  <a:lnTo>
                    <a:pt x="443750" y="2349"/>
                  </a:lnTo>
                  <a:lnTo>
                    <a:pt x="443750" y="28105"/>
                  </a:lnTo>
                  <a:lnTo>
                    <a:pt x="443750" y="34480"/>
                  </a:lnTo>
                  <a:lnTo>
                    <a:pt x="442391" y="37579"/>
                  </a:lnTo>
                  <a:lnTo>
                    <a:pt x="439635" y="39928"/>
                  </a:lnTo>
                  <a:lnTo>
                    <a:pt x="436905" y="42291"/>
                  </a:lnTo>
                  <a:lnTo>
                    <a:pt x="421919" y="45808"/>
                  </a:lnTo>
                  <a:lnTo>
                    <a:pt x="413981" y="45808"/>
                  </a:lnTo>
                  <a:lnTo>
                    <a:pt x="413981" y="18288"/>
                  </a:lnTo>
                  <a:lnTo>
                    <a:pt x="415188" y="18084"/>
                  </a:lnTo>
                  <a:lnTo>
                    <a:pt x="416864" y="17945"/>
                  </a:lnTo>
                  <a:lnTo>
                    <a:pt x="421220" y="17767"/>
                  </a:lnTo>
                  <a:lnTo>
                    <a:pt x="423595" y="17703"/>
                  </a:lnTo>
                  <a:lnTo>
                    <a:pt x="428472" y="17703"/>
                  </a:lnTo>
                  <a:lnTo>
                    <a:pt x="443750" y="28105"/>
                  </a:lnTo>
                  <a:lnTo>
                    <a:pt x="443750" y="2349"/>
                  </a:lnTo>
                  <a:lnTo>
                    <a:pt x="435190" y="952"/>
                  </a:lnTo>
                  <a:lnTo>
                    <a:pt x="430453" y="596"/>
                  </a:lnTo>
                  <a:lnTo>
                    <a:pt x="422719" y="596"/>
                  </a:lnTo>
                  <a:lnTo>
                    <a:pt x="419811" y="635"/>
                  </a:lnTo>
                  <a:lnTo>
                    <a:pt x="416890" y="749"/>
                  </a:lnTo>
                  <a:lnTo>
                    <a:pt x="413956" y="825"/>
                  </a:lnTo>
                  <a:lnTo>
                    <a:pt x="394068" y="2832"/>
                  </a:lnTo>
                  <a:lnTo>
                    <a:pt x="394068" y="105460"/>
                  </a:lnTo>
                  <a:lnTo>
                    <a:pt x="417690" y="107708"/>
                  </a:lnTo>
                  <a:lnTo>
                    <a:pt x="431939" y="107708"/>
                  </a:lnTo>
                  <a:lnTo>
                    <a:pt x="464096" y="90601"/>
                  </a:lnTo>
                  <a:lnTo>
                    <a:pt x="466255" y="86893"/>
                  </a:lnTo>
                  <a:lnTo>
                    <a:pt x="467385" y="82257"/>
                  </a:lnTo>
                  <a:close/>
                </a:path>
                <a:path w="582929" h="108585">
                  <a:moveTo>
                    <a:pt x="551599" y="71539"/>
                  </a:moveTo>
                  <a:lnTo>
                    <a:pt x="530186" y="40043"/>
                  </a:lnTo>
                  <a:lnTo>
                    <a:pt x="530186" y="69164"/>
                  </a:lnTo>
                  <a:lnTo>
                    <a:pt x="530186" y="78587"/>
                  </a:lnTo>
                  <a:lnTo>
                    <a:pt x="528421" y="82981"/>
                  </a:lnTo>
                  <a:lnTo>
                    <a:pt x="521373" y="88239"/>
                  </a:lnTo>
                  <a:lnTo>
                    <a:pt x="516775" y="89535"/>
                  </a:lnTo>
                  <a:lnTo>
                    <a:pt x="509435" y="89535"/>
                  </a:lnTo>
                  <a:lnTo>
                    <a:pt x="507847" y="89471"/>
                  </a:lnTo>
                  <a:lnTo>
                    <a:pt x="504761" y="89166"/>
                  </a:lnTo>
                  <a:lnTo>
                    <a:pt x="503453" y="88963"/>
                  </a:lnTo>
                  <a:lnTo>
                    <a:pt x="502361" y="88646"/>
                  </a:lnTo>
                  <a:lnTo>
                    <a:pt x="502361" y="57556"/>
                  </a:lnTo>
                  <a:lnTo>
                    <a:pt x="503148" y="57264"/>
                  </a:lnTo>
                  <a:lnTo>
                    <a:pt x="504482" y="57010"/>
                  </a:lnTo>
                  <a:lnTo>
                    <a:pt x="508266" y="56502"/>
                  </a:lnTo>
                  <a:lnTo>
                    <a:pt x="509905" y="56388"/>
                  </a:lnTo>
                  <a:lnTo>
                    <a:pt x="513969" y="56388"/>
                  </a:lnTo>
                  <a:lnTo>
                    <a:pt x="530186" y="69164"/>
                  </a:lnTo>
                  <a:lnTo>
                    <a:pt x="530186" y="40043"/>
                  </a:lnTo>
                  <a:lnTo>
                    <a:pt x="527431" y="39420"/>
                  </a:lnTo>
                  <a:lnTo>
                    <a:pt x="524243" y="38722"/>
                  </a:lnTo>
                  <a:lnTo>
                    <a:pt x="519518" y="38227"/>
                  </a:lnTo>
                  <a:lnTo>
                    <a:pt x="512279" y="38227"/>
                  </a:lnTo>
                  <a:lnTo>
                    <a:pt x="509955" y="38379"/>
                  </a:lnTo>
                  <a:lnTo>
                    <a:pt x="505180" y="38963"/>
                  </a:lnTo>
                  <a:lnTo>
                    <a:pt x="503453" y="39230"/>
                  </a:lnTo>
                  <a:lnTo>
                    <a:pt x="502361" y="39420"/>
                  </a:lnTo>
                  <a:lnTo>
                    <a:pt x="502361" y="2082"/>
                  </a:lnTo>
                  <a:lnTo>
                    <a:pt x="481990" y="2082"/>
                  </a:lnTo>
                  <a:lnTo>
                    <a:pt x="481990" y="105168"/>
                  </a:lnTo>
                  <a:lnTo>
                    <a:pt x="484263" y="105752"/>
                  </a:lnTo>
                  <a:lnTo>
                    <a:pt x="486752" y="106222"/>
                  </a:lnTo>
                  <a:lnTo>
                    <a:pt x="489419" y="106502"/>
                  </a:lnTo>
                  <a:lnTo>
                    <a:pt x="492099" y="106819"/>
                  </a:lnTo>
                  <a:lnTo>
                    <a:pt x="499757" y="107442"/>
                  </a:lnTo>
                  <a:lnTo>
                    <a:pt x="502107" y="107569"/>
                  </a:lnTo>
                  <a:lnTo>
                    <a:pt x="506463" y="107683"/>
                  </a:lnTo>
                  <a:lnTo>
                    <a:pt x="509638" y="107708"/>
                  </a:lnTo>
                  <a:lnTo>
                    <a:pt x="519417" y="107137"/>
                  </a:lnTo>
                  <a:lnTo>
                    <a:pt x="547827" y="89535"/>
                  </a:lnTo>
                  <a:lnTo>
                    <a:pt x="548957" y="87414"/>
                  </a:lnTo>
                  <a:lnTo>
                    <a:pt x="550938" y="80048"/>
                  </a:lnTo>
                  <a:lnTo>
                    <a:pt x="551599" y="71539"/>
                  </a:lnTo>
                  <a:close/>
                </a:path>
                <a:path w="582929" h="108585">
                  <a:moveTo>
                    <a:pt x="582701" y="2082"/>
                  </a:moveTo>
                  <a:lnTo>
                    <a:pt x="562305" y="2082"/>
                  </a:lnTo>
                  <a:lnTo>
                    <a:pt x="562305" y="106210"/>
                  </a:lnTo>
                  <a:lnTo>
                    <a:pt x="582701" y="106210"/>
                  </a:lnTo>
                  <a:lnTo>
                    <a:pt x="582701" y="2082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0854" y="1586329"/>
              <a:ext cx="636905" cy="700405"/>
            </a:xfrm>
            <a:custGeom>
              <a:avLst/>
              <a:gdLst/>
              <a:ahLst/>
              <a:cxnLst/>
              <a:rect l="l" t="t" r="r" b="b"/>
              <a:pathLst>
                <a:path w="636905" h="700405">
                  <a:moveTo>
                    <a:pt x="636752" y="0"/>
                  </a:moveTo>
                  <a:lnTo>
                    <a:pt x="0" y="0"/>
                  </a:lnTo>
                  <a:lnTo>
                    <a:pt x="0" y="589064"/>
                  </a:lnTo>
                  <a:lnTo>
                    <a:pt x="6384" y="630630"/>
                  </a:lnTo>
                  <a:lnTo>
                    <a:pt x="13064" y="646336"/>
                  </a:lnTo>
                  <a:lnTo>
                    <a:pt x="15703" y="651571"/>
                  </a:lnTo>
                  <a:lnTo>
                    <a:pt x="18614" y="656231"/>
                  </a:lnTo>
                  <a:lnTo>
                    <a:pt x="22121" y="660890"/>
                  </a:lnTo>
                  <a:lnTo>
                    <a:pt x="25577" y="665560"/>
                  </a:lnTo>
                  <a:lnTo>
                    <a:pt x="46833" y="684460"/>
                  </a:lnTo>
                  <a:lnTo>
                    <a:pt x="51785" y="687947"/>
                  </a:lnTo>
                  <a:lnTo>
                    <a:pt x="57021" y="690586"/>
                  </a:lnTo>
                  <a:lnTo>
                    <a:pt x="62549" y="693497"/>
                  </a:lnTo>
                  <a:lnTo>
                    <a:pt x="74193" y="698135"/>
                  </a:lnTo>
                  <a:lnTo>
                    <a:pt x="80318" y="699884"/>
                  </a:lnTo>
                  <a:lnTo>
                    <a:pt x="82076" y="700365"/>
                  </a:lnTo>
                  <a:lnTo>
                    <a:pt x="554663" y="700365"/>
                  </a:lnTo>
                  <a:lnTo>
                    <a:pt x="556430" y="699884"/>
                  </a:lnTo>
                  <a:lnTo>
                    <a:pt x="562524" y="698135"/>
                  </a:lnTo>
                  <a:lnTo>
                    <a:pt x="574157" y="693497"/>
                  </a:lnTo>
                  <a:lnTo>
                    <a:pt x="579382" y="690586"/>
                  </a:lnTo>
                  <a:lnTo>
                    <a:pt x="584649" y="687947"/>
                  </a:lnTo>
                  <a:lnTo>
                    <a:pt x="614910" y="660890"/>
                  </a:lnTo>
                  <a:lnTo>
                    <a:pt x="623632" y="646336"/>
                  </a:lnTo>
                  <a:lnTo>
                    <a:pt x="626260" y="641394"/>
                  </a:lnTo>
                  <a:lnTo>
                    <a:pt x="628323" y="635865"/>
                  </a:lnTo>
                  <a:lnTo>
                    <a:pt x="630312" y="630630"/>
                  </a:lnTo>
                  <a:lnTo>
                    <a:pt x="632092" y="624818"/>
                  </a:lnTo>
                  <a:lnTo>
                    <a:pt x="636748" y="589064"/>
                  </a:lnTo>
                  <a:lnTo>
                    <a:pt x="6367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38689" y="1593885"/>
              <a:ext cx="621665" cy="693420"/>
            </a:xfrm>
            <a:custGeom>
              <a:avLst/>
              <a:gdLst/>
              <a:ahLst/>
              <a:cxnLst/>
              <a:rect l="l" t="t" r="r" b="b"/>
              <a:pathLst>
                <a:path w="621664" h="693419">
                  <a:moveTo>
                    <a:pt x="412971" y="691717"/>
                  </a:moveTo>
                  <a:lnTo>
                    <a:pt x="208098" y="691717"/>
                  </a:lnTo>
                  <a:lnTo>
                    <a:pt x="212757" y="692313"/>
                  </a:lnTo>
                  <a:lnTo>
                    <a:pt x="217396" y="692628"/>
                  </a:lnTo>
                  <a:lnTo>
                    <a:pt x="218823" y="692809"/>
                  </a:lnTo>
                  <a:lnTo>
                    <a:pt x="402207" y="692809"/>
                  </a:lnTo>
                  <a:lnTo>
                    <a:pt x="403631" y="692628"/>
                  </a:lnTo>
                  <a:lnTo>
                    <a:pt x="408291" y="692313"/>
                  </a:lnTo>
                  <a:lnTo>
                    <a:pt x="412971" y="691717"/>
                  </a:lnTo>
                  <a:close/>
                </a:path>
                <a:path w="621664" h="693419">
                  <a:moveTo>
                    <a:pt x="422845" y="691455"/>
                  </a:moveTo>
                  <a:lnTo>
                    <a:pt x="198203" y="691455"/>
                  </a:lnTo>
                  <a:lnTo>
                    <a:pt x="203124" y="691717"/>
                  </a:lnTo>
                  <a:lnTo>
                    <a:pt x="417924" y="691717"/>
                  </a:lnTo>
                  <a:lnTo>
                    <a:pt x="422845" y="691455"/>
                  </a:lnTo>
                  <a:close/>
                </a:path>
                <a:path w="621664" h="693419">
                  <a:moveTo>
                    <a:pt x="621300" y="0"/>
                  </a:moveTo>
                  <a:lnTo>
                    <a:pt x="0" y="0"/>
                  </a:lnTo>
                  <a:lnTo>
                    <a:pt x="0" y="587249"/>
                  </a:lnTo>
                  <a:lnTo>
                    <a:pt x="5811" y="620441"/>
                  </a:lnTo>
                  <a:lnTo>
                    <a:pt x="7591" y="625677"/>
                  </a:lnTo>
                  <a:lnTo>
                    <a:pt x="9612" y="630650"/>
                  </a:lnTo>
                  <a:lnTo>
                    <a:pt x="11936" y="635572"/>
                  </a:lnTo>
                  <a:lnTo>
                    <a:pt x="14554" y="639917"/>
                  </a:lnTo>
                  <a:lnTo>
                    <a:pt x="17172" y="644608"/>
                  </a:lnTo>
                  <a:lnTo>
                    <a:pt x="48019" y="673696"/>
                  </a:lnTo>
                  <a:lnTo>
                    <a:pt x="86740" y="688230"/>
                  </a:lnTo>
                  <a:lnTo>
                    <a:pt x="93128" y="689120"/>
                  </a:lnTo>
                  <a:lnTo>
                    <a:pt x="99808" y="690293"/>
                  </a:lnTo>
                  <a:lnTo>
                    <a:pt x="106855" y="690869"/>
                  </a:lnTo>
                  <a:lnTo>
                    <a:pt x="121043" y="691455"/>
                  </a:lnTo>
                  <a:lnTo>
                    <a:pt x="499942" y="691455"/>
                  </a:lnTo>
                  <a:lnTo>
                    <a:pt x="514246" y="690869"/>
                  </a:lnTo>
                  <a:lnTo>
                    <a:pt x="521209" y="690293"/>
                  </a:lnTo>
                  <a:lnTo>
                    <a:pt x="527596" y="689120"/>
                  </a:lnTo>
                  <a:lnTo>
                    <a:pt x="534329" y="688230"/>
                  </a:lnTo>
                  <a:lnTo>
                    <a:pt x="572998" y="673696"/>
                  </a:lnTo>
                  <a:lnTo>
                    <a:pt x="603866" y="644608"/>
                  </a:lnTo>
                  <a:lnTo>
                    <a:pt x="606484" y="639917"/>
                  </a:lnTo>
                  <a:lnTo>
                    <a:pt x="609101" y="635572"/>
                  </a:lnTo>
                  <a:lnTo>
                    <a:pt x="620159" y="598892"/>
                  </a:lnTo>
                  <a:lnTo>
                    <a:pt x="621300" y="581437"/>
                  </a:lnTo>
                  <a:lnTo>
                    <a:pt x="62130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2204" y="1597671"/>
              <a:ext cx="614045" cy="689610"/>
            </a:xfrm>
            <a:custGeom>
              <a:avLst/>
              <a:gdLst/>
              <a:ahLst/>
              <a:cxnLst/>
              <a:rect l="l" t="t" r="r" b="b"/>
              <a:pathLst>
                <a:path w="614044" h="689610">
                  <a:moveTo>
                    <a:pt x="424290" y="683884"/>
                  </a:moveTo>
                  <a:lnTo>
                    <a:pt x="189711" y="683884"/>
                  </a:lnTo>
                  <a:lnTo>
                    <a:pt x="227690" y="687288"/>
                  </a:lnTo>
                  <a:lnTo>
                    <a:pt x="233502" y="689023"/>
                  </a:lnTo>
                  <a:lnTo>
                    <a:pt x="380400" y="689023"/>
                  </a:lnTo>
                  <a:lnTo>
                    <a:pt x="386208" y="687288"/>
                  </a:lnTo>
                  <a:lnTo>
                    <a:pt x="424290" y="683884"/>
                  </a:lnTo>
                  <a:close/>
                </a:path>
                <a:path w="614044" h="689610">
                  <a:moveTo>
                    <a:pt x="613740" y="0"/>
                  </a:moveTo>
                  <a:lnTo>
                    <a:pt x="0" y="0"/>
                  </a:lnTo>
                  <a:lnTo>
                    <a:pt x="0" y="577657"/>
                  </a:lnTo>
                  <a:lnTo>
                    <a:pt x="7480" y="620526"/>
                  </a:lnTo>
                  <a:lnTo>
                    <a:pt x="29742" y="654122"/>
                  </a:lnTo>
                  <a:lnTo>
                    <a:pt x="66517" y="676043"/>
                  </a:lnTo>
                  <a:lnTo>
                    <a:pt x="117535" y="683884"/>
                  </a:lnTo>
                  <a:lnTo>
                    <a:pt x="496466" y="683884"/>
                  </a:lnTo>
                  <a:lnTo>
                    <a:pt x="547444" y="676043"/>
                  </a:lnTo>
                  <a:lnTo>
                    <a:pt x="584128" y="654122"/>
                  </a:lnTo>
                  <a:lnTo>
                    <a:pt x="606300" y="620526"/>
                  </a:lnTo>
                  <a:lnTo>
                    <a:pt x="613740" y="577657"/>
                  </a:lnTo>
                  <a:lnTo>
                    <a:pt x="613740" y="0"/>
                  </a:lnTo>
                  <a:close/>
                </a:path>
              </a:pathLst>
            </a:custGeom>
            <a:solidFill>
              <a:srgbClr val="A71E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80590" y="1626293"/>
              <a:ext cx="544830" cy="629920"/>
            </a:xfrm>
            <a:custGeom>
              <a:avLst/>
              <a:gdLst/>
              <a:ahLst/>
              <a:cxnLst/>
              <a:rect l="l" t="t" r="r" b="b"/>
              <a:pathLst>
                <a:path w="544830" h="629919">
                  <a:moveTo>
                    <a:pt x="281757" y="606557"/>
                  </a:moveTo>
                  <a:lnTo>
                    <a:pt x="280263" y="609600"/>
                  </a:lnTo>
                  <a:lnTo>
                    <a:pt x="198810" y="609600"/>
                  </a:lnTo>
                  <a:lnTo>
                    <a:pt x="204328" y="612140"/>
                  </a:lnTo>
                  <a:lnTo>
                    <a:pt x="207239" y="612140"/>
                  </a:lnTo>
                  <a:lnTo>
                    <a:pt x="209260" y="613410"/>
                  </a:lnTo>
                  <a:lnTo>
                    <a:pt x="210716" y="615950"/>
                  </a:lnTo>
                  <a:lnTo>
                    <a:pt x="214851" y="618490"/>
                  </a:lnTo>
                  <a:lnTo>
                    <a:pt x="218315" y="619760"/>
                  </a:lnTo>
                  <a:lnTo>
                    <a:pt x="223361" y="619760"/>
                  </a:lnTo>
                  <a:lnTo>
                    <a:pt x="232244" y="624840"/>
                  </a:lnTo>
                  <a:lnTo>
                    <a:pt x="242453" y="624840"/>
                  </a:lnTo>
                  <a:lnTo>
                    <a:pt x="243605" y="629920"/>
                  </a:lnTo>
                  <a:lnTo>
                    <a:pt x="245071" y="624840"/>
                  </a:lnTo>
                  <a:lnTo>
                    <a:pt x="246222" y="623570"/>
                  </a:lnTo>
                  <a:lnTo>
                    <a:pt x="245626" y="621030"/>
                  </a:lnTo>
                  <a:lnTo>
                    <a:pt x="243311" y="618490"/>
                  </a:lnTo>
                  <a:lnTo>
                    <a:pt x="241895" y="614680"/>
                  </a:lnTo>
                  <a:lnTo>
                    <a:pt x="244622" y="613410"/>
                  </a:lnTo>
                  <a:lnTo>
                    <a:pt x="289108" y="613410"/>
                  </a:lnTo>
                  <a:lnTo>
                    <a:pt x="288701" y="610870"/>
                  </a:lnTo>
                  <a:lnTo>
                    <a:pt x="284637" y="607060"/>
                  </a:lnTo>
                  <a:lnTo>
                    <a:pt x="281757" y="606557"/>
                  </a:lnTo>
                  <a:close/>
                </a:path>
                <a:path w="544830" h="629919">
                  <a:moveTo>
                    <a:pt x="419966" y="614680"/>
                  </a:moveTo>
                  <a:lnTo>
                    <a:pt x="396931" y="614680"/>
                  </a:lnTo>
                  <a:lnTo>
                    <a:pt x="405985" y="615950"/>
                  </a:lnTo>
                  <a:lnTo>
                    <a:pt x="413958" y="618490"/>
                  </a:lnTo>
                  <a:lnTo>
                    <a:pt x="420856" y="626110"/>
                  </a:lnTo>
                  <a:lnTo>
                    <a:pt x="422563" y="622300"/>
                  </a:lnTo>
                  <a:lnTo>
                    <a:pt x="422280" y="618490"/>
                  </a:lnTo>
                  <a:lnTo>
                    <a:pt x="419966" y="614680"/>
                  </a:lnTo>
                  <a:close/>
                </a:path>
                <a:path w="544830" h="629919">
                  <a:moveTo>
                    <a:pt x="289108" y="613410"/>
                  </a:moveTo>
                  <a:lnTo>
                    <a:pt x="285205" y="613410"/>
                  </a:lnTo>
                  <a:lnTo>
                    <a:pt x="286650" y="617220"/>
                  </a:lnTo>
                  <a:lnTo>
                    <a:pt x="287855" y="624840"/>
                  </a:lnTo>
                  <a:lnTo>
                    <a:pt x="289717" y="617220"/>
                  </a:lnTo>
                  <a:lnTo>
                    <a:pt x="289108" y="613410"/>
                  </a:lnTo>
                  <a:close/>
                </a:path>
                <a:path w="544830" h="629919">
                  <a:moveTo>
                    <a:pt x="402647" y="581660"/>
                  </a:moveTo>
                  <a:lnTo>
                    <a:pt x="347779" y="581660"/>
                  </a:lnTo>
                  <a:lnTo>
                    <a:pt x="346921" y="585470"/>
                  </a:lnTo>
                  <a:lnTo>
                    <a:pt x="346628" y="591820"/>
                  </a:lnTo>
                  <a:lnTo>
                    <a:pt x="347779" y="594360"/>
                  </a:lnTo>
                  <a:lnTo>
                    <a:pt x="352156" y="594360"/>
                  </a:lnTo>
                  <a:lnTo>
                    <a:pt x="353046" y="596900"/>
                  </a:lnTo>
                  <a:lnTo>
                    <a:pt x="353046" y="601980"/>
                  </a:lnTo>
                  <a:lnTo>
                    <a:pt x="344565" y="601980"/>
                  </a:lnTo>
                  <a:lnTo>
                    <a:pt x="338775" y="603250"/>
                  </a:lnTo>
                  <a:lnTo>
                    <a:pt x="338775" y="609600"/>
                  </a:lnTo>
                  <a:lnTo>
                    <a:pt x="330890" y="610870"/>
                  </a:lnTo>
                  <a:lnTo>
                    <a:pt x="331204" y="617220"/>
                  </a:lnTo>
                  <a:lnTo>
                    <a:pt x="334722" y="623570"/>
                  </a:lnTo>
                  <a:lnTo>
                    <a:pt x="336241" y="617220"/>
                  </a:lnTo>
                  <a:lnTo>
                    <a:pt x="348808" y="617220"/>
                  </a:lnTo>
                  <a:lnTo>
                    <a:pt x="357371" y="613410"/>
                  </a:lnTo>
                  <a:lnTo>
                    <a:pt x="423610" y="613410"/>
                  </a:lnTo>
                  <a:lnTo>
                    <a:pt x="427255" y="612140"/>
                  </a:lnTo>
                  <a:lnTo>
                    <a:pt x="441284" y="612140"/>
                  </a:lnTo>
                  <a:lnTo>
                    <a:pt x="441673" y="605790"/>
                  </a:lnTo>
                  <a:lnTo>
                    <a:pt x="438300" y="604520"/>
                  </a:lnTo>
                  <a:lnTo>
                    <a:pt x="442137" y="600710"/>
                  </a:lnTo>
                  <a:lnTo>
                    <a:pt x="455883" y="600710"/>
                  </a:lnTo>
                  <a:lnTo>
                    <a:pt x="453207" y="598170"/>
                  </a:lnTo>
                  <a:lnTo>
                    <a:pt x="381244" y="598170"/>
                  </a:lnTo>
                  <a:lnTo>
                    <a:pt x="378051" y="595630"/>
                  </a:lnTo>
                  <a:lnTo>
                    <a:pt x="373391" y="593090"/>
                  </a:lnTo>
                  <a:lnTo>
                    <a:pt x="374543" y="589280"/>
                  </a:lnTo>
                  <a:lnTo>
                    <a:pt x="379517" y="586740"/>
                  </a:lnTo>
                  <a:lnTo>
                    <a:pt x="404479" y="586740"/>
                  </a:lnTo>
                  <a:lnTo>
                    <a:pt x="402218" y="582930"/>
                  </a:lnTo>
                  <a:lnTo>
                    <a:pt x="402647" y="581660"/>
                  </a:lnTo>
                  <a:close/>
                </a:path>
                <a:path w="544830" h="629919">
                  <a:moveTo>
                    <a:pt x="441284" y="612140"/>
                  </a:moveTo>
                  <a:lnTo>
                    <a:pt x="433185" y="612140"/>
                  </a:lnTo>
                  <a:lnTo>
                    <a:pt x="436069" y="614680"/>
                  </a:lnTo>
                  <a:lnTo>
                    <a:pt x="434217" y="621030"/>
                  </a:lnTo>
                  <a:lnTo>
                    <a:pt x="438383" y="617220"/>
                  </a:lnTo>
                  <a:lnTo>
                    <a:pt x="441284" y="612140"/>
                  </a:lnTo>
                  <a:close/>
                </a:path>
                <a:path w="544830" h="629919">
                  <a:moveTo>
                    <a:pt x="285205" y="613410"/>
                  </a:moveTo>
                  <a:lnTo>
                    <a:pt x="250837" y="613410"/>
                  </a:lnTo>
                  <a:lnTo>
                    <a:pt x="259887" y="614680"/>
                  </a:lnTo>
                  <a:lnTo>
                    <a:pt x="267164" y="618490"/>
                  </a:lnTo>
                  <a:lnTo>
                    <a:pt x="273845" y="619760"/>
                  </a:lnTo>
                  <a:lnTo>
                    <a:pt x="279101" y="618490"/>
                  </a:lnTo>
                  <a:lnTo>
                    <a:pt x="285205" y="613410"/>
                  </a:lnTo>
                  <a:close/>
                </a:path>
                <a:path w="544830" h="629919">
                  <a:moveTo>
                    <a:pt x="184538" y="594360"/>
                  </a:moveTo>
                  <a:lnTo>
                    <a:pt x="176654" y="594360"/>
                  </a:lnTo>
                  <a:lnTo>
                    <a:pt x="175188" y="603250"/>
                  </a:lnTo>
                  <a:lnTo>
                    <a:pt x="165314" y="603250"/>
                  </a:lnTo>
                  <a:lnTo>
                    <a:pt x="162382" y="609600"/>
                  </a:lnTo>
                  <a:lnTo>
                    <a:pt x="162696" y="618490"/>
                  </a:lnTo>
                  <a:lnTo>
                    <a:pt x="165607" y="612140"/>
                  </a:lnTo>
                  <a:lnTo>
                    <a:pt x="171125" y="610870"/>
                  </a:lnTo>
                  <a:lnTo>
                    <a:pt x="191648" y="610870"/>
                  </a:lnTo>
                  <a:lnTo>
                    <a:pt x="193837" y="609600"/>
                  </a:lnTo>
                  <a:lnTo>
                    <a:pt x="280263" y="609600"/>
                  </a:lnTo>
                  <a:lnTo>
                    <a:pt x="279987" y="606249"/>
                  </a:lnTo>
                  <a:lnTo>
                    <a:pt x="277352" y="605790"/>
                  </a:lnTo>
                  <a:lnTo>
                    <a:pt x="279426" y="599440"/>
                  </a:lnTo>
                  <a:lnTo>
                    <a:pt x="296860" y="599440"/>
                  </a:lnTo>
                  <a:lnTo>
                    <a:pt x="294535" y="596900"/>
                  </a:lnTo>
                  <a:lnTo>
                    <a:pt x="195292" y="596900"/>
                  </a:lnTo>
                  <a:lnTo>
                    <a:pt x="184538" y="594360"/>
                  </a:lnTo>
                  <a:close/>
                </a:path>
                <a:path w="544830" h="629919">
                  <a:moveTo>
                    <a:pt x="423610" y="613410"/>
                  </a:moveTo>
                  <a:lnTo>
                    <a:pt x="365559" y="613410"/>
                  </a:lnTo>
                  <a:lnTo>
                    <a:pt x="366407" y="617220"/>
                  </a:lnTo>
                  <a:lnTo>
                    <a:pt x="370187" y="618490"/>
                  </a:lnTo>
                  <a:lnTo>
                    <a:pt x="377464" y="618490"/>
                  </a:lnTo>
                  <a:lnTo>
                    <a:pt x="380072" y="617220"/>
                  </a:lnTo>
                  <a:lnTo>
                    <a:pt x="386794" y="617220"/>
                  </a:lnTo>
                  <a:lnTo>
                    <a:pt x="396931" y="614680"/>
                  </a:lnTo>
                  <a:lnTo>
                    <a:pt x="419966" y="614680"/>
                  </a:lnTo>
                  <a:lnTo>
                    <a:pt x="423610" y="613410"/>
                  </a:lnTo>
                  <a:close/>
                </a:path>
                <a:path w="544830" h="629919">
                  <a:moveTo>
                    <a:pt x="191648" y="610870"/>
                  </a:moveTo>
                  <a:lnTo>
                    <a:pt x="171125" y="610870"/>
                  </a:lnTo>
                  <a:lnTo>
                    <a:pt x="174036" y="613410"/>
                  </a:lnTo>
                  <a:lnTo>
                    <a:pt x="179272" y="613410"/>
                  </a:lnTo>
                  <a:lnTo>
                    <a:pt x="184821" y="614680"/>
                  </a:lnTo>
                  <a:lnTo>
                    <a:pt x="189460" y="612140"/>
                  </a:lnTo>
                  <a:lnTo>
                    <a:pt x="191648" y="610870"/>
                  </a:lnTo>
                  <a:close/>
                </a:path>
                <a:path w="544830" h="629919">
                  <a:moveTo>
                    <a:pt x="455883" y="600710"/>
                  </a:moveTo>
                  <a:lnTo>
                    <a:pt x="447176" y="600710"/>
                  </a:lnTo>
                  <a:lnTo>
                    <a:pt x="450897" y="604520"/>
                  </a:lnTo>
                  <a:lnTo>
                    <a:pt x="450782" y="609600"/>
                  </a:lnTo>
                  <a:lnTo>
                    <a:pt x="456331" y="605790"/>
                  </a:lnTo>
                  <a:lnTo>
                    <a:pt x="457221" y="601980"/>
                  </a:lnTo>
                  <a:lnTo>
                    <a:pt x="455883" y="600710"/>
                  </a:lnTo>
                  <a:close/>
                </a:path>
                <a:path w="544830" h="629919">
                  <a:moveTo>
                    <a:pt x="288399" y="599440"/>
                  </a:moveTo>
                  <a:lnTo>
                    <a:pt x="279426" y="599440"/>
                  </a:lnTo>
                  <a:lnTo>
                    <a:pt x="279987" y="606249"/>
                  </a:lnTo>
                  <a:lnTo>
                    <a:pt x="281757" y="606557"/>
                  </a:lnTo>
                  <a:lnTo>
                    <a:pt x="284630" y="600710"/>
                  </a:lnTo>
                  <a:lnTo>
                    <a:pt x="288399" y="599440"/>
                  </a:lnTo>
                  <a:close/>
                </a:path>
                <a:path w="544830" h="629919">
                  <a:moveTo>
                    <a:pt x="296860" y="599440"/>
                  </a:moveTo>
                  <a:lnTo>
                    <a:pt x="288399" y="599440"/>
                  </a:lnTo>
                  <a:lnTo>
                    <a:pt x="292179" y="600710"/>
                  </a:lnTo>
                  <a:lnTo>
                    <a:pt x="295990" y="604520"/>
                  </a:lnTo>
                  <a:lnTo>
                    <a:pt x="296860" y="599440"/>
                  </a:lnTo>
                  <a:close/>
                </a:path>
                <a:path w="544830" h="629919">
                  <a:moveTo>
                    <a:pt x="404479" y="586740"/>
                  </a:moveTo>
                  <a:lnTo>
                    <a:pt x="379517" y="586740"/>
                  </a:lnTo>
                  <a:lnTo>
                    <a:pt x="381244" y="591820"/>
                  </a:lnTo>
                  <a:lnTo>
                    <a:pt x="389412" y="595630"/>
                  </a:lnTo>
                  <a:lnTo>
                    <a:pt x="383569" y="596900"/>
                  </a:lnTo>
                  <a:lnTo>
                    <a:pt x="382993" y="598170"/>
                  </a:lnTo>
                  <a:lnTo>
                    <a:pt x="453207" y="598170"/>
                  </a:lnTo>
                  <a:lnTo>
                    <a:pt x="450530" y="595630"/>
                  </a:lnTo>
                  <a:lnTo>
                    <a:pt x="450230" y="594360"/>
                  </a:lnTo>
                  <a:lnTo>
                    <a:pt x="409495" y="594360"/>
                  </a:lnTo>
                  <a:lnTo>
                    <a:pt x="405987" y="589280"/>
                  </a:lnTo>
                  <a:lnTo>
                    <a:pt x="404479" y="586740"/>
                  </a:lnTo>
                  <a:close/>
                </a:path>
                <a:path w="544830" h="629919">
                  <a:moveTo>
                    <a:pt x="375657" y="530860"/>
                  </a:moveTo>
                  <a:lnTo>
                    <a:pt x="197910" y="530860"/>
                  </a:lnTo>
                  <a:lnTo>
                    <a:pt x="200821" y="535940"/>
                  </a:lnTo>
                  <a:lnTo>
                    <a:pt x="201467" y="542290"/>
                  </a:lnTo>
                  <a:lnTo>
                    <a:pt x="203218" y="546100"/>
                  </a:lnTo>
                  <a:lnTo>
                    <a:pt x="205088" y="549910"/>
                  </a:lnTo>
                  <a:lnTo>
                    <a:pt x="206087" y="556260"/>
                  </a:lnTo>
                  <a:lnTo>
                    <a:pt x="197406" y="565150"/>
                  </a:lnTo>
                  <a:lnTo>
                    <a:pt x="193102" y="572770"/>
                  </a:lnTo>
                  <a:lnTo>
                    <a:pt x="194262" y="579120"/>
                  </a:lnTo>
                  <a:lnTo>
                    <a:pt x="201972" y="585470"/>
                  </a:lnTo>
                  <a:lnTo>
                    <a:pt x="209857" y="593090"/>
                  </a:lnTo>
                  <a:lnTo>
                    <a:pt x="205480" y="595630"/>
                  </a:lnTo>
                  <a:lnTo>
                    <a:pt x="195292" y="596900"/>
                  </a:lnTo>
                  <a:lnTo>
                    <a:pt x="294535" y="596900"/>
                  </a:lnTo>
                  <a:lnTo>
                    <a:pt x="293373" y="595630"/>
                  </a:lnTo>
                  <a:lnTo>
                    <a:pt x="285781" y="594360"/>
                  </a:lnTo>
                  <a:lnTo>
                    <a:pt x="285342" y="593090"/>
                  </a:lnTo>
                  <a:lnTo>
                    <a:pt x="275049" y="593090"/>
                  </a:lnTo>
                  <a:lnTo>
                    <a:pt x="262076" y="588010"/>
                  </a:lnTo>
                  <a:lnTo>
                    <a:pt x="230799" y="588010"/>
                  </a:lnTo>
                  <a:lnTo>
                    <a:pt x="224412" y="582930"/>
                  </a:lnTo>
                  <a:lnTo>
                    <a:pt x="222663" y="579120"/>
                  </a:lnTo>
                  <a:lnTo>
                    <a:pt x="224118" y="576580"/>
                  </a:lnTo>
                  <a:lnTo>
                    <a:pt x="227291" y="574040"/>
                  </a:lnTo>
                  <a:lnTo>
                    <a:pt x="258740" y="574040"/>
                  </a:lnTo>
                  <a:lnTo>
                    <a:pt x="263080" y="571500"/>
                  </a:lnTo>
                  <a:lnTo>
                    <a:pt x="269792" y="570230"/>
                  </a:lnTo>
                  <a:lnTo>
                    <a:pt x="417641" y="570230"/>
                  </a:lnTo>
                  <a:lnTo>
                    <a:pt x="418793" y="568960"/>
                  </a:lnTo>
                  <a:lnTo>
                    <a:pt x="420542" y="566420"/>
                  </a:lnTo>
                  <a:lnTo>
                    <a:pt x="425982" y="563880"/>
                  </a:lnTo>
                  <a:lnTo>
                    <a:pt x="431188" y="560070"/>
                  </a:lnTo>
                  <a:lnTo>
                    <a:pt x="436453" y="553720"/>
                  </a:lnTo>
                  <a:lnTo>
                    <a:pt x="442070" y="544830"/>
                  </a:lnTo>
                  <a:lnTo>
                    <a:pt x="445679" y="541020"/>
                  </a:lnTo>
                  <a:lnTo>
                    <a:pt x="391607" y="541020"/>
                  </a:lnTo>
                  <a:lnTo>
                    <a:pt x="381967" y="539750"/>
                  </a:lnTo>
                  <a:lnTo>
                    <a:pt x="375813" y="532130"/>
                  </a:lnTo>
                  <a:lnTo>
                    <a:pt x="375657" y="530860"/>
                  </a:lnTo>
                  <a:close/>
                </a:path>
                <a:path w="544830" h="629919">
                  <a:moveTo>
                    <a:pt x="428950" y="584200"/>
                  </a:moveTo>
                  <a:lnTo>
                    <a:pt x="421987" y="590550"/>
                  </a:lnTo>
                  <a:lnTo>
                    <a:pt x="414992" y="594360"/>
                  </a:lnTo>
                  <a:lnTo>
                    <a:pt x="450230" y="594360"/>
                  </a:lnTo>
                  <a:lnTo>
                    <a:pt x="449630" y="591820"/>
                  </a:lnTo>
                  <a:lnTo>
                    <a:pt x="438300" y="591820"/>
                  </a:lnTo>
                  <a:lnTo>
                    <a:pt x="434217" y="585470"/>
                  </a:lnTo>
                  <a:lnTo>
                    <a:pt x="428950" y="584200"/>
                  </a:lnTo>
                  <a:close/>
                </a:path>
                <a:path w="544830" h="629919">
                  <a:moveTo>
                    <a:pt x="284022" y="589280"/>
                  </a:moveTo>
                  <a:lnTo>
                    <a:pt x="280263" y="589280"/>
                  </a:lnTo>
                  <a:lnTo>
                    <a:pt x="275049" y="593090"/>
                  </a:lnTo>
                  <a:lnTo>
                    <a:pt x="285342" y="593090"/>
                  </a:lnTo>
                  <a:lnTo>
                    <a:pt x="284022" y="589280"/>
                  </a:lnTo>
                  <a:close/>
                </a:path>
                <a:path w="544830" h="629919">
                  <a:moveTo>
                    <a:pt x="331809" y="584200"/>
                  </a:moveTo>
                  <a:lnTo>
                    <a:pt x="313728" y="584200"/>
                  </a:lnTo>
                  <a:lnTo>
                    <a:pt x="316650" y="586740"/>
                  </a:lnTo>
                  <a:lnTo>
                    <a:pt x="319843" y="591820"/>
                  </a:lnTo>
                  <a:lnTo>
                    <a:pt x="323068" y="591820"/>
                  </a:lnTo>
                  <a:lnTo>
                    <a:pt x="331809" y="584200"/>
                  </a:lnTo>
                  <a:close/>
                </a:path>
                <a:path w="544830" h="629919">
                  <a:moveTo>
                    <a:pt x="445578" y="589280"/>
                  </a:moveTo>
                  <a:lnTo>
                    <a:pt x="438300" y="591820"/>
                  </a:lnTo>
                  <a:lnTo>
                    <a:pt x="449630" y="591820"/>
                  </a:lnTo>
                  <a:lnTo>
                    <a:pt x="445578" y="589280"/>
                  </a:lnTo>
                  <a:close/>
                </a:path>
                <a:path w="544830" h="629919">
                  <a:moveTo>
                    <a:pt x="258740" y="574040"/>
                  </a:moveTo>
                  <a:lnTo>
                    <a:pt x="227291" y="574040"/>
                  </a:lnTo>
                  <a:lnTo>
                    <a:pt x="227584" y="576580"/>
                  </a:lnTo>
                  <a:lnTo>
                    <a:pt x="228474" y="579120"/>
                  </a:lnTo>
                  <a:lnTo>
                    <a:pt x="232820" y="582930"/>
                  </a:lnTo>
                  <a:lnTo>
                    <a:pt x="233416" y="585470"/>
                  </a:lnTo>
                  <a:lnTo>
                    <a:pt x="230799" y="588010"/>
                  </a:lnTo>
                  <a:lnTo>
                    <a:pt x="262076" y="588010"/>
                  </a:lnTo>
                  <a:lnTo>
                    <a:pt x="256075" y="581660"/>
                  </a:lnTo>
                  <a:lnTo>
                    <a:pt x="256569" y="575310"/>
                  </a:lnTo>
                  <a:lnTo>
                    <a:pt x="258740" y="574040"/>
                  </a:lnTo>
                  <a:close/>
                </a:path>
                <a:path w="544830" h="629919">
                  <a:moveTo>
                    <a:pt x="403076" y="580390"/>
                  </a:moveTo>
                  <a:lnTo>
                    <a:pt x="295394" y="580390"/>
                  </a:lnTo>
                  <a:lnTo>
                    <a:pt x="300922" y="581660"/>
                  </a:lnTo>
                  <a:lnTo>
                    <a:pt x="304713" y="584200"/>
                  </a:lnTo>
                  <a:lnTo>
                    <a:pt x="309058" y="585470"/>
                  </a:lnTo>
                  <a:lnTo>
                    <a:pt x="311414" y="584200"/>
                  </a:lnTo>
                  <a:lnTo>
                    <a:pt x="331809" y="584200"/>
                  </a:lnTo>
                  <a:lnTo>
                    <a:pt x="334722" y="581660"/>
                  </a:lnTo>
                  <a:lnTo>
                    <a:pt x="402647" y="581660"/>
                  </a:lnTo>
                  <a:lnTo>
                    <a:pt x="403076" y="580390"/>
                  </a:lnTo>
                  <a:close/>
                </a:path>
                <a:path w="544830" h="629919">
                  <a:moveTo>
                    <a:pt x="374406" y="520700"/>
                  </a:moveTo>
                  <a:lnTo>
                    <a:pt x="84709" y="520700"/>
                  </a:lnTo>
                  <a:lnTo>
                    <a:pt x="93274" y="523240"/>
                  </a:lnTo>
                  <a:lnTo>
                    <a:pt x="121640" y="530860"/>
                  </a:lnTo>
                  <a:lnTo>
                    <a:pt x="118789" y="538480"/>
                  </a:lnTo>
                  <a:lnTo>
                    <a:pt x="136169" y="579120"/>
                  </a:lnTo>
                  <a:lnTo>
                    <a:pt x="145598" y="582930"/>
                  </a:lnTo>
                  <a:lnTo>
                    <a:pt x="157461" y="582930"/>
                  </a:lnTo>
                  <a:lnTo>
                    <a:pt x="172771" y="579120"/>
                  </a:lnTo>
                  <a:lnTo>
                    <a:pt x="182817" y="567690"/>
                  </a:lnTo>
                  <a:lnTo>
                    <a:pt x="186803" y="553720"/>
                  </a:lnTo>
                  <a:lnTo>
                    <a:pt x="186611" y="552450"/>
                  </a:lnTo>
                  <a:lnTo>
                    <a:pt x="151649" y="552450"/>
                  </a:lnTo>
                  <a:lnTo>
                    <a:pt x="147273" y="551180"/>
                  </a:lnTo>
                  <a:lnTo>
                    <a:pt x="147566" y="547370"/>
                  </a:lnTo>
                  <a:lnTo>
                    <a:pt x="152801" y="543560"/>
                  </a:lnTo>
                  <a:lnTo>
                    <a:pt x="185271" y="543560"/>
                  </a:lnTo>
                  <a:lnTo>
                    <a:pt x="183931" y="534670"/>
                  </a:lnTo>
                  <a:lnTo>
                    <a:pt x="192371" y="530860"/>
                  </a:lnTo>
                  <a:lnTo>
                    <a:pt x="375657" y="530860"/>
                  </a:lnTo>
                  <a:lnTo>
                    <a:pt x="374406" y="520700"/>
                  </a:lnTo>
                  <a:close/>
                </a:path>
                <a:path w="544830" h="629919">
                  <a:moveTo>
                    <a:pt x="417641" y="570230"/>
                  </a:moveTo>
                  <a:lnTo>
                    <a:pt x="269792" y="570230"/>
                  </a:lnTo>
                  <a:lnTo>
                    <a:pt x="272431" y="576580"/>
                  </a:lnTo>
                  <a:lnTo>
                    <a:pt x="277666" y="579120"/>
                  </a:lnTo>
                  <a:lnTo>
                    <a:pt x="281719" y="580390"/>
                  </a:lnTo>
                  <a:lnTo>
                    <a:pt x="403076" y="580390"/>
                  </a:lnTo>
                  <a:lnTo>
                    <a:pt x="408322" y="582930"/>
                  </a:lnTo>
                  <a:lnTo>
                    <a:pt x="410908" y="582930"/>
                  </a:lnTo>
                  <a:lnTo>
                    <a:pt x="412113" y="580390"/>
                  </a:lnTo>
                  <a:lnTo>
                    <a:pt x="415285" y="574040"/>
                  </a:lnTo>
                  <a:lnTo>
                    <a:pt x="416489" y="571500"/>
                  </a:lnTo>
                  <a:lnTo>
                    <a:pt x="417641" y="570230"/>
                  </a:lnTo>
                  <a:close/>
                </a:path>
                <a:path w="544830" h="629919">
                  <a:moveTo>
                    <a:pt x="79435" y="388620"/>
                  </a:moveTo>
                  <a:lnTo>
                    <a:pt x="58521" y="388620"/>
                  </a:lnTo>
                  <a:lnTo>
                    <a:pt x="60270" y="389890"/>
                  </a:lnTo>
                  <a:lnTo>
                    <a:pt x="62574" y="394970"/>
                  </a:lnTo>
                  <a:lnTo>
                    <a:pt x="65894" y="405130"/>
                  </a:lnTo>
                  <a:lnTo>
                    <a:pt x="66585" y="415290"/>
                  </a:lnTo>
                  <a:lnTo>
                    <a:pt x="64545" y="425450"/>
                  </a:lnTo>
                  <a:lnTo>
                    <a:pt x="59673" y="435610"/>
                  </a:lnTo>
                  <a:lnTo>
                    <a:pt x="48865" y="457200"/>
                  </a:lnTo>
                  <a:lnTo>
                    <a:pt x="45854" y="476250"/>
                  </a:lnTo>
                  <a:lnTo>
                    <a:pt x="51572" y="494030"/>
                  </a:lnTo>
                  <a:lnTo>
                    <a:pt x="66950" y="509270"/>
                  </a:lnTo>
                  <a:lnTo>
                    <a:pt x="67819" y="511810"/>
                  </a:lnTo>
                  <a:lnTo>
                    <a:pt x="60563" y="520700"/>
                  </a:lnTo>
                  <a:lnTo>
                    <a:pt x="58207" y="524510"/>
                  </a:lnTo>
                  <a:lnTo>
                    <a:pt x="59987" y="529590"/>
                  </a:lnTo>
                  <a:lnTo>
                    <a:pt x="66354" y="534670"/>
                  </a:lnTo>
                  <a:lnTo>
                    <a:pt x="69442" y="539750"/>
                  </a:lnTo>
                  <a:lnTo>
                    <a:pt x="71784" y="544830"/>
                  </a:lnTo>
                  <a:lnTo>
                    <a:pt x="73523" y="552450"/>
                  </a:lnTo>
                  <a:lnTo>
                    <a:pt x="74804" y="560070"/>
                  </a:lnTo>
                  <a:lnTo>
                    <a:pt x="72479" y="563880"/>
                  </a:lnTo>
                  <a:lnTo>
                    <a:pt x="72186" y="567690"/>
                  </a:lnTo>
                  <a:lnTo>
                    <a:pt x="73631" y="572770"/>
                  </a:lnTo>
                  <a:lnTo>
                    <a:pt x="77756" y="576580"/>
                  </a:lnTo>
                  <a:lnTo>
                    <a:pt x="83899" y="580390"/>
                  </a:lnTo>
                  <a:lnTo>
                    <a:pt x="91897" y="581660"/>
                  </a:lnTo>
                  <a:lnTo>
                    <a:pt x="101588" y="580390"/>
                  </a:lnTo>
                  <a:lnTo>
                    <a:pt x="103033" y="580390"/>
                  </a:lnTo>
                  <a:lnTo>
                    <a:pt x="102771" y="579120"/>
                  </a:lnTo>
                  <a:lnTo>
                    <a:pt x="102771" y="577850"/>
                  </a:lnTo>
                  <a:lnTo>
                    <a:pt x="103923" y="571500"/>
                  </a:lnTo>
                  <a:lnTo>
                    <a:pt x="99546" y="566420"/>
                  </a:lnTo>
                  <a:lnTo>
                    <a:pt x="94887" y="558800"/>
                  </a:lnTo>
                  <a:lnTo>
                    <a:pt x="86602" y="549910"/>
                  </a:lnTo>
                  <a:lnTo>
                    <a:pt x="82026" y="541020"/>
                  </a:lnTo>
                  <a:lnTo>
                    <a:pt x="80830" y="532130"/>
                  </a:lnTo>
                  <a:lnTo>
                    <a:pt x="82688" y="523240"/>
                  </a:lnTo>
                  <a:lnTo>
                    <a:pt x="84709" y="520700"/>
                  </a:lnTo>
                  <a:lnTo>
                    <a:pt x="374406" y="520700"/>
                  </a:lnTo>
                  <a:lnTo>
                    <a:pt x="374250" y="519430"/>
                  </a:lnTo>
                  <a:lnTo>
                    <a:pt x="375137" y="510540"/>
                  </a:lnTo>
                  <a:lnTo>
                    <a:pt x="375919" y="504190"/>
                  </a:lnTo>
                  <a:lnTo>
                    <a:pt x="139692" y="504190"/>
                  </a:lnTo>
                  <a:lnTo>
                    <a:pt x="137084" y="502920"/>
                  </a:lnTo>
                  <a:lnTo>
                    <a:pt x="121640" y="502920"/>
                  </a:lnTo>
                  <a:lnTo>
                    <a:pt x="120368" y="499110"/>
                  </a:lnTo>
                  <a:lnTo>
                    <a:pt x="106541" y="499110"/>
                  </a:lnTo>
                  <a:lnTo>
                    <a:pt x="104206" y="496570"/>
                  </a:lnTo>
                  <a:lnTo>
                    <a:pt x="100415" y="494030"/>
                  </a:lnTo>
                  <a:lnTo>
                    <a:pt x="95494" y="492760"/>
                  </a:lnTo>
                  <a:lnTo>
                    <a:pt x="99102" y="483870"/>
                  </a:lnTo>
                  <a:lnTo>
                    <a:pt x="78322" y="483870"/>
                  </a:lnTo>
                  <a:lnTo>
                    <a:pt x="73395" y="480060"/>
                  </a:lnTo>
                  <a:lnTo>
                    <a:pt x="71291" y="473710"/>
                  </a:lnTo>
                  <a:lnTo>
                    <a:pt x="71967" y="464820"/>
                  </a:lnTo>
                  <a:lnTo>
                    <a:pt x="75379" y="454660"/>
                  </a:lnTo>
                  <a:lnTo>
                    <a:pt x="84396" y="431800"/>
                  </a:lnTo>
                  <a:lnTo>
                    <a:pt x="85908" y="410210"/>
                  </a:lnTo>
                  <a:lnTo>
                    <a:pt x="80265" y="389890"/>
                  </a:lnTo>
                  <a:lnTo>
                    <a:pt x="79435" y="388620"/>
                  </a:lnTo>
                  <a:close/>
                </a:path>
                <a:path w="544830" h="629919">
                  <a:moveTo>
                    <a:pt x="185271" y="543560"/>
                  </a:moveTo>
                  <a:lnTo>
                    <a:pt x="152801" y="543560"/>
                  </a:lnTo>
                  <a:lnTo>
                    <a:pt x="157461" y="546100"/>
                  </a:lnTo>
                  <a:lnTo>
                    <a:pt x="157461" y="549910"/>
                  </a:lnTo>
                  <a:lnTo>
                    <a:pt x="151649" y="552450"/>
                  </a:lnTo>
                  <a:lnTo>
                    <a:pt x="186611" y="552450"/>
                  </a:lnTo>
                  <a:lnTo>
                    <a:pt x="185271" y="543560"/>
                  </a:lnTo>
                  <a:close/>
                </a:path>
                <a:path w="544830" h="629919">
                  <a:moveTo>
                    <a:pt x="389684" y="454660"/>
                  </a:moveTo>
                  <a:lnTo>
                    <a:pt x="389098" y="457200"/>
                  </a:lnTo>
                  <a:lnTo>
                    <a:pt x="392899" y="464820"/>
                  </a:lnTo>
                  <a:lnTo>
                    <a:pt x="400741" y="476250"/>
                  </a:lnTo>
                  <a:lnTo>
                    <a:pt x="401328" y="481330"/>
                  </a:lnTo>
                  <a:lnTo>
                    <a:pt x="403369" y="485140"/>
                  </a:lnTo>
                  <a:lnTo>
                    <a:pt x="407453" y="488950"/>
                  </a:lnTo>
                  <a:lnTo>
                    <a:pt x="413872" y="501650"/>
                  </a:lnTo>
                  <a:lnTo>
                    <a:pt x="413872" y="504190"/>
                  </a:lnTo>
                  <a:lnTo>
                    <a:pt x="414992" y="506730"/>
                  </a:lnTo>
                  <a:lnTo>
                    <a:pt x="415599" y="508000"/>
                  </a:lnTo>
                  <a:lnTo>
                    <a:pt x="416489" y="513080"/>
                  </a:lnTo>
                  <a:lnTo>
                    <a:pt x="417610" y="515620"/>
                  </a:lnTo>
                  <a:lnTo>
                    <a:pt x="421725" y="515620"/>
                  </a:lnTo>
                  <a:lnTo>
                    <a:pt x="418391" y="521970"/>
                  </a:lnTo>
                  <a:lnTo>
                    <a:pt x="414414" y="527050"/>
                  </a:lnTo>
                  <a:lnTo>
                    <a:pt x="409568" y="532130"/>
                  </a:lnTo>
                  <a:lnTo>
                    <a:pt x="403631" y="535940"/>
                  </a:lnTo>
                  <a:lnTo>
                    <a:pt x="391607" y="541020"/>
                  </a:lnTo>
                  <a:lnTo>
                    <a:pt x="445679" y="541020"/>
                  </a:lnTo>
                  <a:lnTo>
                    <a:pt x="448259" y="534670"/>
                  </a:lnTo>
                  <a:lnTo>
                    <a:pt x="449861" y="525780"/>
                  </a:lnTo>
                  <a:lnTo>
                    <a:pt x="450530" y="514350"/>
                  </a:lnTo>
                  <a:lnTo>
                    <a:pt x="455755" y="514350"/>
                  </a:lnTo>
                  <a:lnTo>
                    <a:pt x="459525" y="511810"/>
                  </a:lnTo>
                  <a:lnTo>
                    <a:pt x="455755" y="511810"/>
                  </a:lnTo>
                  <a:lnTo>
                    <a:pt x="455755" y="504190"/>
                  </a:lnTo>
                  <a:lnTo>
                    <a:pt x="463012" y="504190"/>
                  </a:lnTo>
                  <a:lnTo>
                    <a:pt x="465912" y="502920"/>
                  </a:lnTo>
                  <a:lnTo>
                    <a:pt x="467127" y="501650"/>
                  </a:lnTo>
                  <a:lnTo>
                    <a:pt x="466813" y="500380"/>
                  </a:lnTo>
                  <a:lnTo>
                    <a:pt x="463902" y="500380"/>
                  </a:lnTo>
                  <a:lnTo>
                    <a:pt x="461891" y="496570"/>
                  </a:lnTo>
                  <a:lnTo>
                    <a:pt x="461001" y="492760"/>
                  </a:lnTo>
                  <a:lnTo>
                    <a:pt x="458666" y="488950"/>
                  </a:lnTo>
                  <a:lnTo>
                    <a:pt x="454300" y="483870"/>
                  </a:lnTo>
                  <a:lnTo>
                    <a:pt x="447337" y="473710"/>
                  </a:lnTo>
                  <a:lnTo>
                    <a:pt x="444301" y="464820"/>
                  </a:lnTo>
                  <a:lnTo>
                    <a:pt x="401935" y="464820"/>
                  </a:lnTo>
                  <a:lnTo>
                    <a:pt x="394333" y="457200"/>
                  </a:lnTo>
                  <a:lnTo>
                    <a:pt x="389684" y="454660"/>
                  </a:lnTo>
                  <a:close/>
                </a:path>
                <a:path w="544830" h="629919">
                  <a:moveTo>
                    <a:pt x="455755" y="514350"/>
                  </a:moveTo>
                  <a:lnTo>
                    <a:pt x="450530" y="514350"/>
                  </a:lnTo>
                  <a:lnTo>
                    <a:pt x="452855" y="515620"/>
                  </a:lnTo>
                  <a:lnTo>
                    <a:pt x="455755" y="514350"/>
                  </a:lnTo>
                  <a:close/>
                </a:path>
                <a:path w="544830" h="629919">
                  <a:moveTo>
                    <a:pt x="157178" y="497840"/>
                  </a:moveTo>
                  <a:lnTo>
                    <a:pt x="149890" y="499110"/>
                  </a:lnTo>
                  <a:lnTo>
                    <a:pt x="139692" y="504190"/>
                  </a:lnTo>
                  <a:lnTo>
                    <a:pt x="375919" y="504190"/>
                  </a:lnTo>
                  <a:lnTo>
                    <a:pt x="376372" y="500380"/>
                  </a:lnTo>
                  <a:lnTo>
                    <a:pt x="163272" y="500380"/>
                  </a:lnTo>
                  <a:lnTo>
                    <a:pt x="157178" y="497840"/>
                  </a:lnTo>
                  <a:close/>
                </a:path>
                <a:path w="544830" h="629919">
                  <a:moveTo>
                    <a:pt x="128634" y="500380"/>
                  </a:moveTo>
                  <a:lnTo>
                    <a:pt x="121640" y="502920"/>
                  </a:lnTo>
                  <a:lnTo>
                    <a:pt x="137084" y="502920"/>
                  </a:lnTo>
                  <a:lnTo>
                    <a:pt x="134477" y="501650"/>
                  </a:lnTo>
                  <a:lnTo>
                    <a:pt x="128634" y="500380"/>
                  </a:lnTo>
                  <a:close/>
                </a:path>
                <a:path w="544830" h="629919">
                  <a:moveTo>
                    <a:pt x="184481" y="492760"/>
                  </a:moveTo>
                  <a:lnTo>
                    <a:pt x="176965" y="492760"/>
                  </a:lnTo>
                  <a:lnTo>
                    <a:pt x="169877" y="495300"/>
                  </a:lnTo>
                  <a:lnTo>
                    <a:pt x="163272" y="500380"/>
                  </a:lnTo>
                  <a:lnTo>
                    <a:pt x="376372" y="500380"/>
                  </a:lnTo>
                  <a:lnTo>
                    <a:pt x="376652" y="497840"/>
                  </a:lnTo>
                  <a:lnTo>
                    <a:pt x="218569" y="497840"/>
                  </a:lnTo>
                  <a:lnTo>
                    <a:pt x="215530" y="494030"/>
                  </a:lnTo>
                  <a:lnTo>
                    <a:pt x="192371" y="494030"/>
                  </a:lnTo>
                  <a:lnTo>
                    <a:pt x="184481" y="492760"/>
                  </a:lnTo>
                  <a:close/>
                </a:path>
                <a:path w="544830" h="629919">
                  <a:moveTo>
                    <a:pt x="466813" y="499110"/>
                  </a:moveTo>
                  <a:lnTo>
                    <a:pt x="463902" y="500380"/>
                  </a:lnTo>
                  <a:lnTo>
                    <a:pt x="466813" y="500380"/>
                  </a:lnTo>
                  <a:lnTo>
                    <a:pt x="466813" y="499110"/>
                  </a:lnTo>
                  <a:close/>
                </a:path>
                <a:path w="544830" h="629919">
                  <a:moveTo>
                    <a:pt x="119943" y="497840"/>
                  </a:moveTo>
                  <a:lnTo>
                    <a:pt x="114970" y="497840"/>
                  </a:lnTo>
                  <a:lnTo>
                    <a:pt x="106541" y="499110"/>
                  </a:lnTo>
                  <a:lnTo>
                    <a:pt x="120368" y="499110"/>
                  </a:lnTo>
                  <a:lnTo>
                    <a:pt x="119943" y="497840"/>
                  </a:lnTo>
                  <a:close/>
                </a:path>
                <a:path w="544830" h="629919">
                  <a:moveTo>
                    <a:pt x="222946" y="462280"/>
                  </a:moveTo>
                  <a:lnTo>
                    <a:pt x="221773" y="463550"/>
                  </a:lnTo>
                  <a:lnTo>
                    <a:pt x="226139" y="467360"/>
                  </a:lnTo>
                  <a:lnTo>
                    <a:pt x="235777" y="472440"/>
                  </a:lnTo>
                  <a:lnTo>
                    <a:pt x="242791" y="478790"/>
                  </a:lnTo>
                  <a:lnTo>
                    <a:pt x="247075" y="485140"/>
                  </a:lnTo>
                  <a:lnTo>
                    <a:pt x="248526" y="494030"/>
                  </a:lnTo>
                  <a:lnTo>
                    <a:pt x="239228" y="494030"/>
                  </a:lnTo>
                  <a:lnTo>
                    <a:pt x="231406" y="495300"/>
                  </a:lnTo>
                  <a:lnTo>
                    <a:pt x="227029" y="495300"/>
                  </a:lnTo>
                  <a:lnTo>
                    <a:pt x="222946" y="497840"/>
                  </a:lnTo>
                  <a:lnTo>
                    <a:pt x="376652" y="497840"/>
                  </a:lnTo>
                  <a:lnTo>
                    <a:pt x="377212" y="492760"/>
                  </a:lnTo>
                  <a:lnTo>
                    <a:pt x="377758" y="483870"/>
                  </a:lnTo>
                  <a:lnTo>
                    <a:pt x="379434" y="472440"/>
                  </a:lnTo>
                  <a:lnTo>
                    <a:pt x="271918" y="472440"/>
                  </a:lnTo>
                  <a:lnTo>
                    <a:pt x="244000" y="467360"/>
                  </a:lnTo>
                  <a:lnTo>
                    <a:pt x="229333" y="463550"/>
                  </a:lnTo>
                  <a:lnTo>
                    <a:pt x="222946" y="462280"/>
                  </a:lnTo>
                  <a:close/>
                </a:path>
                <a:path w="544830" h="629919">
                  <a:moveTo>
                    <a:pt x="239736" y="438150"/>
                  </a:moveTo>
                  <a:lnTo>
                    <a:pt x="190527" y="438150"/>
                  </a:lnTo>
                  <a:lnTo>
                    <a:pt x="192818" y="439420"/>
                  </a:lnTo>
                  <a:lnTo>
                    <a:pt x="192278" y="443230"/>
                  </a:lnTo>
                  <a:lnTo>
                    <a:pt x="188905" y="450850"/>
                  </a:lnTo>
                  <a:lnTo>
                    <a:pt x="179010" y="462280"/>
                  </a:lnTo>
                  <a:lnTo>
                    <a:pt x="173743" y="467360"/>
                  </a:lnTo>
                  <a:lnTo>
                    <a:pt x="172602" y="473710"/>
                  </a:lnTo>
                  <a:lnTo>
                    <a:pt x="179879" y="480060"/>
                  </a:lnTo>
                  <a:lnTo>
                    <a:pt x="189774" y="485140"/>
                  </a:lnTo>
                  <a:lnTo>
                    <a:pt x="193837" y="488950"/>
                  </a:lnTo>
                  <a:lnTo>
                    <a:pt x="192371" y="494030"/>
                  </a:lnTo>
                  <a:lnTo>
                    <a:pt x="215530" y="494030"/>
                  </a:lnTo>
                  <a:lnTo>
                    <a:pt x="208453" y="485140"/>
                  </a:lnTo>
                  <a:lnTo>
                    <a:pt x="206245" y="477520"/>
                  </a:lnTo>
                  <a:lnTo>
                    <a:pt x="208238" y="471170"/>
                  </a:lnTo>
                  <a:lnTo>
                    <a:pt x="214778" y="464820"/>
                  </a:lnTo>
                  <a:lnTo>
                    <a:pt x="220407" y="459740"/>
                  </a:lnTo>
                  <a:lnTo>
                    <a:pt x="227142" y="453390"/>
                  </a:lnTo>
                  <a:lnTo>
                    <a:pt x="234901" y="444500"/>
                  </a:lnTo>
                  <a:lnTo>
                    <a:pt x="239736" y="438150"/>
                  </a:lnTo>
                  <a:close/>
                </a:path>
                <a:path w="544830" h="629919">
                  <a:moveTo>
                    <a:pt x="488058" y="309880"/>
                  </a:moveTo>
                  <a:lnTo>
                    <a:pt x="110019" y="309880"/>
                  </a:lnTo>
                  <a:lnTo>
                    <a:pt x="132142" y="311150"/>
                  </a:lnTo>
                  <a:lnTo>
                    <a:pt x="123360" y="323850"/>
                  </a:lnTo>
                  <a:lnTo>
                    <a:pt x="116679" y="341630"/>
                  </a:lnTo>
                  <a:lnTo>
                    <a:pt x="112782" y="364490"/>
                  </a:lnTo>
                  <a:lnTo>
                    <a:pt x="112558" y="379730"/>
                  </a:lnTo>
                  <a:lnTo>
                    <a:pt x="112446" y="394970"/>
                  </a:lnTo>
                  <a:lnTo>
                    <a:pt x="113388" y="407670"/>
                  </a:lnTo>
                  <a:lnTo>
                    <a:pt x="113622" y="419100"/>
                  </a:lnTo>
                  <a:lnTo>
                    <a:pt x="111401" y="430530"/>
                  </a:lnTo>
                  <a:lnTo>
                    <a:pt x="105075" y="439420"/>
                  </a:lnTo>
                  <a:lnTo>
                    <a:pt x="97339" y="445770"/>
                  </a:lnTo>
                  <a:lnTo>
                    <a:pt x="90971" y="450850"/>
                  </a:lnTo>
                  <a:lnTo>
                    <a:pt x="86345" y="454660"/>
                  </a:lnTo>
                  <a:lnTo>
                    <a:pt x="83840" y="462280"/>
                  </a:lnTo>
                  <a:lnTo>
                    <a:pt x="82688" y="471170"/>
                  </a:lnTo>
                  <a:lnTo>
                    <a:pt x="80615" y="478790"/>
                  </a:lnTo>
                  <a:lnTo>
                    <a:pt x="78322" y="483870"/>
                  </a:lnTo>
                  <a:lnTo>
                    <a:pt x="99102" y="483870"/>
                  </a:lnTo>
                  <a:lnTo>
                    <a:pt x="100133" y="481330"/>
                  </a:lnTo>
                  <a:lnTo>
                    <a:pt x="107156" y="472440"/>
                  </a:lnTo>
                  <a:lnTo>
                    <a:pt x="116633" y="467360"/>
                  </a:lnTo>
                  <a:lnTo>
                    <a:pt x="128634" y="463550"/>
                  </a:lnTo>
                  <a:lnTo>
                    <a:pt x="141843" y="461010"/>
                  </a:lnTo>
                  <a:lnTo>
                    <a:pt x="155709" y="454660"/>
                  </a:lnTo>
                  <a:lnTo>
                    <a:pt x="170232" y="448310"/>
                  </a:lnTo>
                  <a:lnTo>
                    <a:pt x="185407" y="441960"/>
                  </a:lnTo>
                  <a:lnTo>
                    <a:pt x="190527" y="438150"/>
                  </a:lnTo>
                  <a:lnTo>
                    <a:pt x="239736" y="438150"/>
                  </a:lnTo>
                  <a:lnTo>
                    <a:pt x="243605" y="433070"/>
                  </a:lnTo>
                  <a:lnTo>
                    <a:pt x="251751" y="431800"/>
                  </a:lnTo>
                  <a:lnTo>
                    <a:pt x="259028" y="430530"/>
                  </a:lnTo>
                  <a:lnTo>
                    <a:pt x="291215" y="425450"/>
                  </a:lnTo>
                  <a:lnTo>
                    <a:pt x="314202" y="420370"/>
                  </a:lnTo>
                  <a:lnTo>
                    <a:pt x="335716" y="414020"/>
                  </a:lnTo>
                  <a:lnTo>
                    <a:pt x="355350" y="405130"/>
                  </a:lnTo>
                  <a:lnTo>
                    <a:pt x="360041" y="403860"/>
                  </a:lnTo>
                  <a:lnTo>
                    <a:pt x="378361" y="403860"/>
                  </a:lnTo>
                  <a:lnTo>
                    <a:pt x="373999" y="397510"/>
                  </a:lnTo>
                  <a:lnTo>
                    <a:pt x="376009" y="397510"/>
                  </a:lnTo>
                  <a:lnTo>
                    <a:pt x="379517" y="396240"/>
                  </a:lnTo>
                  <a:lnTo>
                    <a:pt x="398345" y="393700"/>
                  </a:lnTo>
                  <a:lnTo>
                    <a:pt x="415213" y="388620"/>
                  </a:lnTo>
                  <a:lnTo>
                    <a:pt x="432193" y="382270"/>
                  </a:lnTo>
                  <a:lnTo>
                    <a:pt x="449347" y="374650"/>
                  </a:lnTo>
                  <a:lnTo>
                    <a:pt x="465650" y="369570"/>
                  </a:lnTo>
                  <a:lnTo>
                    <a:pt x="472938" y="365760"/>
                  </a:lnTo>
                  <a:lnTo>
                    <a:pt x="493478" y="365760"/>
                  </a:lnTo>
                  <a:lnTo>
                    <a:pt x="492990" y="364490"/>
                  </a:lnTo>
                  <a:lnTo>
                    <a:pt x="491838" y="361950"/>
                  </a:lnTo>
                  <a:lnTo>
                    <a:pt x="489503" y="360680"/>
                  </a:lnTo>
                  <a:lnTo>
                    <a:pt x="487466" y="351790"/>
                  </a:lnTo>
                  <a:lnTo>
                    <a:pt x="483088" y="345440"/>
                  </a:lnTo>
                  <a:lnTo>
                    <a:pt x="461577" y="345440"/>
                  </a:lnTo>
                  <a:lnTo>
                    <a:pt x="455755" y="344170"/>
                  </a:lnTo>
                  <a:lnTo>
                    <a:pt x="455755" y="341630"/>
                  </a:lnTo>
                  <a:lnTo>
                    <a:pt x="462106" y="336550"/>
                  </a:lnTo>
                  <a:lnTo>
                    <a:pt x="469941" y="328930"/>
                  </a:lnTo>
                  <a:lnTo>
                    <a:pt x="478761" y="320040"/>
                  </a:lnTo>
                  <a:lnTo>
                    <a:pt x="488058" y="309880"/>
                  </a:lnTo>
                  <a:close/>
                </a:path>
                <a:path w="544830" h="629919">
                  <a:moveTo>
                    <a:pt x="281122" y="434340"/>
                  </a:moveTo>
                  <a:lnTo>
                    <a:pt x="286272" y="440690"/>
                  </a:lnTo>
                  <a:lnTo>
                    <a:pt x="288849" y="448310"/>
                  </a:lnTo>
                  <a:lnTo>
                    <a:pt x="288584" y="455930"/>
                  </a:lnTo>
                  <a:lnTo>
                    <a:pt x="285205" y="462280"/>
                  </a:lnTo>
                  <a:lnTo>
                    <a:pt x="292179" y="466090"/>
                  </a:lnTo>
                  <a:lnTo>
                    <a:pt x="291907" y="468630"/>
                  </a:lnTo>
                  <a:lnTo>
                    <a:pt x="284954" y="472440"/>
                  </a:lnTo>
                  <a:lnTo>
                    <a:pt x="379434" y="472440"/>
                  </a:lnTo>
                  <a:lnTo>
                    <a:pt x="379621" y="471170"/>
                  </a:lnTo>
                  <a:lnTo>
                    <a:pt x="377646" y="462280"/>
                  </a:lnTo>
                  <a:lnTo>
                    <a:pt x="375222" y="459740"/>
                  </a:lnTo>
                  <a:lnTo>
                    <a:pt x="329455" y="459740"/>
                  </a:lnTo>
                  <a:lnTo>
                    <a:pt x="320450" y="453390"/>
                  </a:lnTo>
                  <a:lnTo>
                    <a:pt x="308168" y="445770"/>
                  </a:lnTo>
                  <a:lnTo>
                    <a:pt x="297519" y="439420"/>
                  </a:lnTo>
                  <a:lnTo>
                    <a:pt x="288504" y="435610"/>
                  </a:lnTo>
                  <a:lnTo>
                    <a:pt x="281122" y="434340"/>
                  </a:lnTo>
                  <a:close/>
                </a:path>
                <a:path w="544830" h="629919">
                  <a:moveTo>
                    <a:pt x="378361" y="403860"/>
                  </a:moveTo>
                  <a:lnTo>
                    <a:pt x="363496" y="403860"/>
                  </a:lnTo>
                  <a:lnTo>
                    <a:pt x="365559" y="407670"/>
                  </a:lnTo>
                  <a:lnTo>
                    <a:pt x="384752" y="433070"/>
                  </a:lnTo>
                  <a:lnTo>
                    <a:pt x="379224" y="435610"/>
                  </a:lnTo>
                  <a:lnTo>
                    <a:pt x="393789" y="445770"/>
                  </a:lnTo>
                  <a:lnTo>
                    <a:pt x="391171" y="448310"/>
                  </a:lnTo>
                  <a:lnTo>
                    <a:pt x="392899" y="449580"/>
                  </a:lnTo>
                  <a:lnTo>
                    <a:pt x="396092" y="450850"/>
                  </a:lnTo>
                  <a:lnTo>
                    <a:pt x="394333" y="453390"/>
                  </a:lnTo>
                  <a:lnTo>
                    <a:pt x="395485" y="455930"/>
                  </a:lnTo>
                  <a:lnTo>
                    <a:pt x="398155" y="455930"/>
                  </a:lnTo>
                  <a:lnTo>
                    <a:pt x="399307" y="459740"/>
                  </a:lnTo>
                  <a:lnTo>
                    <a:pt x="401935" y="464820"/>
                  </a:lnTo>
                  <a:lnTo>
                    <a:pt x="444301" y="464820"/>
                  </a:lnTo>
                  <a:lnTo>
                    <a:pt x="443433" y="462280"/>
                  </a:lnTo>
                  <a:lnTo>
                    <a:pt x="439160" y="455930"/>
                  </a:lnTo>
                  <a:lnTo>
                    <a:pt x="437592" y="454660"/>
                  </a:lnTo>
                  <a:lnTo>
                    <a:pt x="429264" y="454660"/>
                  </a:lnTo>
                  <a:lnTo>
                    <a:pt x="427254" y="453390"/>
                  </a:lnTo>
                  <a:lnTo>
                    <a:pt x="423364" y="448310"/>
                  </a:lnTo>
                  <a:lnTo>
                    <a:pt x="419959" y="441960"/>
                  </a:lnTo>
                  <a:lnTo>
                    <a:pt x="416992" y="436880"/>
                  </a:lnTo>
                  <a:lnTo>
                    <a:pt x="414416" y="429260"/>
                  </a:lnTo>
                  <a:lnTo>
                    <a:pt x="414069" y="427990"/>
                  </a:lnTo>
                  <a:lnTo>
                    <a:pt x="396961" y="427990"/>
                  </a:lnTo>
                  <a:lnTo>
                    <a:pt x="396082" y="424180"/>
                  </a:lnTo>
                  <a:lnTo>
                    <a:pt x="392323" y="424180"/>
                  </a:lnTo>
                  <a:lnTo>
                    <a:pt x="378361" y="403860"/>
                  </a:lnTo>
                  <a:close/>
                </a:path>
                <a:path w="544830" h="629919">
                  <a:moveTo>
                    <a:pt x="493478" y="365760"/>
                  </a:moveTo>
                  <a:lnTo>
                    <a:pt x="472938" y="365760"/>
                  </a:lnTo>
                  <a:lnTo>
                    <a:pt x="475242" y="368300"/>
                  </a:lnTo>
                  <a:lnTo>
                    <a:pt x="479032" y="372110"/>
                  </a:lnTo>
                  <a:lnTo>
                    <a:pt x="495639" y="389890"/>
                  </a:lnTo>
                  <a:lnTo>
                    <a:pt x="498801" y="393700"/>
                  </a:lnTo>
                  <a:lnTo>
                    <a:pt x="498801" y="396240"/>
                  </a:lnTo>
                  <a:lnTo>
                    <a:pt x="497042" y="400050"/>
                  </a:lnTo>
                  <a:lnTo>
                    <a:pt x="495346" y="403860"/>
                  </a:lnTo>
                  <a:lnTo>
                    <a:pt x="499408" y="407670"/>
                  </a:lnTo>
                  <a:lnTo>
                    <a:pt x="505241" y="412750"/>
                  </a:lnTo>
                  <a:lnTo>
                    <a:pt x="508273" y="417830"/>
                  </a:lnTo>
                  <a:lnTo>
                    <a:pt x="509513" y="422910"/>
                  </a:lnTo>
                  <a:lnTo>
                    <a:pt x="508907" y="429260"/>
                  </a:lnTo>
                  <a:lnTo>
                    <a:pt x="506403" y="436880"/>
                  </a:lnTo>
                  <a:lnTo>
                    <a:pt x="503775" y="443230"/>
                  </a:lnTo>
                  <a:lnTo>
                    <a:pt x="504330" y="447040"/>
                  </a:lnTo>
                  <a:lnTo>
                    <a:pt x="519492" y="457200"/>
                  </a:lnTo>
                  <a:lnTo>
                    <a:pt x="527052" y="463550"/>
                  </a:lnTo>
                  <a:lnTo>
                    <a:pt x="530821" y="461010"/>
                  </a:lnTo>
                  <a:lnTo>
                    <a:pt x="530559" y="450850"/>
                  </a:lnTo>
                  <a:lnTo>
                    <a:pt x="529962" y="444500"/>
                  </a:lnTo>
                  <a:lnTo>
                    <a:pt x="528203" y="439420"/>
                  </a:lnTo>
                  <a:lnTo>
                    <a:pt x="525010" y="434340"/>
                  </a:lnTo>
                  <a:lnTo>
                    <a:pt x="521219" y="427990"/>
                  </a:lnTo>
                  <a:lnTo>
                    <a:pt x="518591" y="421640"/>
                  </a:lnTo>
                  <a:lnTo>
                    <a:pt x="518340" y="414020"/>
                  </a:lnTo>
                  <a:lnTo>
                    <a:pt x="517809" y="405130"/>
                  </a:lnTo>
                  <a:lnTo>
                    <a:pt x="516514" y="398780"/>
                  </a:lnTo>
                  <a:lnTo>
                    <a:pt x="514239" y="393700"/>
                  </a:lnTo>
                  <a:lnTo>
                    <a:pt x="506115" y="384810"/>
                  </a:lnTo>
                  <a:lnTo>
                    <a:pt x="501827" y="379730"/>
                  </a:lnTo>
                  <a:lnTo>
                    <a:pt x="497932" y="374650"/>
                  </a:lnTo>
                  <a:lnTo>
                    <a:pt x="494456" y="368300"/>
                  </a:lnTo>
                  <a:lnTo>
                    <a:pt x="493478" y="365760"/>
                  </a:lnTo>
                  <a:close/>
                </a:path>
                <a:path w="544830" h="629919">
                  <a:moveTo>
                    <a:pt x="361193" y="453390"/>
                  </a:moveTo>
                  <a:lnTo>
                    <a:pt x="345769" y="453390"/>
                  </a:lnTo>
                  <a:lnTo>
                    <a:pt x="340795" y="457200"/>
                  </a:lnTo>
                  <a:lnTo>
                    <a:pt x="336136" y="459740"/>
                  </a:lnTo>
                  <a:lnTo>
                    <a:pt x="375222" y="459740"/>
                  </a:lnTo>
                  <a:lnTo>
                    <a:pt x="371587" y="455930"/>
                  </a:lnTo>
                  <a:lnTo>
                    <a:pt x="361193" y="453390"/>
                  </a:lnTo>
                  <a:close/>
                </a:path>
                <a:path w="544830" h="629919">
                  <a:moveTo>
                    <a:pt x="26219" y="295910"/>
                  </a:moveTo>
                  <a:lnTo>
                    <a:pt x="24166" y="295910"/>
                  </a:lnTo>
                  <a:lnTo>
                    <a:pt x="25056" y="309880"/>
                  </a:lnTo>
                  <a:lnTo>
                    <a:pt x="14808" y="309880"/>
                  </a:lnTo>
                  <a:lnTo>
                    <a:pt x="7200" y="314960"/>
                  </a:lnTo>
                  <a:lnTo>
                    <a:pt x="2255" y="321310"/>
                  </a:lnTo>
                  <a:lnTo>
                    <a:pt x="0" y="330200"/>
                  </a:lnTo>
                  <a:lnTo>
                    <a:pt x="494" y="337820"/>
                  </a:lnTo>
                  <a:lnTo>
                    <a:pt x="3468" y="345440"/>
                  </a:lnTo>
                  <a:lnTo>
                    <a:pt x="9226" y="351790"/>
                  </a:lnTo>
                  <a:lnTo>
                    <a:pt x="18072" y="358140"/>
                  </a:lnTo>
                  <a:lnTo>
                    <a:pt x="22877" y="361950"/>
                  </a:lnTo>
                  <a:lnTo>
                    <a:pt x="25336" y="367030"/>
                  </a:lnTo>
                  <a:lnTo>
                    <a:pt x="25184" y="372110"/>
                  </a:lnTo>
                  <a:lnTo>
                    <a:pt x="22156" y="379730"/>
                  </a:lnTo>
                  <a:lnTo>
                    <a:pt x="13985" y="396240"/>
                  </a:lnTo>
                  <a:lnTo>
                    <a:pt x="11787" y="414020"/>
                  </a:lnTo>
                  <a:lnTo>
                    <a:pt x="14988" y="433070"/>
                  </a:lnTo>
                  <a:lnTo>
                    <a:pt x="23015" y="454660"/>
                  </a:lnTo>
                  <a:lnTo>
                    <a:pt x="24774" y="454660"/>
                  </a:lnTo>
                  <a:lnTo>
                    <a:pt x="27716" y="431800"/>
                  </a:lnTo>
                  <a:lnTo>
                    <a:pt x="32190" y="416560"/>
                  </a:lnTo>
                  <a:lnTo>
                    <a:pt x="38191" y="406400"/>
                  </a:lnTo>
                  <a:lnTo>
                    <a:pt x="45715" y="401320"/>
                  </a:lnTo>
                  <a:lnTo>
                    <a:pt x="49223" y="400050"/>
                  </a:lnTo>
                  <a:lnTo>
                    <a:pt x="52396" y="397510"/>
                  </a:lnTo>
                  <a:lnTo>
                    <a:pt x="55296" y="393700"/>
                  </a:lnTo>
                  <a:lnTo>
                    <a:pt x="58521" y="388620"/>
                  </a:lnTo>
                  <a:lnTo>
                    <a:pt x="79435" y="388620"/>
                  </a:lnTo>
                  <a:lnTo>
                    <a:pt x="67819" y="370840"/>
                  </a:lnTo>
                  <a:lnTo>
                    <a:pt x="74669" y="351790"/>
                  </a:lnTo>
                  <a:lnTo>
                    <a:pt x="26784" y="351790"/>
                  </a:lnTo>
                  <a:lnTo>
                    <a:pt x="19800" y="347980"/>
                  </a:lnTo>
                  <a:lnTo>
                    <a:pt x="11431" y="340360"/>
                  </a:lnTo>
                  <a:lnTo>
                    <a:pt x="7151" y="332740"/>
                  </a:lnTo>
                  <a:lnTo>
                    <a:pt x="6798" y="325120"/>
                  </a:lnTo>
                  <a:lnTo>
                    <a:pt x="10209" y="320040"/>
                  </a:lnTo>
                  <a:lnTo>
                    <a:pt x="16429" y="316230"/>
                  </a:lnTo>
                  <a:lnTo>
                    <a:pt x="20094" y="314960"/>
                  </a:lnTo>
                  <a:lnTo>
                    <a:pt x="35131" y="314960"/>
                  </a:lnTo>
                  <a:lnTo>
                    <a:pt x="35048" y="312420"/>
                  </a:lnTo>
                  <a:lnTo>
                    <a:pt x="31871" y="303530"/>
                  </a:lnTo>
                  <a:lnTo>
                    <a:pt x="26219" y="295910"/>
                  </a:lnTo>
                  <a:close/>
                </a:path>
                <a:path w="544830" h="629919">
                  <a:moveTo>
                    <a:pt x="434457" y="452120"/>
                  </a:moveTo>
                  <a:lnTo>
                    <a:pt x="429264" y="454660"/>
                  </a:lnTo>
                  <a:lnTo>
                    <a:pt x="437592" y="454660"/>
                  </a:lnTo>
                  <a:lnTo>
                    <a:pt x="434457" y="452120"/>
                  </a:lnTo>
                  <a:close/>
                </a:path>
                <a:path w="544830" h="629919">
                  <a:moveTo>
                    <a:pt x="408100" y="421640"/>
                  </a:moveTo>
                  <a:lnTo>
                    <a:pt x="402313" y="422910"/>
                  </a:lnTo>
                  <a:lnTo>
                    <a:pt x="396961" y="427990"/>
                  </a:lnTo>
                  <a:lnTo>
                    <a:pt x="414069" y="427990"/>
                  </a:lnTo>
                  <a:lnTo>
                    <a:pt x="412681" y="422910"/>
                  </a:lnTo>
                  <a:lnTo>
                    <a:pt x="408100" y="421640"/>
                  </a:lnTo>
                  <a:close/>
                </a:path>
                <a:path w="544830" h="629919">
                  <a:moveTo>
                    <a:pt x="395202" y="420370"/>
                  </a:moveTo>
                  <a:lnTo>
                    <a:pt x="392323" y="424180"/>
                  </a:lnTo>
                  <a:lnTo>
                    <a:pt x="396082" y="424180"/>
                  </a:lnTo>
                  <a:lnTo>
                    <a:pt x="395202" y="420370"/>
                  </a:lnTo>
                  <a:close/>
                </a:path>
                <a:path w="544830" h="629919">
                  <a:moveTo>
                    <a:pt x="511474" y="304800"/>
                  </a:moveTo>
                  <a:lnTo>
                    <a:pt x="492707" y="304800"/>
                  </a:lnTo>
                  <a:lnTo>
                    <a:pt x="499670" y="311150"/>
                  </a:lnTo>
                  <a:lnTo>
                    <a:pt x="517732" y="330200"/>
                  </a:lnTo>
                  <a:lnTo>
                    <a:pt x="517157" y="339090"/>
                  </a:lnTo>
                  <a:lnTo>
                    <a:pt x="518591" y="345440"/>
                  </a:lnTo>
                  <a:lnTo>
                    <a:pt x="525010" y="345440"/>
                  </a:lnTo>
                  <a:lnTo>
                    <a:pt x="529355" y="353060"/>
                  </a:lnTo>
                  <a:lnTo>
                    <a:pt x="531397" y="359410"/>
                  </a:lnTo>
                  <a:lnTo>
                    <a:pt x="523261" y="367030"/>
                  </a:lnTo>
                  <a:lnTo>
                    <a:pt x="520067" y="369570"/>
                  </a:lnTo>
                  <a:lnTo>
                    <a:pt x="520067" y="373380"/>
                  </a:lnTo>
                  <a:lnTo>
                    <a:pt x="522040" y="379730"/>
                  </a:lnTo>
                  <a:lnTo>
                    <a:pt x="526210" y="384810"/>
                  </a:lnTo>
                  <a:lnTo>
                    <a:pt x="531961" y="388620"/>
                  </a:lnTo>
                  <a:lnTo>
                    <a:pt x="538674" y="392430"/>
                  </a:lnTo>
                  <a:lnTo>
                    <a:pt x="541009" y="392430"/>
                  </a:lnTo>
                  <a:lnTo>
                    <a:pt x="541617" y="391160"/>
                  </a:lnTo>
                  <a:lnTo>
                    <a:pt x="544224" y="384810"/>
                  </a:lnTo>
                  <a:lnTo>
                    <a:pt x="544517" y="377190"/>
                  </a:lnTo>
                  <a:lnTo>
                    <a:pt x="541899" y="369570"/>
                  </a:lnTo>
                  <a:lnTo>
                    <a:pt x="538674" y="358140"/>
                  </a:lnTo>
                  <a:lnTo>
                    <a:pt x="538098" y="354330"/>
                  </a:lnTo>
                  <a:lnTo>
                    <a:pt x="538674" y="350520"/>
                  </a:lnTo>
                  <a:lnTo>
                    <a:pt x="539857" y="339090"/>
                  </a:lnTo>
                  <a:lnTo>
                    <a:pt x="540140" y="334010"/>
                  </a:lnTo>
                  <a:lnTo>
                    <a:pt x="531114" y="327660"/>
                  </a:lnTo>
                  <a:lnTo>
                    <a:pt x="522926" y="318770"/>
                  </a:lnTo>
                  <a:lnTo>
                    <a:pt x="515400" y="309880"/>
                  </a:lnTo>
                  <a:lnTo>
                    <a:pt x="511474" y="304800"/>
                  </a:lnTo>
                  <a:close/>
                </a:path>
                <a:path w="544830" h="629919">
                  <a:moveTo>
                    <a:pt x="90418" y="275590"/>
                  </a:moveTo>
                  <a:lnTo>
                    <a:pt x="51349" y="302260"/>
                  </a:lnTo>
                  <a:lnTo>
                    <a:pt x="31737" y="346710"/>
                  </a:lnTo>
                  <a:lnTo>
                    <a:pt x="30302" y="350520"/>
                  </a:lnTo>
                  <a:lnTo>
                    <a:pt x="26784" y="351790"/>
                  </a:lnTo>
                  <a:lnTo>
                    <a:pt x="74669" y="351790"/>
                  </a:lnTo>
                  <a:lnTo>
                    <a:pt x="78322" y="341630"/>
                  </a:lnTo>
                  <a:lnTo>
                    <a:pt x="92234" y="320040"/>
                  </a:lnTo>
                  <a:lnTo>
                    <a:pt x="110019" y="309880"/>
                  </a:lnTo>
                  <a:lnTo>
                    <a:pt x="488058" y="309880"/>
                  </a:lnTo>
                  <a:lnTo>
                    <a:pt x="492707" y="304800"/>
                  </a:lnTo>
                  <a:lnTo>
                    <a:pt x="511474" y="304800"/>
                  </a:lnTo>
                  <a:lnTo>
                    <a:pt x="510493" y="303530"/>
                  </a:lnTo>
                  <a:lnTo>
                    <a:pt x="457514" y="303530"/>
                  </a:lnTo>
                  <a:lnTo>
                    <a:pt x="454614" y="299720"/>
                  </a:lnTo>
                  <a:lnTo>
                    <a:pt x="454614" y="298450"/>
                  </a:lnTo>
                  <a:lnTo>
                    <a:pt x="144665" y="298450"/>
                  </a:lnTo>
                  <a:lnTo>
                    <a:pt x="139137" y="293370"/>
                  </a:lnTo>
                  <a:lnTo>
                    <a:pt x="132718" y="290830"/>
                  </a:lnTo>
                  <a:lnTo>
                    <a:pt x="127483" y="288290"/>
                  </a:lnTo>
                  <a:lnTo>
                    <a:pt x="108196" y="278130"/>
                  </a:lnTo>
                  <a:lnTo>
                    <a:pt x="90418" y="275590"/>
                  </a:lnTo>
                  <a:close/>
                </a:path>
                <a:path w="544830" h="629919">
                  <a:moveTo>
                    <a:pt x="477625" y="342900"/>
                  </a:moveTo>
                  <a:lnTo>
                    <a:pt x="472331" y="342900"/>
                  </a:lnTo>
                  <a:lnTo>
                    <a:pt x="466813" y="344170"/>
                  </a:lnTo>
                  <a:lnTo>
                    <a:pt x="461577" y="345440"/>
                  </a:lnTo>
                  <a:lnTo>
                    <a:pt x="483088" y="345440"/>
                  </a:lnTo>
                  <a:lnTo>
                    <a:pt x="477625" y="342900"/>
                  </a:lnTo>
                  <a:close/>
                </a:path>
                <a:path w="544830" h="629919">
                  <a:moveTo>
                    <a:pt x="35131" y="314960"/>
                  </a:moveTo>
                  <a:lnTo>
                    <a:pt x="20094" y="314960"/>
                  </a:lnTo>
                  <a:lnTo>
                    <a:pt x="20927" y="317500"/>
                  </a:lnTo>
                  <a:lnTo>
                    <a:pt x="18648" y="321310"/>
                  </a:lnTo>
                  <a:lnTo>
                    <a:pt x="18931" y="322580"/>
                  </a:lnTo>
                  <a:lnTo>
                    <a:pt x="26533" y="322580"/>
                  </a:lnTo>
                  <a:lnTo>
                    <a:pt x="32334" y="332740"/>
                  </a:lnTo>
                  <a:lnTo>
                    <a:pt x="35339" y="321310"/>
                  </a:lnTo>
                  <a:lnTo>
                    <a:pt x="35131" y="314960"/>
                  </a:lnTo>
                  <a:close/>
                </a:path>
                <a:path w="544830" h="629919">
                  <a:moveTo>
                    <a:pt x="494320" y="276860"/>
                  </a:moveTo>
                  <a:lnTo>
                    <a:pt x="486768" y="279400"/>
                  </a:lnTo>
                  <a:lnTo>
                    <a:pt x="479325" y="289560"/>
                  </a:lnTo>
                  <a:lnTo>
                    <a:pt x="461891" y="300990"/>
                  </a:lnTo>
                  <a:lnTo>
                    <a:pt x="457514" y="303530"/>
                  </a:lnTo>
                  <a:lnTo>
                    <a:pt x="510493" y="303530"/>
                  </a:lnTo>
                  <a:lnTo>
                    <a:pt x="508530" y="300990"/>
                  </a:lnTo>
                  <a:lnTo>
                    <a:pt x="502309" y="292100"/>
                  </a:lnTo>
                  <a:lnTo>
                    <a:pt x="500119" y="281940"/>
                  </a:lnTo>
                  <a:lnTo>
                    <a:pt x="494320" y="276860"/>
                  </a:lnTo>
                  <a:close/>
                </a:path>
                <a:path w="544830" h="629919">
                  <a:moveTo>
                    <a:pt x="427599" y="245110"/>
                  </a:moveTo>
                  <a:lnTo>
                    <a:pt x="117913" y="245110"/>
                  </a:lnTo>
                  <a:lnTo>
                    <a:pt x="137299" y="247650"/>
                  </a:lnTo>
                  <a:lnTo>
                    <a:pt x="154246" y="257810"/>
                  </a:lnTo>
                  <a:lnTo>
                    <a:pt x="160123" y="262890"/>
                  </a:lnTo>
                  <a:lnTo>
                    <a:pt x="164299" y="266700"/>
                  </a:lnTo>
                  <a:lnTo>
                    <a:pt x="169561" y="269240"/>
                  </a:lnTo>
                  <a:lnTo>
                    <a:pt x="178696" y="270510"/>
                  </a:lnTo>
                  <a:lnTo>
                    <a:pt x="176947" y="278130"/>
                  </a:lnTo>
                  <a:lnTo>
                    <a:pt x="178696" y="281940"/>
                  </a:lnTo>
                  <a:lnTo>
                    <a:pt x="184538" y="281940"/>
                  </a:lnTo>
                  <a:lnTo>
                    <a:pt x="185407" y="289560"/>
                  </a:lnTo>
                  <a:lnTo>
                    <a:pt x="179010" y="292100"/>
                  </a:lnTo>
                  <a:lnTo>
                    <a:pt x="171732" y="292100"/>
                  </a:lnTo>
                  <a:lnTo>
                    <a:pt x="165314" y="293370"/>
                  </a:lnTo>
                  <a:lnTo>
                    <a:pt x="158016" y="294640"/>
                  </a:lnTo>
                  <a:lnTo>
                    <a:pt x="151052" y="298450"/>
                  </a:lnTo>
                  <a:lnTo>
                    <a:pt x="454614" y="298450"/>
                  </a:lnTo>
                  <a:lnTo>
                    <a:pt x="454614" y="294640"/>
                  </a:lnTo>
                  <a:lnTo>
                    <a:pt x="451018" y="279400"/>
                  </a:lnTo>
                  <a:lnTo>
                    <a:pt x="443604" y="265430"/>
                  </a:lnTo>
                  <a:lnTo>
                    <a:pt x="433472" y="251460"/>
                  </a:lnTo>
                  <a:lnTo>
                    <a:pt x="427599" y="245110"/>
                  </a:lnTo>
                  <a:close/>
                </a:path>
                <a:path w="544830" h="629919">
                  <a:moveTo>
                    <a:pt x="445527" y="147320"/>
                  </a:moveTo>
                  <a:lnTo>
                    <a:pt x="132718" y="147320"/>
                  </a:lnTo>
                  <a:lnTo>
                    <a:pt x="134163" y="148590"/>
                  </a:lnTo>
                  <a:lnTo>
                    <a:pt x="135912" y="148590"/>
                  </a:lnTo>
                  <a:lnTo>
                    <a:pt x="136519" y="149860"/>
                  </a:lnTo>
                  <a:lnTo>
                    <a:pt x="139137" y="156210"/>
                  </a:lnTo>
                  <a:lnTo>
                    <a:pt x="135629" y="165100"/>
                  </a:lnTo>
                  <a:lnTo>
                    <a:pt x="126331" y="166370"/>
                  </a:lnTo>
                  <a:lnTo>
                    <a:pt x="111728" y="171450"/>
                  </a:lnTo>
                  <a:lnTo>
                    <a:pt x="100786" y="176530"/>
                  </a:lnTo>
                  <a:lnTo>
                    <a:pt x="94977" y="184150"/>
                  </a:lnTo>
                  <a:lnTo>
                    <a:pt x="95777" y="193040"/>
                  </a:lnTo>
                  <a:lnTo>
                    <a:pt x="99469" y="200660"/>
                  </a:lnTo>
                  <a:lnTo>
                    <a:pt x="98931" y="208280"/>
                  </a:lnTo>
                  <a:lnTo>
                    <a:pt x="94407" y="214630"/>
                  </a:lnTo>
                  <a:lnTo>
                    <a:pt x="86143" y="220980"/>
                  </a:lnTo>
                  <a:lnTo>
                    <a:pt x="82981" y="223520"/>
                  </a:lnTo>
                  <a:lnTo>
                    <a:pt x="81515" y="227330"/>
                  </a:lnTo>
                  <a:lnTo>
                    <a:pt x="82091" y="232410"/>
                  </a:lnTo>
                  <a:lnTo>
                    <a:pt x="78322" y="236220"/>
                  </a:lnTo>
                  <a:lnTo>
                    <a:pt x="75379" y="240030"/>
                  </a:lnTo>
                  <a:lnTo>
                    <a:pt x="70720" y="251460"/>
                  </a:lnTo>
                  <a:lnTo>
                    <a:pt x="70720" y="254000"/>
                  </a:lnTo>
                  <a:lnTo>
                    <a:pt x="74804" y="254000"/>
                  </a:lnTo>
                  <a:lnTo>
                    <a:pt x="96833" y="247650"/>
                  </a:lnTo>
                  <a:lnTo>
                    <a:pt x="117913" y="245110"/>
                  </a:lnTo>
                  <a:lnTo>
                    <a:pt x="427599" y="245110"/>
                  </a:lnTo>
                  <a:lnTo>
                    <a:pt x="421725" y="238760"/>
                  </a:lnTo>
                  <a:lnTo>
                    <a:pt x="414735" y="219710"/>
                  </a:lnTo>
                  <a:lnTo>
                    <a:pt x="407555" y="201930"/>
                  </a:lnTo>
                  <a:lnTo>
                    <a:pt x="401196" y="185420"/>
                  </a:lnTo>
                  <a:lnTo>
                    <a:pt x="396668" y="170180"/>
                  </a:lnTo>
                  <a:lnTo>
                    <a:pt x="461224" y="170180"/>
                  </a:lnTo>
                  <a:lnTo>
                    <a:pt x="461891" y="166370"/>
                  </a:lnTo>
                  <a:lnTo>
                    <a:pt x="461577" y="161290"/>
                  </a:lnTo>
                  <a:lnTo>
                    <a:pt x="458928" y="158750"/>
                  </a:lnTo>
                  <a:lnTo>
                    <a:pt x="452855" y="156210"/>
                  </a:lnTo>
                  <a:lnTo>
                    <a:pt x="445527" y="147320"/>
                  </a:lnTo>
                  <a:close/>
                </a:path>
                <a:path w="544830" h="629919">
                  <a:moveTo>
                    <a:pt x="461224" y="170180"/>
                  </a:moveTo>
                  <a:lnTo>
                    <a:pt x="396668" y="170180"/>
                  </a:lnTo>
                  <a:lnTo>
                    <a:pt x="408296" y="171450"/>
                  </a:lnTo>
                  <a:lnTo>
                    <a:pt x="418065" y="173990"/>
                  </a:lnTo>
                  <a:lnTo>
                    <a:pt x="425643" y="176530"/>
                  </a:lnTo>
                  <a:lnTo>
                    <a:pt x="430698" y="179070"/>
                  </a:lnTo>
                  <a:lnTo>
                    <a:pt x="436404" y="184150"/>
                  </a:lnTo>
                  <a:lnTo>
                    <a:pt x="442033" y="187960"/>
                  </a:lnTo>
                  <a:lnTo>
                    <a:pt x="446728" y="187960"/>
                  </a:lnTo>
                  <a:lnTo>
                    <a:pt x="449630" y="185420"/>
                  </a:lnTo>
                  <a:lnTo>
                    <a:pt x="450530" y="184150"/>
                  </a:lnTo>
                  <a:lnTo>
                    <a:pt x="445263" y="180340"/>
                  </a:lnTo>
                  <a:lnTo>
                    <a:pt x="442646" y="177800"/>
                  </a:lnTo>
                  <a:lnTo>
                    <a:pt x="462677" y="177800"/>
                  </a:lnTo>
                  <a:lnTo>
                    <a:pt x="461001" y="171450"/>
                  </a:lnTo>
                  <a:lnTo>
                    <a:pt x="461224" y="170180"/>
                  </a:lnTo>
                  <a:close/>
                </a:path>
                <a:path w="544830" h="629919">
                  <a:moveTo>
                    <a:pt x="462677" y="177800"/>
                  </a:moveTo>
                  <a:lnTo>
                    <a:pt x="445578" y="177800"/>
                  </a:lnTo>
                  <a:lnTo>
                    <a:pt x="449347" y="180340"/>
                  </a:lnTo>
                  <a:lnTo>
                    <a:pt x="453399" y="185420"/>
                  </a:lnTo>
                  <a:lnTo>
                    <a:pt x="460677" y="185420"/>
                  </a:lnTo>
                  <a:lnTo>
                    <a:pt x="463012" y="179070"/>
                  </a:lnTo>
                  <a:lnTo>
                    <a:pt x="462677" y="177800"/>
                  </a:lnTo>
                  <a:close/>
                </a:path>
                <a:path w="544830" h="629919">
                  <a:moveTo>
                    <a:pt x="88499" y="10160"/>
                  </a:moveTo>
                  <a:lnTo>
                    <a:pt x="84709" y="10160"/>
                  </a:lnTo>
                  <a:lnTo>
                    <a:pt x="83264" y="12700"/>
                  </a:lnTo>
                  <a:lnTo>
                    <a:pt x="83840" y="17780"/>
                  </a:lnTo>
                  <a:lnTo>
                    <a:pt x="109734" y="54610"/>
                  </a:lnTo>
                  <a:lnTo>
                    <a:pt x="110593" y="55880"/>
                  </a:lnTo>
                  <a:lnTo>
                    <a:pt x="112352" y="57150"/>
                  </a:lnTo>
                  <a:lnTo>
                    <a:pt x="112059" y="58420"/>
                  </a:lnTo>
                  <a:lnTo>
                    <a:pt x="110028" y="63500"/>
                  </a:lnTo>
                  <a:lnTo>
                    <a:pt x="109158" y="67310"/>
                  </a:lnTo>
                  <a:lnTo>
                    <a:pt x="113535" y="71120"/>
                  </a:lnTo>
                  <a:lnTo>
                    <a:pt x="122247" y="80010"/>
                  </a:lnTo>
                  <a:lnTo>
                    <a:pt x="123116" y="86360"/>
                  </a:lnTo>
                  <a:lnTo>
                    <a:pt x="124268" y="91440"/>
                  </a:lnTo>
                  <a:lnTo>
                    <a:pt x="126331" y="92710"/>
                  </a:lnTo>
                  <a:lnTo>
                    <a:pt x="124268" y="96520"/>
                  </a:lnTo>
                  <a:lnTo>
                    <a:pt x="126907" y="100330"/>
                  </a:lnTo>
                  <a:lnTo>
                    <a:pt x="130393" y="104140"/>
                  </a:lnTo>
                  <a:lnTo>
                    <a:pt x="131252" y="105410"/>
                  </a:lnTo>
                  <a:lnTo>
                    <a:pt x="131545" y="106680"/>
                  </a:lnTo>
                  <a:lnTo>
                    <a:pt x="133011" y="107950"/>
                  </a:lnTo>
                  <a:lnTo>
                    <a:pt x="134477" y="120650"/>
                  </a:lnTo>
                  <a:lnTo>
                    <a:pt x="126432" y="128270"/>
                  </a:lnTo>
                  <a:lnTo>
                    <a:pt x="120569" y="134620"/>
                  </a:lnTo>
                  <a:lnTo>
                    <a:pt x="116784" y="139700"/>
                  </a:lnTo>
                  <a:lnTo>
                    <a:pt x="114970" y="143510"/>
                  </a:lnTo>
                  <a:lnTo>
                    <a:pt x="114363" y="146050"/>
                  </a:lnTo>
                  <a:lnTo>
                    <a:pt x="113818" y="147320"/>
                  </a:lnTo>
                  <a:lnTo>
                    <a:pt x="115567" y="149860"/>
                  </a:lnTo>
                  <a:lnTo>
                    <a:pt x="132718" y="147320"/>
                  </a:lnTo>
                  <a:lnTo>
                    <a:pt x="445527" y="147320"/>
                  </a:lnTo>
                  <a:lnTo>
                    <a:pt x="438837" y="138430"/>
                  </a:lnTo>
                  <a:lnTo>
                    <a:pt x="432756" y="130810"/>
                  </a:lnTo>
                  <a:lnTo>
                    <a:pt x="427254" y="121920"/>
                  </a:lnTo>
                  <a:lnTo>
                    <a:pt x="426332" y="119380"/>
                  </a:lnTo>
                  <a:lnTo>
                    <a:pt x="426070" y="118110"/>
                  </a:lnTo>
                  <a:lnTo>
                    <a:pt x="426070" y="113030"/>
                  </a:lnTo>
                  <a:lnTo>
                    <a:pt x="424625" y="107950"/>
                  </a:lnTo>
                  <a:lnTo>
                    <a:pt x="419652" y="104140"/>
                  </a:lnTo>
                  <a:lnTo>
                    <a:pt x="421987" y="102870"/>
                  </a:lnTo>
                  <a:lnTo>
                    <a:pt x="158612" y="102870"/>
                  </a:lnTo>
                  <a:lnTo>
                    <a:pt x="157754" y="97790"/>
                  </a:lnTo>
                  <a:lnTo>
                    <a:pt x="151649" y="85090"/>
                  </a:lnTo>
                  <a:lnTo>
                    <a:pt x="151943" y="76200"/>
                  </a:lnTo>
                  <a:lnTo>
                    <a:pt x="148435" y="71120"/>
                  </a:lnTo>
                  <a:lnTo>
                    <a:pt x="142037" y="71120"/>
                  </a:lnTo>
                  <a:lnTo>
                    <a:pt x="139137" y="68580"/>
                  </a:lnTo>
                  <a:lnTo>
                    <a:pt x="137074" y="64770"/>
                  </a:lnTo>
                  <a:lnTo>
                    <a:pt x="136519" y="60960"/>
                  </a:lnTo>
                  <a:lnTo>
                    <a:pt x="132142" y="55880"/>
                  </a:lnTo>
                  <a:lnTo>
                    <a:pt x="133608" y="50800"/>
                  </a:lnTo>
                  <a:lnTo>
                    <a:pt x="131545" y="49530"/>
                  </a:lnTo>
                  <a:lnTo>
                    <a:pt x="124268" y="49530"/>
                  </a:lnTo>
                  <a:lnTo>
                    <a:pt x="120813" y="48260"/>
                  </a:lnTo>
                  <a:lnTo>
                    <a:pt x="118739" y="46990"/>
                  </a:lnTo>
                  <a:lnTo>
                    <a:pt x="88499" y="10160"/>
                  </a:lnTo>
                  <a:close/>
                </a:path>
                <a:path w="544830" h="629919">
                  <a:moveTo>
                    <a:pt x="194641" y="83820"/>
                  </a:moveTo>
                  <a:lnTo>
                    <a:pt x="188927" y="85090"/>
                  </a:lnTo>
                  <a:lnTo>
                    <a:pt x="183648" y="87630"/>
                  </a:lnTo>
                  <a:lnTo>
                    <a:pt x="168822" y="99060"/>
                  </a:lnTo>
                  <a:lnTo>
                    <a:pt x="163272" y="102870"/>
                  </a:lnTo>
                  <a:lnTo>
                    <a:pt x="421987" y="102870"/>
                  </a:lnTo>
                  <a:lnTo>
                    <a:pt x="421725" y="100330"/>
                  </a:lnTo>
                  <a:lnTo>
                    <a:pt x="426062" y="100330"/>
                  </a:lnTo>
                  <a:lnTo>
                    <a:pt x="424327" y="97790"/>
                  </a:lnTo>
                  <a:lnTo>
                    <a:pt x="288399" y="97790"/>
                  </a:lnTo>
                  <a:lnTo>
                    <a:pt x="286389" y="96520"/>
                  </a:lnTo>
                  <a:lnTo>
                    <a:pt x="286276" y="90170"/>
                  </a:lnTo>
                  <a:lnTo>
                    <a:pt x="232244" y="90170"/>
                  </a:lnTo>
                  <a:lnTo>
                    <a:pt x="227453" y="88900"/>
                  </a:lnTo>
                  <a:lnTo>
                    <a:pt x="206946" y="88900"/>
                  </a:lnTo>
                  <a:lnTo>
                    <a:pt x="200683" y="85090"/>
                  </a:lnTo>
                  <a:lnTo>
                    <a:pt x="194641" y="83820"/>
                  </a:lnTo>
                  <a:close/>
                </a:path>
                <a:path w="544830" h="629919">
                  <a:moveTo>
                    <a:pt x="426062" y="100330"/>
                  </a:moveTo>
                  <a:lnTo>
                    <a:pt x="421725" y="100330"/>
                  </a:lnTo>
                  <a:lnTo>
                    <a:pt x="426929" y="101600"/>
                  </a:lnTo>
                  <a:lnTo>
                    <a:pt x="426062" y="100330"/>
                  </a:lnTo>
                  <a:close/>
                </a:path>
                <a:path w="544830" h="629919">
                  <a:moveTo>
                    <a:pt x="318664" y="85090"/>
                  </a:moveTo>
                  <a:lnTo>
                    <a:pt x="309108" y="86360"/>
                  </a:lnTo>
                  <a:lnTo>
                    <a:pt x="298959" y="91440"/>
                  </a:lnTo>
                  <a:lnTo>
                    <a:pt x="288399" y="97790"/>
                  </a:lnTo>
                  <a:lnTo>
                    <a:pt x="424327" y="97790"/>
                  </a:lnTo>
                  <a:lnTo>
                    <a:pt x="421725" y="93980"/>
                  </a:lnTo>
                  <a:lnTo>
                    <a:pt x="419988" y="90170"/>
                  </a:lnTo>
                  <a:lnTo>
                    <a:pt x="327445" y="90170"/>
                  </a:lnTo>
                  <a:lnTo>
                    <a:pt x="318664" y="85090"/>
                  </a:lnTo>
                  <a:close/>
                </a:path>
                <a:path w="544830" h="629919">
                  <a:moveTo>
                    <a:pt x="279426" y="35560"/>
                  </a:moveTo>
                  <a:lnTo>
                    <a:pt x="251458" y="35560"/>
                  </a:lnTo>
                  <a:lnTo>
                    <a:pt x="251751" y="36830"/>
                  </a:lnTo>
                  <a:lnTo>
                    <a:pt x="249416" y="41910"/>
                  </a:lnTo>
                  <a:lnTo>
                    <a:pt x="244818" y="46990"/>
                  </a:lnTo>
                  <a:lnTo>
                    <a:pt x="241139" y="54610"/>
                  </a:lnTo>
                  <a:lnTo>
                    <a:pt x="238543" y="64770"/>
                  </a:lnTo>
                  <a:lnTo>
                    <a:pt x="237196" y="77470"/>
                  </a:lnTo>
                  <a:lnTo>
                    <a:pt x="234568" y="81280"/>
                  </a:lnTo>
                  <a:lnTo>
                    <a:pt x="233102" y="86360"/>
                  </a:lnTo>
                  <a:lnTo>
                    <a:pt x="232244" y="90170"/>
                  </a:lnTo>
                  <a:lnTo>
                    <a:pt x="286276" y="90170"/>
                  </a:lnTo>
                  <a:lnTo>
                    <a:pt x="286096" y="80010"/>
                  </a:lnTo>
                  <a:lnTo>
                    <a:pt x="287855" y="80010"/>
                  </a:lnTo>
                  <a:lnTo>
                    <a:pt x="286389" y="69850"/>
                  </a:lnTo>
                  <a:lnTo>
                    <a:pt x="287540" y="69850"/>
                  </a:lnTo>
                  <a:lnTo>
                    <a:pt x="287620" y="58420"/>
                  </a:lnTo>
                  <a:lnTo>
                    <a:pt x="286196" y="49530"/>
                  </a:lnTo>
                  <a:lnTo>
                    <a:pt x="283416" y="41910"/>
                  </a:lnTo>
                  <a:lnTo>
                    <a:pt x="279426" y="35560"/>
                  </a:lnTo>
                  <a:close/>
                </a:path>
                <a:path w="544830" h="629919">
                  <a:moveTo>
                    <a:pt x="351842" y="73660"/>
                  </a:moveTo>
                  <a:lnTo>
                    <a:pt x="351298" y="74930"/>
                  </a:lnTo>
                  <a:lnTo>
                    <a:pt x="352156" y="77470"/>
                  </a:lnTo>
                  <a:lnTo>
                    <a:pt x="357968" y="82550"/>
                  </a:lnTo>
                  <a:lnTo>
                    <a:pt x="359130" y="86360"/>
                  </a:lnTo>
                  <a:lnTo>
                    <a:pt x="338775" y="87630"/>
                  </a:lnTo>
                  <a:lnTo>
                    <a:pt x="334722" y="87630"/>
                  </a:lnTo>
                  <a:lnTo>
                    <a:pt x="331204" y="90170"/>
                  </a:lnTo>
                  <a:lnTo>
                    <a:pt x="419988" y="90170"/>
                  </a:lnTo>
                  <a:lnTo>
                    <a:pt x="418252" y="86360"/>
                  </a:lnTo>
                  <a:lnTo>
                    <a:pt x="392029" y="86360"/>
                  </a:lnTo>
                  <a:lnTo>
                    <a:pt x="389412" y="83820"/>
                  </a:lnTo>
                  <a:lnTo>
                    <a:pt x="386794" y="80010"/>
                  </a:lnTo>
                  <a:lnTo>
                    <a:pt x="383352" y="77470"/>
                  </a:lnTo>
                  <a:lnTo>
                    <a:pt x="371349" y="77470"/>
                  </a:lnTo>
                  <a:lnTo>
                    <a:pt x="351842" y="73660"/>
                  </a:lnTo>
                  <a:close/>
                </a:path>
                <a:path w="544830" h="629919">
                  <a:moveTo>
                    <a:pt x="214234" y="86360"/>
                  </a:moveTo>
                  <a:lnTo>
                    <a:pt x="210716" y="88900"/>
                  </a:lnTo>
                  <a:lnTo>
                    <a:pt x="227453" y="88900"/>
                  </a:lnTo>
                  <a:lnTo>
                    <a:pt x="222663" y="87630"/>
                  </a:lnTo>
                  <a:lnTo>
                    <a:pt x="214234" y="86360"/>
                  </a:lnTo>
                  <a:close/>
                </a:path>
                <a:path w="544830" h="629919">
                  <a:moveTo>
                    <a:pt x="404222" y="82550"/>
                  </a:moveTo>
                  <a:lnTo>
                    <a:pt x="394040" y="85090"/>
                  </a:lnTo>
                  <a:lnTo>
                    <a:pt x="392029" y="86360"/>
                  </a:lnTo>
                  <a:lnTo>
                    <a:pt x="418252" y="86360"/>
                  </a:lnTo>
                  <a:lnTo>
                    <a:pt x="412355" y="83820"/>
                  </a:lnTo>
                  <a:lnTo>
                    <a:pt x="404222" y="82550"/>
                  </a:lnTo>
                  <a:close/>
                </a:path>
                <a:path w="544830" h="629919">
                  <a:moveTo>
                    <a:pt x="370750" y="69850"/>
                  </a:moveTo>
                  <a:lnTo>
                    <a:pt x="371088" y="73660"/>
                  </a:lnTo>
                  <a:lnTo>
                    <a:pt x="371632" y="74930"/>
                  </a:lnTo>
                  <a:lnTo>
                    <a:pt x="374543" y="77470"/>
                  </a:lnTo>
                  <a:lnTo>
                    <a:pt x="383352" y="77470"/>
                  </a:lnTo>
                  <a:lnTo>
                    <a:pt x="379911" y="74930"/>
                  </a:lnTo>
                  <a:lnTo>
                    <a:pt x="374127" y="71120"/>
                  </a:lnTo>
                  <a:lnTo>
                    <a:pt x="370750" y="69850"/>
                  </a:lnTo>
                  <a:close/>
                </a:path>
                <a:path w="544830" h="629919">
                  <a:moveTo>
                    <a:pt x="278211" y="30480"/>
                  </a:moveTo>
                  <a:lnTo>
                    <a:pt x="204883" y="30480"/>
                  </a:lnTo>
                  <a:lnTo>
                    <a:pt x="208934" y="34290"/>
                  </a:lnTo>
                  <a:lnTo>
                    <a:pt x="214562" y="36830"/>
                  </a:lnTo>
                  <a:lnTo>
                    <a:pt x="221830" y="38100"/>
                  </a:lnTo>
                  <a:lnTo>
                    <a:pt x="230799" y="38100"/>
                  </a:lnTo>
                  <a:lnTo>
                    <a:pt x="235751" y="41910"/>
                  </a:lnTo>
                  <a:lnTo>
                    <a:pt x="241563" y="40640"/>
                  </a:lnTo>
                  <a:lnTo>
                    <a:pt x="247971" y="38100"/>
                  </a:lnTo>
                  <a:lnTo>
                    <a:pt x="251458" y="35560"/>
                  </a:lnTo>
                  <a:lnTo>
                    <a:pt x="279426" y="35560"/>
                  </a:lnTo>
                  <a:lnTo>
                    <a:pt x="278211" y="30480"/>
                  </a:lnTo>
                  <a:close/>
                </a:path>
                <a:path w="544830" h="629919">
                  <a:moveTo>
                    <a:pt x="204590" y="12700"/>
                  </a:moveTo>
                  <a:lnTo>
                    <a:pt x="201711" y="12700"/>
                  </a:lnTo>
                  <a:lnTo>
                    <a:pt x="201114" y="13970"/>
                  </a:lnTo>
                  <a:lnTo>
                    <a:pt x="202255" y="16510"/>
                  </a:lnTo>
                  <a:lnTo>
                    <a:pt x="206632" y="21590"/>
                  </a:lnTo>
                  <a:lnTo>
                    <a:pt x="212757" y="25400"/>
                  </a:lnTo>
                  <a:lnTo>
                    <a:pt x="219438" y="29210"/>
                  </a:lnTo>
                  <a:lnTo>
                    <a:pt x="217134" y="30480"/>
                  </a:lnTo>
                  <a:lnTo>
                    <a:pt x="278211" y="30480"/>
                  </a:lnTo>
                  <a:lnTo>
                    <a:pt x="283195" y="31750"/>
                  </a:lnTo>
                  <a:lnTo>
                    <a:pt x="288996" y="24130"/>
                  </a:lnTo>
                  <a:lnTo>
                    <a:pt x="288713" y="17780"/>
                  </a:lnTo>
                  <a:lnTo>
                    <a:pt x="288713" y="16510"/>
                  </a:lnTo>
                  <a:lnTo>
                    <a:pt x="220317" y="16510"/>
                  </a:lnTo>
                  <a:lnTo>
                    <a:pt x="204590" y="12700"/>
                  </a:lnTo>
                  <a:close/>
                </a:path>
                <a:path w="544830" h="629919">
                  <a:moveTo>
                    <a:pt x="263688" y="0"/>
                  </a:moveTo>
                  <a:lnTo>
                    <a:pt x="259311" y="0"/>
                  </a:lnTo>
                  <a:lnTo>
                    <a:pt x="254966" y="2540"/>
                  </a:lnTo>
                  <a:lnTo>
                    <a:pt x="241848" y="7620"/>
                  </a:lnTo>
                  <a:lnTo>
                    <a:pt x="231517" y="13970"/>
                  </a:lnTo>
                  <a:lnTo>
                    <a:pt x="220317" y="16510"/>
                  </a:lnTo>
                  <a:lnTo>
                    <a:pt x="288713" y="16510"/>
                  </a:lnTo>
                  <a:lnTo>
                    <a:pt x="288713" y="13970"/>
                  </a:lnTo>
                  <a:lnTo>
                    <a:pt x="287855" y="6350"/>
                  </a:lnTo>
                  <a:lnTo>
                    <a:pt x="273583" y="6350"/>
                  </a:lnTo>
                  <a:lnTo>
                    <a:pt x="270075" y="5080"/>
                  </a:lnTo>
                  <a:lnTo>
                    <a:pt x="268326" y="2540"/>
                  </a:lnTo>
                  <a:lnTo>
                    <a:pt x="263688" y="0"/>
                  </a:lnTo>
                  <a:close/>
                </a:path>
                <a:path w="544830" h="629919">
                  <a:moveTo>
                    <a:pt x="285488" y="5080"/>
                  </a:moveTo>
                  <a:lnTo>
                    <a:pt x="282012" y="6350"/>
                  </a:lnTo>
                  <a:lnTo>
                    <a:pt x="287855" y="6350"/>
                  </a:lnTo>
                  <a:lnTo>
                    <a:pt x="285488" y="508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99220" y="1879948"/>
              <a:ext cx="521970" cy="358775"/>
            </a:xfrm>
            <a:custGeom>
              <a:avLst/>
              <a:gdLst/>
              <a:ahLst/>
              <a:cxnLst/>
              <a:rect l="l" t="t" r="r" b="b"/>
              <a:pathLst>
                <a:path w="521969" h="358775">
                  <a:moveTo>
                    <a:pt x="4660" y="169405"/>
                  </a:moveTo>
                  <a:lnTo>
                    <a:pt x="4076" y="165023"/>
                  </a:lnTo>
                  <a:lnTo>
                    <a:pt x="3505" y="162674"/>
                  </a:lnTo>
                  <a:lnTo>
                    <a:pt x="889" y="162407"/>
                  </a:lnTo>
                  <a:lnTo>
                    <a:pt x="609" y="165887"/>
                  </a:lnTo>
                  <a:lnTo>
                    <a:pt x="609" y="168224"/>
                  </a:lnTo>
                  <a:lnTo>
                    <a:pt x="1155" y="170840"/>
                  </a:lnTo>
                  <a:lnTo>
                    <a:pt x="2616" y="173164"/>
                  </a:lnTo>
                  <a:lnTo>
                    <a:pt x="2616" y="169684"/>
                  </a:lnTo>
                  <a:lnTo>
                    <a:pt x="4660" y="169405"/>
                  </a:lnTo>
                  <a:close/>
                </a:path>
                <a:path w="521969" h="358775">
                  <a:moveTo>
                    <a:pt x="12242" y="123380"/>
                  </a:moveTo>
                  <a:lnTo>
                    <a:pt x="11353" y="120789"/>
                  </a:lnTo>
                  <a:lnTo>
                    <a:pt x="9029" y="124561"/>
                  </a:lnTo>
                  <a:lnTo>
                    <a:pt x="5232" y="131267"/>
                  </a:lnTo>
                  <a:lnTo>
                    <a:pt x="1460" y="134454"/>
                  </a:lnTo>
                  <a:lnTo>
                    <a:pt x="0" y="140004"/>
                  </a:lnTo>
                  <a:lnTo>
                    <a:pt x="3213" y="137972"/>
                  </a:lnTo>
                  <a:lnTo>
                    <a:pt x="6985" y="134162"/>
                  </a:lnTo>
                  <a:lnTo>
                    <a:pt x="11938" y="126885"/>
                  </a:lnTo>
                  <a:lnTo>
                    <a:pt x="12242" y="123380"/>
                  </a:lnTo>
                  <a:close/>
                </a:path>
                <a:path w="521969" h="358775">
                  <a:moveTo>
                    <a:pt x="43649" y="208368"/>
                  </a:moveTo>
                  <a:lnTo>
                    <a:pt x="41922" y="207518"/>
                  </a:lnTo>
                  <a:lnTo>
                    <a:pt x="39573" y="207772"/>
                  </a:lnTo>
                  <a:lnTo>
                    <a:pt x="37553" y="209257"/>
                  </a:lnTo>
                  <a:lnTo>
                    <a:pt x="33756" y="213321"/>
                  </a:lnTo>
                  <a:lnTo>
                    <a:pt x="39027" y="212140"/>
                  </a:lnTo>
                  <a:lnTo>
                    <a:pt x="43078" y="210134"/>
                  </a:lnTo>
                  <a:lnTo>
                    <a:pt x="43649" y="208368"/>
                  </a:lnTo>
                  <a:close/>
                </a:path>
                <a:path w="521969" h="358775">
                  <a:moveTo>
                    <a:pt x="43649" y="200520"/>
                  </a:moveTo>
                  <a:lnTo>
                    <a:pt x="42494" y="199936"/>
                  </a:lnTo>
                  <a:lnTo>
                    <a:pt x="40741" y="200240"/>
                  </a:lnTo>
                  <a:lnTo>
                    <a:pt x="39268" y="201091"/>
                  </a:lnTo>
                  <a:lnTo>
                    <a:pt x="36372" y="204304"/>
                  </a:lnTo>
                  <a:lnTo>
                    <a:pt x="40157" y="203441"/>
                  </a:lnTo>
                  <a:lnTo>
                    <a:pt x="43383" y="201980"/>
                  </a:lnTo>
                  <a:lnTo>
                    <a:pt x="43649" y="200520"/>
                  </a:lnTo>
                  <a:close/>
                </a:path>
                <a:path w="521969" h="358775">
                  <a:moveTo>
                    <a:pt x="44259" y="222935"/>
                  </a:moveTo>
                  <a:lnTo>
                    <a:pt x="43078" y="222338"/>
                  </a:lnTo>
                  <a:lnTo>
                    <a:pt x="41351" y="222643"/>
                  </a:lnTo>
                  <a:lnTo>
                    <a:pt x="39878" y="223520"/>
                  </a:lnTo>
                  <a:lnTo>
                    <a:pt x="37261" y="226415"/>
                  </a:lnTo>
                  <a:lnTo>
                    <a:pt x="40754" y="225552"/>
                  </a:lnTo>
                  <a:lnTo>
                    <a:pt x="43942" y="224116"/>
                  </a:lnTo>
                  <a:lnTo>
                    <a:pt x="44259" y="222935"/>
                  </a:lnTo>
                  <a:close/>
                </a:path>
                <a:path w="521969" h="358775">
                  <a:moveTo>
                    <a:pt x="44818" y="213906"/>
                  </a:moveTo>
                  <a:lnTo>
                    <a:pt x="43091" y="212750"/>
                  </a:lnTo>
                  <a:lnTo>
                    <a:pt x="40462" y="213042"/>
                  </a:lnTo>
                  <a:lnTo>
                    <a:pt x="38430" y="214198"/>
                  </a:lnTo>
                  <a:lnTo>
                    <a:pt x="34048" y="217982"/>
                  </a:lnTo>
                  <a:lnTo>
                    <a:pt x="39293" y="217106"/>
                  </a:lnTo>
                  <a:lnTo>
                    <a:pt x="44234" y="215353"/>
                  </a:lnTo>
                  <a:lnTo>
                    <a:pt x="44818" y="213906"/>
                  </a:lnTo>
                  <a:close/>
                </a:path>
                <a:path w="521969" h="358775">
                  <a:moveTo>
                    <a:pt x="45389" y="218274"/>
                  </a:moveTo>
                  <a:lnTo>
                    <a:pt x="43649" y="217398"/>
                  </a:lnTo>
                  <a:lnTo>
                    <a:pt x="41338" y="217398"/>
                  </a:lnTo>
                  <a:lnTo>
                    <a:pt x="39281" y="218567"/>
                  </a:lnTo>
                  <a:lnTo>
                    <a:pt x="35217" y="222059"/>
                  </a:lnTo>
                  <a:lnTo>
                    <a:pt x="40195" y="221488"/>
                  </a:lnTo>
                  <a:lnTo>
                    <a:pt x="44538" y="220014"/>
                  </a:lnTo>
                  <a:lnTo>
                    <a:pt x="45389" y="218274"/>
                  </a:lnTo>
                  <a:close/>
                </a:path>
                <a:path w="521969" h="358775">
                  <a:moveTo>
                    <a:pt x="51219" y="232232"/>
                  </a:moveTo>
                  <a:lnTo>
                    <a:pt x="46304" y="232232"/>
                  </a:lnTo>
                  <a:lnTo>
                    <a:pt x="43942" y="232829"/>
                  </a:lnTo>
                  <a:lnTo>
                    <a:pt x="42189" y="234276"/>
                  </a:lnTo>
                  <a:lnTo>
                    <a:pt x="41935" y="236016"/>
                  </a:lnTo>
                  <a:lnTo>
                    <a:pt x="43370" y="236613"/>
                  </a:lnTo>
                  <a:lnTo>
                    <a:pt x="47459" y="234848"/>
                  </a:lnTo>
                  <a:lnTo>
                    <a:pt x="51219" y="232232"/>
                  </a:lnTo>
                  <a:close/>
                </a:path>
                <a:path w="521969" h="358775">
                  <a:moveTo>
                    <a:pt x="51777" y="243014"/>
                  </a:moveTo>
                  <a:lnTo>
                    <a:pt x="51231" y="242722"/>
                  </a:lnTo>
                  <a:lnTo>
                    <a:pt x="49758" y="242430"/>
                  </a:lnTo>
                  <a:lnTo>
                    <a:pt x="48615" y="242722"/>
                  </a:lnTo>
                  <a:lnTo>
                    <a:pt x="45999" y="244182"/>
                  </a:lnTo>
                  <a:lnTo>
                    <a:pt x="48895" y="244475"/>
                  </a:lnTo>
                  <a:lnTo>
                    <a:pt x="51511" y="243890"/>
                  </a:lnTo>
                  <a:lnTo>
                    <a:pt x="51777" y="243014"/>
                  </a:lnTo>
                  <a:close/>
                </a:path>
                <a:path w="521969" h="358775">
                  <a:moveTo>
                    <a:pt x="54140" y="235153"/>
                  </a:moveTo>
                  <a:lnTo>
                    <a:pt x="47726" y="236029"/>
                  </a:lnTo>
                  <a:lnTo>
                    <a:pt x="45097" y="237197"/>
                  </a:lnTo>
                  <a:lnTo>
                    <a:pt x="43091" y="239522"/>
                  </a:lnTo>
                  <a:lnTo>
                    <a:pt x="42773" y="241554"/>
                  </a:lnTo>
                  <a:lnTo>
                    <a:pt x="44818" y="242138"/>
                  </a:lnTo>
                  <a:lnTo>
                    <a:pt x="49479" y="239229"/>
                  </a:lnTo>
                  <a:lnTo>
                    <a:pt x="54140" y="235153"/>
                  </a:lnTo>
                  <a:close/>
                </a:path>
                <a:path w="521969" h="358775">
                  <a:moveTo>
                    <a:pt x="57607" y="178701"/>
                  </a:moveTo>
                  <a:lnTo>
                    <a:pt x="57073" y="178104"/>
                  </a:lnTo>
                  <a:lnTo>
                    <a:pt x="55600" y="177812"/>
                  </a:lnTo>
                  <a:lnTo>
                    <a:pt x="54444" y="178396"/>
                  </a:lnTo>
                  <a:lnTo>
                    <a:pt x="52095" y="179857"/>
                  </a:lnTo>
                  <a:lnTo>
                    <a:pt x="54711" y="179857"/>
                  </a:lnTo>
                  <a:lnTo>
                    <a:pt x="57365" y="179565"/>
                  </a:lnTo>
                  <a:lnTo>
                    <a:pt x="57607" y="178701"/>
                  </a:lnTo>
                  <a:close/>
                </a:path>
                <a:path w="521969" h="358775">
                  <a:moveTo>
                    <a:pt x="59080" y="183921"/>
                  </a:moveTo>
                  <a:lnTo>
                    <a:pt x="57937" y="182460"/>
                  </a:lnTo>
                  <a:lnTo>
                    <a:pt x="55600" y="182181"/>
                  </a:lnTo>
                  <a:lnTo>
                    <a:pt x="53289" y="182460"/>
                  </a:lnTo>
                  <a:lnTo>
                    <a:pt x="48323" y="184823"/>
                  </a:lnTo>
                  <a:lnTo>
                    <a:pt x="53555" y="185686"/>
                  </a:lnTo>
                  <a:lnTo>
                    <a:pt x="57937" y="185369"/>
                  </a:lnTo>
                  <a:lnTo>
                    <a:pt x="59080" y="183921"/>
                  </a:lnTo>
                  <a:close/>
                </a:path>
                <a:path w="521969" h="358775">
                  <a:moveTo>
                    <a:pt x="60261" y="169964"/>
                  </a:moveTo>
                  <a:lnTo>
                    <a:pt x="58788" y="169100"/>
                  </a:lnTo>
                  <a:lnTo>
                    <a:pt x="56743" y="169100"/>
                  </a:lnTo>
                  <a:lnTo>
                    <a:pt x="54991" y="169964"/>
                  </a:lnTo>
                  <a:lnTo>
                    <a:pt x="51219" y="172859"/>
                  </a:lnTo>
                  <a:lnTo>
                    <a:pt x="55600" y="172313"/>
                  </a:lnTo>
                  <a:lnTo>
                    <a:pt x="59372" y="171399"/>
                  </a:lnTo>
                  <a:lnTo>
                    <a:pt x="60261" y="169964"/>
                  </a:lnTo>
                  <a:close/>
                </a:path>
                <a:path w="521969" h="358775">
                  <a:moveTo>
                    <a:pt x="61988" y="167030"/>
                  </a:moveTo>
                  <a:lnTo>
                    <a:pt x="61417" y="165874"/>
                  </a:lnTo>
                  <a:lnTo>
                    <a:pt x="59651" y="165023"/>
                  </a:lnTo>
                  <a:lnTo>
                    <a:pt x="57912" y="165023"/>
                  </a:lnTo>
                  <a:lnTo>
                    <a:pt x="54140" y="165874"/>
                  </a:lnTo>
                  <a:lnTo>
                    <a:pt x="57619" y="167347"/>
                  </a:lnTo>
                  <a:lnTo>
                    <a:pt x="61137" y="167919"/>
                  </a:lnTo>
                  <a:lnTo>
                    <a:pt x="61988" y="167030"/>
                  </a:lnTo>
                  <a:close/>
                </a:path>
                <a:path w="521969" h="358775">
                  <a:moveTo>
                    <a:pt x="83210" y="246799"/>
                  </a:moveTo>
                  <a:lnTo>
                    <a:pt x="80911" y="246799"/>
                  </a:lnTo>
                  <a:lnTo>
                    <a:pt x="78308" y="247942"/>
                  </a:lnTo>
                  <a:lnTo>
                    <a:pt x="76822" y="249986"/>
                  </a:lnTo>
                  <a:lnTo>
                    <a:pt x="73926" y="256108"/>
                  </a:lnTo>
                  <a:lnTo>
                    <a:pt x="79159" y="252895"/>
                  </a:lnTo>
                  <a:lnTo>
                    <a:pt x="83210" y="248805"/>
                  </a:lnTo>
                  <a:lnTo>
                    <a:pt x="83210" y="246799"/>
                  </a:lnTo>
                  <a:close/>
                </a:path>
                <a:path w="521969" h="358775">
                  <a:moveTo>
                    <a:pt x="98336" y="250291"/>
                  </a:moveTo>
                  <a:lnTo>
                    <a:pt x="97193" y="248805"/>
                  </a:lnTo>
                  <a:lnTo>
                    <a:pt x="94881" y="247954"/>
                  </a:lnTo>
                  <a:lnTo>
                    <a:pt x="92265" y="247954"/>
                  </a:lnTo>
                  <a:lnTo>
                    <a:pt x="87033" y="249999"/>
                  </a:lnTo>
                  <a:lnTo>
                    <a:pt x="88188" y="250291"/>
                  </a:lnTo>
                  <a:lnTo>
                    <a:pt x="89039" y="250291"/>
                  </a:lnTo>
                  <a:lnTo>
                    <a:pt x="89928" y="250571"/>
                  </a:lnTo>
                  <a:lnTo>
                    <a:pt x="89649" y="250888"/>
                  </a:lnTo>
                  <a:lnTo>
                    <a:pt x="89039" y="251180"/>
                  </a:lnTo>
                  <a:lnTo>
                    <a:pt x="86741" y="255841"/>
                  </a:lnTo>
                  <a:lnTo>
                    <a:pt x="89331" y="254076"/>
                  </a:lnTo>
                  <a:lnTo>
                    <a:pt x="91668" y="252323"/>
                  </a:lnTo>
                  <a:lnTo>
                    <a:pt x="92824" y="250888"/>
                  </a:lnTo>
                  <a:lnTo>
                    <a:pt x="94564" y="250888"/>
                  </a:lnTo>
                  <a:lnTo>
                    <a:pt x="93713" y="251460"/>
                  </a:lnTo>
                  <a:lnTo>
                    <a:pt x="92544" y="252615"/>
                  </a:lnTo>
                  <a:lnTo>
                    <a:pt x="89928" y="257568"/>
                  </a:lnTo>
                  <a:lnTo>
                    <a:pt x="94310" y="255231"/>
                  </a:lnTo>
                  <a:lnTo>
                    <a:pt x="97790" y="252031"/>
                  </a:lnTo>
                  <a:lnTo>
                    <a:pt x="98082" y="250291"/>
                  </a:lnTo>
                  <a:lnTo>
                    <a:pt x="98336" y="250291"/>
                  </a:lnTo>
                  <a:close/>
                </a:path>
                <a:path w="521969" h="358775">
                  <a:moveTo>
                    <a:pt x="111747" y="298589"/>
                  </a:moveTo>
                  <a:lnTo>
                    <a:pt x="110007" y="297738"/>
                  </a:lnTo>
                  <a:lnTo>
                    <a:pt x="107683" y="297129"/>
                  </a:lnTo>
                  <a:lnTo>
                    <a:pt x="105067" y="296837"/>
                  </a:lnTo>
                  <a:lnTo>
                    <a:pt x="103022" y="297129"/>
                  </a:lnTo>
                  <a:lnTo>
                    <a:pt x="103022" y="297738"/>
                  </a:lnTo>
                  <a:lnTo>
                    <a:pt x="102704" y="298589"/>
                  </a:lnTo>
                  <a:lnTo>
                    <a:pt x="104775" y="299478"/>
                  </a:lnTo>
                  <a:lnTo>
                    <a:pt x="107086" y="299770"/>
                  </a:lnTo>
                  <a:lnTo>
                    <a:pt x="109435" y="300355"/>
                  </a:lnTo>
                  <a:lnTo>
                    <a:pt x="111455" y="300024"/>
                  </a:lnTo>
                  <a:lnTo>
                    <a:pt x="111747" y="299173"/>
                  </a:lnTo>
                  <a:lnTo>
                    <a:pt x="111747" y="298589"/>
                  </a:lnTo>
                  <a:close/>
                </a:path>
                <a:path w="521969" h="358775">
                  <a:moveTo>
                    <a:pt x="112052" y="302945"/>
                  </a:moveTo>
                  <a:lnTo>
                    <a:pt x="110591" y="302082"/>
                  </a:lnTo>
                  <a:lnTo>
                    <a:pt x="108546" y="301790"/>
                  </a:lnTo>
                  <a:lnTo>
                    <a:pt x="106540" y="301498"/>
                  </a:lnTo>
                  <a:lnTo>
                    <a:pt x="104775" y="301790"/>
                  </a:lnTo>
                  <a:lnTo>
                    <a:pt x="104775" y="302945"/>
                  </a:lnTo>
                  <a:lnTo>
                    <a:pt x="106248" y="303555"/>
                  </a:lnTo>
                  <a:lnTo>
                    <a:pt x="108292" y="304126"/>
                  </a:lnTo>
                  <a:lnTo>
                    <a:pt x="110312" y="304406"/>
                  </a:lnTo>
                  <a:lnTo>
                    <a:pt x="112052" y="304126"/>
                  </a:lnTo>
                  <a:lnTo>
                    <a:pt x="112052" y="302945"/>
                  </a:lnTo>
                  <a:close/>
                </a:path>
                <a:path w="521969" h="358775">
                  <a:moveTo>
                    <a:pt x="112903" y="306451"/>
                  </a:moveTo>
                  <a:lnTo>
                    <a:pt x="111760" y="305854"/>
                  </a:lnTo>
                  <a:lnTo>
                    <a:pt x="110007" y="305562"/>
                  </a:lnTo>
                  <a:lnTo>
                    <a:pt x="108534" y="305282"/>
                  </a:lnTo>
                  <a:lnTo>
                    <a:pt x="107099" y="305562"/>
                  </a:lnTo>
                  <a:lnTo>
                    <a:pt x="107099" y="306171"/>
                  </a:lnTo>
                  <a:lnTo>
                    <a:pt x="106845" y="306451"/>
                  </a:lnTo>
                  <a:lnTo>
                    <a:pt x="108280" y="307022"/>
                  </a:lnTo>
                  <a:lnTo>
                    <a:pt x="109715" y="307314"/>
                  </a:lnTo>
                  <a:lnTo>
                    <a:pt x="111188" y="307606"/>
                  </a:lnTo>
                  <a:lnTo>
                    <a:pt x="112623" y="307314"/>
                  </a:lnTo>
                  <a:lnTo>
                    <a:pt x="112903" y="307022"/>
                  </a:lnTo>
                  <a:lnTo>
                    <a:pt x="112903" y="306451"/>
                  </a:lnTo>
                  <a:close/>
                </a:path>
                <a:path w="521969" h="358775">
                  <a:moveTo>
                    <a:pt x="116992" y="267462"/>
                  </a:moveTo>
                  <a:lnTo>
                    <a:pt x="114973" y="265125"/>
                  </a:lnTo>
                  <a:lnTo>
                    <a:pt x="113220" y="264833"/>
                  </a:lnTo>
                  <a:lnTo>
                    <a:pt x="110286" y="266585"/>
                  </a:lnTo>
                  <a:lnTo>
                    <a:pt x="107988" y="272681"/>
                  </a:lnTo>
                  <a:lnTo>
                    <a:pt x="105371" y="279387"/>
                  </a:lnTo>
                  <a:lnTo>
                    <a:pt x="106832" y="282016"/>
                  </a:lnTo>
                  <a:lnTo>
                    <a:pt x="107988" y="284911"/>
                  </a:lnTo>
                  <a:lnTo>
                    <a:pt x="108851" y="277926"/>
                  </a:lnTo>
                  <a:lnTo>
                    <a:pt x="112356" y="281698"/>
                  </a:lnTo>
                  <a:lnTo>
                    <a:pt x="110883" y="273862"/>
                  </a:lnTo>
                  <a:lnTo>
                    <a:pt x="115519" y="277926"/>
                  </a:lnTo>
                  <a:lnTo>
                    <a:pt x="114376" y="272110"/>
                  </a:lnTo>
                  <a:lnTo>
                    <a:pt x="116992" y="267462"/>
                  </a:lnTo>
                  <a:close/>
                </a:path>
                <a:path w="521969" h="358775">
                  <a:moveTo>
                    <a:pt x="117297" y="49212"/>
                  </a:moveTo>
                  <a:lnTo>
                    <a:pt x="105930" y="51219"/>
                  </a:lnTo>
                  <a:lnTo>
                    <a:pt x="116713" y="51511"/>
                  </a:lnTo>
                  <a:lnTo>
                    <a:pt x="117297" y="49212"/>
                  </a:lnTo>
                  <a:close/>
                </a:path>
                <a:path w="521969" h="358775">
                  <a:moveTo>
                    <a:pt x="119037" y="45999"/>
                  </a:moveTo>
                  <a:lnTo>
                    <a:pt x="105168" y="35090"/>
                  </a:lnTo>
                  <a:lnTo>
                    <a:pt x="91846" y="27482"/>
                  </a:lnTo>
                  <a:lnTo>
                    <a:pt x="79451" y="23520"/>
                  </a:lnTo>
                  <a:lnTo>
                    <a:pt x="68389" y="23571"/>
                  </a:lnTo>
                  <a:lnTo>
                    <a:pt x="51346" y="31038"/>
                  </a:lnTo>
                  <a:lnTo>
                    <a:pt x="38531" y="43446"/>
                  </a:lnTo>
                  <a:lnTo>
                    <a:pt x="29146" y="59029"/>
                  </a:lnTo>
                  <a:lnTo>
                    <a:pt x="22390" y="75971"/>
                  </a:lnTo>
                  <a:lnTo>
                    <a:pt x="26758" y="68414"/>
                  </a:lnTo>
                  <a:lnTo>
                    <a:pt x="30581" y="63449"/>
                  </a:lnTo>
                  <a:lnTo>
                    <a:pt x="35217" y="62014"/>
                  </a:lnTo>
                  <a:lnTo>
                    <a:pt x="26657" y="77381"/>
                  </a:lnTo>
                  <a:lnTo>
                    <a:pt x="20218" y="93141"/>
                  </a:lnTo>
                  <a:lnTo>
                    <a:pt x="15963" y="109550"/>
                  </a:lnTo>
                  <a:lnTo>
                    <a:pt x="13957" y="126898"/>
                  </a:lnTo>
                  <a:lnTo>
                    <a:pt x="13093" y="129806"/>
                  </a:lnTo>
                  <a:lnTo>
                    <a:pt x="11658" y="132422"/>
                  </a:lnTo>
                  <a:lnTo>
                    <a:pt x="9334" y="134429"/>
                  </a:lnTo>
                  <a:lnTo>
                    <a:pt x="1155" y="140563"/>
                  </a:lnTo>
                  <a:lnTo>
                    <a:pt x="1752" y="145503"/>
                  </a:lnTo>
                  <a:lnTo>
                    <a:pt x="292" y="150456"/>
                  </a:lnTo>
                  <a:lnTo>
                    <a:pt x="2057" y="149313"/>
                  </a:lnTo>
                  <a:lnTo>
                    <a:pt x="4064" y="145503"/>
                  </a:lnTo>
                  <a:lnTo>
                    <a:pt x="10185" y="137972"/>
                  </a:lnTo>
                  <a:lnTo>
                    <a:pt x="14249" y="133286"/>
                  </a:lnTo>
                  <a:lnTo>
                    <a:pt x="17729" y="118135"/>
                  </a:lnTo>
                  <a:lnTo>
                    <a:pt x="20434" y="103924"/>
                  </a:lnTo>
                  <a:lnTo>
                    <a:pt x="21844" y="97802"/>
                  </a:lnTo>
                  <a:lnTo>
                    <a:pt x="40347" y="61290"/>
                  </a:lnTo>
                  <a:lnTo>
                    <a:pt x="67792" y="37249"/>
                  </a:lnTo>
                  <a:lnTo>
                    <a:pt x="67792" y="38417"/>
                  </a:lnTo>
                  <a:lnTo>
                    <a:pt x="58394" y="44627"/>
                  </a:lnTo>
                  <a:lnTo>
                    <a:pt x="49949" y="52463"/>
                  </a:lnTo>
                  <a:lnTo>
                    <a:pt x="27368" y="88480"/>
                  </a:lnTo>
                  <a:lnTo>
                    <a:pt x="25044" y="94018"/>
                  </a:lnTo>
                  <a:lnTo>
                    <a:pt x="22707" y="100406"/>
                  </a:lnTo>
                  <a:lnTo>
                    <a:pt x="22098" y="107683"/>
                  </a:lnTo>
                  <a:lnTo>
                    <a:pt x="20447" y="118452"/>
                  </a:lnTo>
                  <a:lnTo>
                    <a:pt x="4660" y="148424"/>
                  </a:lnTo>
                  <a:lnTo>
                    <a:pt x="3200" y="152781"/>
                  </a:lnTo>
                  <a:lnTo>
                    <a:pt x="2057" y="155409"/>
                  </a:lnTo>
                  <a:lnTo>
                    <a:pt x="2336" y="158343"/>
                  </a:lnTo>
                  <a:lnTo>
                    <a:pt x="9004" y="147294"/>
                  </a:lnTo>
                  <a:lnTo>
                    <a:pt x="14109" y="140690"/>
                  </a:lnTo>
                  <a:lnTo>
                    <a:pt x="18135" y="135128"/>
                  </a:lnTo>
                  <a:lnTo>
                    <a:pt x="21551" y="127190"/>
                  </a:lnTo>
                  <a:lnTo>
                    <a:pt x="28359" y="94272"/>
                  </a:lnTo>
                  <a:lnTo>
                    <a:pt x="35928" y="75514"/>
                  </a:lnTo>
                  <a:lnTo>
                    <a:pt x="51536" y="54165"/>
                  </a:lnTo>
                  <a:lnTo>
                    <a:pt x="53543" y="54165"/>
                  </a:lnTo>
                  <a:lnTo>
                    <a:pt x="44335" y="65836"/>
                  </a:lnTo>
                  <a:lnTo>
                    <a:pt x="36741" y="78816"/>
                  </a:lnTo>
                  <a:lnTo>
                    <a:pt x="30797" y="94729"/>
                  </a:lnTo>
                  <a:lnTo>
                    <a:pt x="26479" y="115252"/>
                  </a:lnTo>
                  <a:lnTo>
                    <a:pt x="25615" y="120484"/>
                  </a:lnTo>
                  <a:lnTo>
                    <a:pt x="24739" y="127762"/>
                  </a:lnTo>
                  <a:lnTo>
                    <a:pt x="18935" y="138823"/>
                  </a:lnTo>
                  <a:lnTo>
                    <a:pt x="11658" y="144068"/>
                  </a:lnTo>
                  <a:lnTo>
                    <a:pt x="9588" y="150774"/>
                  </a:lnTo>
                  <a:lnTo>
                    <a:pt x="11061" y="150456"/>
                  </a:lnTo>
                  <a:lnTo>
                    <a:pt x="31432" y="105930"/>
                  </a:lnTo>
                  <a:lnTo>
                    <a:pt x="34544" y="91465"/>
                  </a:lnTo>
                  <a:lnTo>
                    <a:pt x="60223" y="50800"/>
                  </a:lnTo>
                  <a:lnTo>
                    <a:pt x="84391" y="35814"/>
                  </a:lnTo>
                  <a:lnTo>
                    <a:pt x="69977" y="44678"/>
                  </a:lnTo>
                  <a:lnTo>
                    <a:pt x="60452" y="53022"/>
                  </a:lnTo>
                  <a:lnTo>
                    <a:pt x="37553" y="89357"/>
                  </a:lnTo>
                  <a:lnTo>
                    <a:pt x="31737" y="117576"/>
                  </a:lnTo>
                  <a:lnTo>
                    <a:pt x="29972" y="125488"/>
                  </a:lnTo>
                  <a:lnTo>
                    <a:pt x="16319" y="146685"/>
                  </a:lnTo>
                  <a:lnTo>
                    <a:pt x="12496" y="152209"/>
                  </a:lnTo>
                  <a:lnTo>
                    <a:pt x="10795" y="157137"/>
                  </a:lnTo>
                  <a:lnTo>
                    <a:pt x="9906" y="160667"/>
                  </a:lnTo>
                  <a:lnTo>
                    <a:pt x="11353" y="160070"/>
                  </a:lnTo>
                  <a:lnTo>
                    <a:pt x="15722" y="150647"/>
                  </a:lnTo>
                  <a:lnTo>
                    <a:pt x="19431" y="146215"/>
                  </a:lnTo>
                  <a:lnTo>
                    <a:pt x="35687" y="110299"/>
                  </a:lnTo>
                  <a:lnTo>
                    <a:pt x="38049" y="99682"/>
                  </a:lnTo>
                  <a:lnTo>
                    <a:pt x="56603" y="62992"/>
                  </a:lnTo>
                  <a:lnTo>
                    <a:pt x="87033" y="38417"/>
                  </a:lnTo>
                  <a:lnTo>
                    <a:pt x="88480" y="38417"/>
                  </a:lnTo>
                  <a:lnTo>
                    <a:pt x="80619" y="43662"/>
                  </a:lnTo>
                  <a:lnTo>
                    <a:pt x="75387" y="45123"/>
                  </a:lnTo>
                  <a:lnTo>
                    <a:pt x="69253" y="50914"/>
                  </a:lnTo>
                  <a:lnTo>
                    <a:pt x="45097" y="86156"/>
                  </a:lnTo>
                  <a:lnTo>
                    <a:pt x="36118" y="122809"/>
                  </a:lnTo>
                  <a:lnTo>
                    <a:pt x="36372" y="121081"/>
                  </a:lnTo>
                  <a:lnTo>
                    <a:pt x="37261" y="123710"/>
                  </a:lnTo>
                  <a:lnTo>
                    <a:pt x="37820" y="122237"/>
                  </a:lnTo>
                  <a:lnTo>
                    <a:pt x="42748" y="101219"/>
                  </a:lnTo>
                  <a:lnTo>
                    <a:pt x="49504" y="83426"/>
                  </a:lnTo>
                  <a:lnTo>
                    <a:pt x="73431" y="51574"/>
                  </a:lnTo>
                  <a:lnTo>
                    <a:pt x="98082" y="41046"/>
                  </a:lnTo>
                  <a:lnTo>
                    <a:pt x="88620" y="44234"/>
                  </a:lnTo>
                  <a:lnTo>
                    <a:pt x="79590" y="48933"/>
                  </a:lnTo>
                  <a:lnTo>
                    <a:pt x="71221" y="55664"/>
                  </a:lnTo>
                  <a:lnTo>
                    <a:pt x="63741" y="64922"/>
                  </a:lnTo>
                  <a:lnTo>
                    <a:pt x="65481" y="64643"/>
                  </a:lnTo>
                  <a:lnTo>
                    <a:pt x="74002" y="56667"/>
                  </a:lnTo>
                  <a:lnTo>
                    <a:pt x="82486" y="50838"/>
                  </a:lnTo>
                  <a:lnTo>
                    <a:pt x="90906" y="46812"/>
                  </a:lnTo>
                  <a:lnTo>
                    <a:pt x="99237" y="44234"/>
                  </a:lnTo>
                  <a:lnTo>
                    <a:pt x="100990" y="44526"/>
                  </a:lnTo>
                  <a:lnTo>
                    <a:pt x="93421" y="47167"/>
                  </a:lnTo>
                  <a:lnTo>
                    <a:pt x="86436" y="50076"/>
                  </a:lnTo>
                  <a:lnTo>
                    <a:pt x="82054" y="54165"/>
                  </a:lnTo>
                  <a:lnTo>
                    <a:pt x="82664" y="55892"/>
                  </a:lnTo>
                  <a:lnTo>
                    <a:pt x="89776" y="52222"/>
                  </a:lnTo>
                  <a:lnTo>
                    <a:pt x="98336" y="49428"/>
                  </a:lnTo>
                  <a:lnTo>
                    <a:pt x="108153" y="47383"/>
                  </a:lnTo>
                  <a:lnTo>
                    <a:pt x="119037" y="45999"/>
                  </a:lnTo>
                  <a:close/>
                </a:path>
                <a:path w="521969" h="358775">
                  <a:moveTo>
                    <a:pt x="120192" y="251460"/>
                  </a:moveTo>
                  <a:lnTo>
                    <a:pt x="114071" y="249974"/>
                  </a:lnTo>
                  <a:lnTo>
                    <a:pt x="112344" y="250863"/>
                  </a:lnTo>
                  <a:lnTo>
                    <a:pt x="109118" y="252018"/>
                  </a:lnTo>
                  <a:lnTo>
                    <a:pt x="107683" y="251752"/>
                  </a:lnTo>
                  <a:lnTo>
                    <a:pt x="105613" y="254342"/>
                  </a:lnTo>
                  <a:lnTo>
                    <a:pt x="104457" y="257276"/>
                  </a:lnTo>
                  <a:lnTo>
                    <a:pt x="107962" y="254927"/>
                  </a:lnTo>
                  <a:lnTo>
                    <a:pt x="108839" y="253758"/>
                  </a:lnTo>
                  <a:lnTo>
                    <a:pt x="109118" y="253758"/>
                  </a:lnTo>
                  <a:lnTo>
                    <a:pt x="109702" y="254076"/>
                  </a:lnTo>
                  <a:lnTo>
                    <a:pt x="110299" y="254076"/>
                  </a:lnTo>
                  <a:lnTo>
                    <a:pt x="109994" y="254342"/>
                  </a:lnTo>
                  <a:lnTo>
                    <a:pt x="109448" y="254685"/>
                  </a:lnTo>
                  <a:lnTo>
                    <a:pt x="109118" y="254927"/>
                  </a:lnTo>
                  <a:lnTo>
                    <a:pt x="107365" y="259295"/>
                  </a:lnTo>
                  <a:lnTo>
                    <a:pt x="109994" y="257543"/>
                  </a:lnTo>
                  <a:lnTo>
                    <a:pt x="112052" y="255841"/>
                  </a:lnTo>
                  <a:lnTo>
                    <a:pt x="113220" y="254342"/>
                  </a:lnTo>
                  <a:lnTo>
                    <a:pt x="115239" y="254342"/>
                  </a:lnTo>
                  <a:lnTo>
                    <a:pt x="114668" y="254927"/>
                  </a:lnTo>
                  <a:lnTo>
                    <a:pt x="114071" y="255244"/>
                  </a:lnTo>
                  <a:lnTo>
                    <a:pt x="113499" y="256095"/>
                  </a:lnTo>
                  <a:lnTo>
                    <a:pt x="111188" y="261327"/>
                  </a:lnTo>
                  <a:lnTo>
                    <a:pt x="115239" y="258457"/>
                  </a:lnTo>
                  <a:lnTo>
                    <a:pt x="119024" y="255244"/>
                  </a:lnTo>
                  <a:lnTo>
                    <a:pt x="119329" y="253479"/>
                  </a:lnTo>
                  <a:lnTo>
                    <a:pt x="120192" y="251460"/>
                  </a:lnTo>
                  <a:close/>
                </a:path>
                <a:path w="521969" h="358775">
                  <a:moveTo>
                    <a:pt x="141439" y="245618"/>
                  </a:moveTo>
                  <a:lnTo>
                    <a:pt x="135305" y="246507"/>
                  </a:lnTo>
                  <a:lnTo>
                    <a:pt x="130390" y="248818"/>
                  </a:lnTo>
                  <a:lnTo>
                    <a:pt x="123113" y="253479"/>
                  </a:lnTo>
                  <a:lnTo>
                    <a:pt x="122529" y="253479"/>
                  </a:lnTo>
                  <a:lnTo>
                    <a:pt x="122529" y="253784"/>
                  </a:lnTo>
                  <a:lnTo>
                    <a:pt x="122529" y="254076"/>
                  </a:lnTo>
                  <a:lnTo>
                    <a:pt x="122529" y="255231"/>
                  </a:lnTo>
                  <a:lnTo>
                    <a:pt x="122796" y="261340"/>
                  </a:lnTo>
                  <a:lnTo>
                    <a:pt x="123685" y="258457"/>
                  </a:lnTo>
                  <a:lnTo>
                    <a:pt x="124866" y="255549"/>
                  </a:lnTo>
                  <a:lnTo>
                    <a:pt x="125691" y="253187"/>
                  </a:lnTo>
                  <a:lnTo>
                    <a:pt x="126619" y="259003"/>
                  </a:lnTo>
                  <a:lnTo>
                    <a:pt x="127177" y="257276"/>
                  </a:lnTo>
                  <a:lnTo>
                    <a:pt x="127457" y="255231"/>
                  </a:lnTo>
                  <a:lnTo>
                    <a:pt x="128028" y="253479"/>
                  </a:lnTo>
                  <a:lnTo>
                    <a:pt x="128028" y="254076"/>
                  </a:lnTo>
                  <a:lnTo>
                    <a:pt x="132143" y="262509"/>
                  </a:lnTo>
                  <a:lnTo>
                    <a:pt x="132143" y="255549"/>
                  </a:lnTo>
                  <a:lnTo>
                    <a:pt x="131826" y="252336"/>
                  </a:lnTo>
                  <a:lnTo>
                    <a:pt x="132689" y="252336"/>
                  </a:lnTo>
                  <a:lnTo>
                    <a:pt x="133299" y="252044"/>
                  </a:lnTo>
                  <a:lnTo>
                    <a:pt x="136194" y="258457"/>
                  </a:lnTo>
                  <a:lnTo>
                    <a:pt x="135902" y="256120"/>
                  </a:lnTo>
                  <a:lnTo>
                    <a:pt x="135902" y="251460"/>
                  </a:lnTo>
                  <a:lnTo>
                    <a:pt x="137071" y="251460"/>
                  </a:lnTo>
                  <a:lnTo>
                    <a:pt x="139103" y="255841"/>
                  </a:lnTo>
                  <a:lnTo>
                    <a:pt x="139103" y="254076"/>
                  </a:lnTo>
                  <a:lnTo>
                    <a:pt x="138823" y="252336"/>
                  </a:lnTo>
                  <a:lnTo>
                    <a:pt x="138823" y="250863"/>
                  </a:lnTo>
                  <a:lnTo>
                    <a:pt x="139966" y="250571"/>
                  </a:lnTo>
                  <a:lnTo>
                    <a:pt x="140576" y="249999"/>
                  </a:lnTo>
                  <a:lnTo>
                    <a:pt x="140576" y="249707"/>
                  </a:lnTo>
                  <a:lnTo>
                    <a:pt x="141439" y="245618"/>
                  </a:lnTo>
                  <a:close/>
                </a:path>
                <a:path w="521969" h="358775">
                  <a:moveTo>
                    <a:pt x="144919" y="309956"/>
                  </a:moveTo>
                  <a:lnTo>
                    <a:pt x="144043" y="307619"/>
                  </a:lnTo>
                  <a:lnTo>
                    <a:pt x="143510" y="305269"/>
                  </a:lnTo>
                  <a:lnTo>
                    <a:pt x="142036" y="303555"/>
                  </a:lnTo>
                  <a:lnTo>
                    <a:pt x="140881" y="304114"/>
                  </a:lnTo>
                  <a:lnTo>
                    <a:pt x="140881" y="306184"/>
                  </a:lnTo>
                  <a:lnTo>
                    <a:pt x="141744" y="308495"/>
                  </a:lnTo>
                  <a:lnTo>
                    <a:pt x="142290" y="310527"/>
                  </a:lnTo>
                  <a:lnTo>
                    <a:pt x="143510" y="312267"/>
                  </a:lnTo>
                  <a:lnTo>
                    <a:pt x="144043" y="312267"/>
                  </a:lnTo>
                  <a:lnTo>
                    <a:pt x="144919" y="311962"/>
                  </a:lnTo>
                  <a:lnTo>
                    <a:pt x="144919" y="309956"/>
                  </a:lnTo>
                  <a:close/>
                </a:path>
                <a:path w="521969" h="358775">
                  <a:moveTo>
                    <a:pt x="147561" y="305562"/>
                  </a:moveTo>
                  <a:lnTo>
                    <a:pt x="147269" y="304126"/>
                  </a:lnTo>
                  <a:lnTo>
                    <a:pt x="146672" y="302653"/>
                  </a:lnTo>
                  <a:lnTo>
                    <a:pt x="145808" y="301193"/>
                  </a:lnTo>
                  <a:lnTo>
                    <a:pt x="144907" y="300329"/>
                  </a:lnTo>
                  <a:lnTo>
                    <a:pt x="144665" y="300329"/>
                  </a:lnTo>
                  <a:lnTo>
                    <a:pt x="144056" y="300647"/>
                  </a:lnTo>
                  <a:lnTo>
                    <a:pt x="144373" y="302120"/>
                  </a:lnTo>
                  <a:lnTo>
                    <a:pt x="144907" y="303555"/>
                  </a:lnTo>
                  <a:lnTo>
                    <a:pt x="145808" y="304698"/>
                  </a:lnTo>
                  <a:lnTo>
                    <a:pt x="146672" y="305854"/>
                  </a:lnTo>
                  <a:lnTo>
                    <a:pt x="146964" y="305562"/>
                  </a:lnTo>
                  <a:lnTo>
                    <a:pt x="147561" y="305562"/>
                  </a:lnTo>
                  <a:close/>
                </a:path>
                <a:path w="521969" h="358775">
                  <a:moveTo>
                    <a:pt x="150482" y="294830"/>
                  </a:moveTo>
                  <a:lnTo>
                    <a:pt x="150164" y="293649"/>
                  </a:lnTo>
                  <a:lnTo>
                    <a:pt x="149275" y="292493"/>
                  </a:lnTo>
                  <a:lnTo>
                    <a:pt x="148729" y="291312"/>
                  </a:lnTo>
                  <a:lnTo>
                    <a:pt x="147866" y="290741"/>
                  </a:lnTo>
                  <a:lnTo>
                    <a:pt x="147548" y="290741"/>
                  </a:lnTo>
                  <a:lnTo>
                    <a:pt x="146977" y="291033"/>
                  </a:lnTo>
                  <a:lnTo>
                    <a:pt x="148132" y="293370"/>
                  </a:lnTo>
                  <a:lnTo>
                    <a:pt x="149021" y="294513"/>
                  </a:lnTo>
                  <a:lnTo>
                    <a:pt x="149872" y="295122"/>
                  </a:lnTo>
                  <a:lnTo>
                    <a:pt x="150164" y="295122"/>
                  </a:lnTo>
                  <a:lnTo>
                    <a:pt x="150482" y="294830"/>
                  </a:lnTo>
                  <a:close/>
                </a:path>
                <a:path w="521969" h="358775">
                  <a:moveTo>
                    <a:pt x="150749" y="300913"/>
                  </a:moveTo>
                  <a:lnTo>
                    <a:pt x="150482" y="299478"/>
                  </a:lnTo>
                  <a:lnTo>
                    <a:pt x="149275" y="297726"/>
                  </a:lnTo>
                  <a:lnTo>
                    <a:pt x="148132" y="295973"/>
                  </a:lnTo>
                  <a:lnTo>
                    <a:pt x="146977" y="295109"/>
                  </a:lnTo>
                  <a:lnTo>
                    <a:pt x="145796" y="295681"/>
                  </a:lnTo>
                  <a:lnTo>
                    <a:pt x="146405" y="297129"/>
                  </a:lnTo>
                  <a:lnTo>
                    <a:pt x="147548" y="298881"/>
                  </a:lnTo>
                  <a:lnTo>
                    <a:pt x="148729" y="300621"/>
                  </a:lnTo>
                  <a:lnTo>
                    <a:pt x="149872" y="301498"/>
                  </a:lnTo>
                  <a:lnTo>
                    <a:pt x="150482" y="301218"/>
                  </a:lnTo>
                  <a:lnTo>
                    <a:pt x="150749" y="300913"/>
                  </a:lnTo>
                  <a:close/>
                </a:path>
                <a:path w="521969" h="358775">
                  <a:moveTo>
                    <a:pt x="179578" y="241846"/>
                  </a:moveTo>
                  <a:lnTo>
                    <a:pt x="169354" y="240118"/>
                  </a:lnTo>
                  <a:lnTo>
                    <a:pt x="160921" y="241249"/>
                  </a:lnTo>
                  <a:lnTo>
                    <a:pt x="153644" y="242125"/>
                  </a:lnTo>
                  <a:lnTo>
                    <a:pt x="149885" y="245046"/>
                  </a:lnTo>
                  <a:lnTo>
                    <a:pt x="149885" y="249999"/>
                  </a:lnTo>
                  <a:lnTo>
                    <a:pt x="150749" y="247091"/>
                  </a:lnTo>
                  <a:lnTo>
                    <a:pt x="153098" y="245618"/>
                  </a:lnTo>
                  <a:lnTo>
                    <a:pt x="155689" y="244500"/>
                  </a:lnTo>
                  <a:lnTo>
                    <a:pt x="154851" y="249123"/>
                  </a:lnTo>
                  <a:lnTo>
                    <a:pt x="156870" y="244182"/>
                  </a:lnTo>
                  <a:lnTo>
                    <a:pt x="157759" y="243890"/>
                  </a:lnTo>
                  <a:lnTo>
                    <a:pt x="160058" y="243306"/>
                  </a:lnTo>
                  <a:lnTo>
                    <a:pt x="159194" y="244754"/>
                  </a:lnTo>
                  <a:lnTo>
                    <a:pt x="156260" y="250888"/>
                  </a:lnTo>
                  <a:lnTo>
                    <a:pt x="160375" y="245618"/>
                  </a:lnTo>
                  <a:lnTo>
                    <a:pt x="162077" y="243014"/>
                  </a:lnTo>
                  <a:lnTo>
                    <a:pt x="164439" y="243014"/>
                  </a:lnTo>
                  <a:lnTo>
                    <a:pt x="159486" y="250888"/>
                  </a:lnTo>
                  <a:lnTo>
                    <a:pt x="163842" y="245935"/>
                  </a:lnTo>
                  <a:lnTo>
                    <a:pt x="166458" y="243306"/>
                  </a:lnTo>
                  <a:lnTo>
                    <a:pt x="167055" y="243306"/>
                  </a:lnTo>
                  <a:lnTo>
                    <a:pt x="167601" y="243586"/>
                  </a:lnTo>
                  <a:lnTo>
                    <a:pt x="168198" y="243586"/>
                  </a:lnTo>
                  <a:lnTo>
                    <a:pt x="163283" y="251752"/>
                  </a:lnTo>
                  <a:lnTo>
                    <a:pt x="167601" y="246799"/>
                  </a:lnTo>
                  <a:lnTo>
                    <a:pt x="170281" y="244182"/>
                  </a:lnTo>
                  <a:lnTo>
                    <a:pt x="171716" y="244500"/>
                  </a:lnTo>
                  <a:lnTo>
                    <a:pt x="174040" y="245338"/>
                  </a:lnTo>
                  <a:lnTo>
                    <a:pt x="173189" y="248526"/>
                  </a:lnTo>
                  <a:lnTo>
                    <a:pt x="171119" y="254939"/>
                  </a:lnTo>
                  <a:lnTo>
                    <a:pt x="174332" y="249123"/>
                  </a:lnTo>
                  <a:lnTo>
                    <a:pt x="175806" y="245618"/>
                  </a:lnTo>
                  <a:lnTo>
                    <a:pt x="176631" y="245618"/>
                  </a:lnTo>
                  <a:lnTo>
                    <a:pt x="179578" y="241846"/>
                  </a:lnTo>
                  <a:close/>
                </a:path>
                <a:path w="521969" h="358775">
                  <a:moveTo>
                    <a:pt x="181622" y="69926"/>
                  </a:moveTo>
                  <a:lnTo>
                    <a:pt x="180733" y="67386"/>
                  </a:lnTo>
                  <a:lnTo>
                    <a:pt x="177787" y="67386"/>
                  </a:lnTo>
                  <a:lnTo>
                    <a:pt x="171183" y="66116"/>
                  </a:lnTo>
                  <a:lnTo>
                    <a:pt x="164426" y="67386"/>
                  </a:lnTo>
                  <a:lnTo>
                    <a:pt x="157429" y="71196"/>
                  </a:lnTo>
                  <a:lnTo>
                    <a:pt x="150164" y="75006"/>
                  </a:lnTo>
                  <a:lnTo>
                    <a:pt x="150164" y="73736"/>
                  </a:lnTo>
                  <a:lnTo>
                    <a:pt x="156845" y="69926"/>
                  </a:lnTo>
                  <a:lnTo>
                    <a:pt x="163842" y="66116"/>
                  </a:lnTo>
                  <a:lnTo>
                    <a:pt x="171284" y="64846"/>
                  </a:lnTo>
                  <a:lnTo>
                    <a:pt x="179260" y="64846"/>
                  </a:lnTo>
                  <a:lnTo>
                    <a:pt x="180454" y="62306"/>
                  </a:lnTo>
                  <a:lnTo>
                    <a:pt x="169240" y="62306"/>
                  </a:lnTo>
                  <a:lnTo>
                    <a:pt x="159092" y="63576"/>
                  </a:lnTo>
                  <a:lnTo>
                    <a:pt x="149860" y="68656"/>
                  </a:lnTo>
                  <a:lnTo>
                    <a:pt x="141414" y="76276"/>
                  </a:lnTo>
                  <a:lnTo>
                    <a:pt x="139674" y="76276"/>
                  </a:lnTo>
                  <a:lnTo>
                    <a:pt x="148526" y="68656"/>
                  </a:lnTo>
                  <a:lnTo>
                    <a:pt x="158051" y="62306"/>
                  </a:lnTo>
                  <a:lnTo>
                    <a:pt x="168287" y="59766"/>
                  </a:lnTo>
                  <a:lnTo>
                    <a:pt x="179260" y="59766"/>
                  </a:lnTo>
                  <a:lnTo>
                    <a:pt x="181013" y="58496"/>
                  </a:lnTo>
                  <a:lnTo>
                    <a:pt x="166890" y="58496"/>
                  </a:lnTo>
                  <a:lnTo>
                    <a:pt x="160464" y="59766"/>
                  </a:lnTo>
                  <a:lnTo>
                    <a:pt x="129489" y="85166"/>
                  </a:lnTo>
                  <a:lnTo>
                    <a:pt x="118440" y="125806"/>
                  </a:lnTo>
                  <a:lnTo>
                    <a:pt x="117563" y="127076"/>
                  </a:lnTo>
                  <a:lnTo>
                    <a:pt x="121818" y="100406"/>
                  </a:lnTo>
                  <a:lnTo>
                    <a:pt x="129501" y="82626"/>
                  </a:lnTo>
                  <a:lnTo>
                    <a:pt x="139585" y="69926"/>
                  </a:lnTo>
                  <a:lnTo>
                    <a:pt x="151028" y="61036"/>
                  </a:lnTo>
                  <a:lnTo>
                    <a:pt x="151625" y="58496"/>
                  </a:lnTo>
                  <a:lnTo>
                    <a:pt x="122224" y="87706"/>
                  </a:lnTo>
                  <a:lnTo>
                    <a:pt x="111912" y="139776"/>
                  </a:lnTo>
                  <a:lnTo>
                    <a:pt x="112522" y="157556"/>
                  </a:lnTo>
                  <a:lnTo>
                    <a:pt x="112610" y="165176"/>
                  </a:lnTo>
                  <a:lnTo>
                    <a:pt x="111760" y="168986"/>
                  </a:lnTo>
                  <a:lnTo>
                    <a:pt x="109994" y="172796"/>
                  </a:lnTo>
                  <a:lnTo>
                    <a:pt x="108826" y="174066"/>
                  </a:lnTo>
                  <a:lnTo>
                    <a:pt x="109994" y="171526"/>
                  </a:lnTo>
                  <a:lnTo>
                    <a:pt x="110578" y="168986"/>
                  </a:lnTo>
                  <a:lnTo>
                    <a:pt x="110680" y="167716"/>
                  </a:lnTo>
                  <a:lnTo>
                    <a:pt x="110782" y="166446"/>
                  </a:lnTo>
                  <a:lnTo>
                    <a:pt x="110655" y="160096"/>
                  </a:lnTo>
                  <a:lnTo>
                    <a:pt x="110261" y="151206"/>
                  </a:lnTo>
                  <a:lnTo>
                    <a:pt x="110350" y="132156"/>
                  </a:lnTo>
                  <a:lnTo>
                    <a:pt x="111404" y="118186"/>
                  </a:lnTo>
                  <a:lnTo>
                    <a:pt x="128435" y="73736"/>
                  </a:lnTo>
                  <a:lnTo>
                    <a:pt x="135331" y="66116"/>
                  </a:lnTo>
                  <a:lnTo>
                    <a:pt x="135610" y="63576"/>
                  </a:lnTo>
                  <a:lnTo>
                    <a:pt x="133604" y="66116"/>
                  </a:lnTo>
                  <a:lnTo>
                    <a:pt x="130949" y="66116"/>
                  </a:lnTo>
                  <a:lnTo>
                    <a:pt x="128625" y="68656"/>
                  </a:lnTo>
                  <a:lnTo>
                    <a:pt x="126860" y="69926"/>
                  </a:lnTo>
                  <a:lnTo>
                    <a:pt x="125425" y="73736"/>
                  </a:lnTo>
                  <a:lnTo>
                    <a:pt x="123698" y="76276"/>
                  </a:lnTo>
                  <a:lnTo>
                    <a:pt x="108889" y="118186"/>
                  </a:lnTo>
                  <a:lnTo>
                    <a:pt x="106807" y="165176"/>
                  </a:lnTo>
                  <a:lnTo>
                    <a:pt x="105918" y="167716"/>
                  </a:lnTo>
                  <a:lnTo>
                    <a:pt x="105473" y="161366"/>
                  </a:lnTo>
                  <a:lnTo>
                    <a:pt x="105587" y="147396"/>
                  </a:lnTo>
                  <a:lnTo>
                    <a:pt x="105918" y="139776"/>
                  </a:lnTo>
                  <a:lnTo>
                    <a:pt x="108127" y="110566"/>
                  </a:lnTo>
                  <a:lnTo>
                    <a:pt x="114592" y="86436"/>
                  </a:lnTo>
                  <a:lnTo>
                    <a:pt x="125742" y="67386"/>
                  </a:lnTo>
                  <a:lnTo>
                    <a:pt x="142024" y="53416"/>
                  </a:lnTo>
                  <a:lnTo>
                    <a:pt x="142887" y="50876"/>
                  </a:lnTo>
                  <a:lnTo>
                    <a:pt x="123761" y="63576"/>
                  </a:lnTo>
                  <a:lnTo>
                    <a:pt x="109423" y="83896"/>
                  </a:lnTo>
                  <a:lnTo>
                    <a:pt x="100990" y="114376"/>
                  </a:lnTo>
                  <a:lnTo>
                    <a:pt x="99529" y="156286"/>
                  </a:lnTo>
                  <a:lnTo>
                    <a:pt x="98704" y="167716"/>
                  </a:lnTo>
                  <a:lnTo>
                    <a:pt x="95529" y="177876"/>
                  </a:lnTo>
                  <a:lnTo>
                    <a:pt x="89623" y="186766"/>
                  </a:lnTo>
                  <a:lnTo>
                    <a:pt x="80594" y="193116"/>
                  </a:lnTo>
                  <a:lnTo>
                    <a:pt x="73926" y="196926"/>
                  </a:lnTo>
                  <a:lnTo>
                    <a:pt x="68656" y="200736"/>
                  </a:lnTo>
                  <a:lnTo>
                    <a:pt x="59728" y="241376"/>
                  </a:lnTo>
                  <a:lnTo>
                    <a:pt x="40462" y="274396"/>
                  </a:lnTo>
                  <a:lnTo>
                    <a:pt x="49187" y="278206"/>
                  </a:lnTo>
                  <a:lnTo>
                    <a:pt x="51219" y="270586"/>
                  </a:lnTo>
                  <a:lnTo>
                    <a:pt x="57607" y="274396"/>
                  </a:lnTo>
                  <a:lnTo>
                    <a:pt x="60807" y="270586"/>
                  </a:lnTo>
                  <a:lnTo>
                    <a:pt x="58204" y="264236"/>
                  </a:lnTo>
                  <a:lnTo>
                    <a:pt x="60807" y="262966"/>
                  </a:lnTo>
                  <a:lnTo>
                    <a:pt x="60807" y="257886"/>
                  </a:lnTo>
                  <a:lnTo>
                    <a:pt x="63741" y="257886"/>
                  </a:lnTo>
                  <a:lnTo>
                    <a:pt x="63423" y="254076"/>
                  </a:lnTo>
                  <a:lnTo>
                    <a:pt x="65773" y="251536"/>
                  </a:lnTo>
                  <a:lnTo>
                    <a:pt x="66649" y="247726"/>
                  </a:lnTo>
                  <a:lnTo>
                    <a:pt x="64897" y="245186"/>
                  </a:lnTo>
                  <a:lnTo>
                    <a:pt x="64312" y="245186"/>
                  </a:lnTo>
                  <a:lnTo>
                    <a:pt x="63817" y="244817"/>
                  </a:lnTo>
                  <a:lnTo>
                    <a:pt x="63423" y="246456"/>
                  </a:lnTo>
                  <a:lnTo>
                    <a:pt x="57607" y="260426"/>
                  </a:lnTo>
                  <a:lnTo>
                    <a:pt x="53530" y="262966"/>
                  </a:lnTo>
                  <a:lnTo>
                    <a:pt x="57035" y="257886"/>
                  </a:lnTo>
                  <a:lnTo>
                    <a:pt x="60515" y="251536"/>
                  </a:lnTo>
                  <a:lnTo>
                    <a:pt x="62585" y="243916"/>
                  </a:lnTo>
                  <a:lnTo>
                    <a:pt x="63817" y="244817"/>
                  </a:lnTo>
                  <a:lnTo>
                    <a:pt x="64033" y="243916"/>
                  </a:lnTo>
                  <a:lnTo>
                    <a:pt x="64897" y="245186"/>
                  </a:lnTo>
                  <a:lnTo>
                    <a:pt x="66040" y="245186"/>
                  </a:lnTo>
                  <a:lnTo>
                    <a:pt x="67500" y="243916"/>
                  </a:lnTo>
                  <a:lnTo>
                    <a:pt x="71526" y="237566"/>
                  </a:lnTo>
                  <a:lnTo>
                    <a:pt x="77152" y="228676"/>
                  </a:lnTo>
                  <a:lnTo>
                    <a:pt x="77978" y="223596"/>
                  </a:lnTo>
                  <a:lnTo>
                    <a:pt x="77152" y="222326"/>
                  </a:lnTo>
                  <a:lnTo>
                    <a:pt x="75082" y="223596"/>
                  </a:lnTo>
                  <a:lnTo>
                    <a:pt x="65773" y="237566"/>
                  </a:lnTo>
                  <a:lnTo>
                    <a:pt x="69265" y="229946"/>
                  </a:lnTo>
                  <a:lnTo>
                    <a:pt x="71882" y="223596"/>
                  </a:lnTo>
                  <a:lnTo>
                    <a:pt x="71310" y="221056"/>
                  </a:lnTo>
                  <a:lnTo>
                    <a:pt x="77152" y="217246"/>
                  </a:lnTo>
                  <a:lnTo>
                    <a:pt x="77978" y="209626"/>
                  </a:lnTo>
                  <a:lnTo>
                    <a:pt x="78295" y="200736"/>
                  </a:lnTo>
                  <a:lnTo>
                    <a:pt x="79451" y="205816"/>
                  </a:lnTo>
                  <a:lnTo>
                    <a:pt x="81203" y="207086"/>
                  </a:lnTo>
                  <a:lnTo>
                    <a:pt x="83223" y="205816"/>
                  </a:lnTo>
                  <a:lnTo>
                    <a:pt x="84137" y="200736"/>
                  </a:lnTo>
                  <a:lnTo>
                    <a:pt x="84366" y="199466"/>
                  </a:lnTo>
                  <a:lnTo>
                    <a:pt x="87045" y="205816"/>
                  </a:lnTo>
                  <a:lnTo>
                    <a:pt x="88734" y="203276"/>
                  </a:lnTo>
                  <a:lnTo>
                    <a:pt x="89941" y="199466"/>
                  </a:lnTo>
                  <a:lnTo>
                    <a:pt x="90817" y="195656"/>
                  </a:lnTo>
                  <a:lnTo>
                    <a:pt x="91363" y="205816"/>
                  </a:lnTo>
                  <a:lnTo>
                    <a:pt x="93395" y="204546"/>
                  </a:lnTo>
                  <a:lnTo>
                    <a:pt x="94869" y="202006"/>
                  </a:lnTo>
                  <a:lnTo>
                    <a:pt x="96329" y="196926"/>
                  </a:lnTo>
                  <a:lnTo>
                    <a:pt x="96024" y="200736"/>
                  </a:lnTo>
                  <a:lnTo>
                    <a:pt x="96329" y="203276"/>
                  </a:lnTo>
                  <a:lnTo>
                    <a:pt x="98094" y="204546"/>
                  </a:lnTo>
                  <a:lnTo>
                    <a:pt x="100393" y="202006"/>
                  </a:lnTo>
                  <a:lnTo>
                    <a:pt x="99695" y="196926"/>
                  </a:lnTo>
                  <a:lnTo>
                    <a:pt x="99529" y="195656"/>
                  </a:lnTo>
                  <a:lnTo>
                    <a:pt x="102717" y="193116"/>
                  </a:lnTo>
                  <a:lnTo>
                    <a:pt x="102463" y="199466"/>
                  </a:lnTo>
                  <a:lnTo>
                    <a:pt x="103009" y="200736"/>
                  </a:lnTo>
                  <a:lnTo>
                    <a:pt x="105054" y="199466"/>
                  </a:lnTo>
                  <a:lnTo>
                    <a:pt x="107543" y="193116"/>
                  </a:lnTo>
                  <a:lnTo>
                    <a:pt x="108534" y="190576"/>
                  </a:lnTo>
                  <a:lnTo>
                    <a:pt x="109689" y="189306"/>
                  </a:lnTo>
                  <a:lnTo>
                    <a:pt x="109689" y="191846"/>
                  </a:lnTo>
                  <a:lnTo>
                    <a:pt x="108826" y="198196"/>
                  </a:lnTo>
                  <a:lnTo>
                    <a:pt x="110578" y="198196"/>
                  </a:lnTo>
                  <a:lnTo>
                    <a:pt x="111760" y="196926"/>
                  </a:lnTo>
                  <a:lnTo>
                    <a:pt x="111760" y="191846"/>
                  </a:lnTo>
                  <a:lnTo>
                    <a:pt x="113207" y="189306"/>
                  </a:lnTo>
                  <a:lnTo>
                    <a:pt x="114668" y="186766"/>
                  </a:lnTo>
                  <a:lnTo>
                    <a:pt x="113792" y="190576"/>
                  </a:lnTo>
                  <a:lnTo>
                    <a:pt x="114058" y="193116"/>
                  </a:lnTo>
                  <a:lnTo>
                    <a:pt x="115265" y="195656"/>
                  </a:lnTo>
                  <a:lnTo>
                    <a:pt x="116128" y="194386"/>
                  </a:lnTo>
                  <a:lnTo>
                    <a:pt x="118160" y="190576"/>
                  </a:lnTo>
                  <a:lnTo>
                    <a:pt x="119557" y="186766"/>
                  </a:lnTo>
                  <a:lnTo>
                    <a:pt x="120472" y="184226"/>
                  </a:lnTo>
                  <a:lnTo>
                    <a:pt x="119037" y="191846"/>
                  </a:lnTo>
                  <a:lnTo>
                    <a:pt x="119646" y="194386"/>
                  </a:lnTo>
                  <a:lnTo>
                    <a:pt x="122224" y="193116"/>
                  </a:lnTo>
                  <a:lnTo>
                    <a:pt x="124790" y="184226"/>
                  </a:lnTo>
                  <a:lnTo>
                    <a:pt x="125158" y="182956"/>
                  </a:lnTo>
                  <a:lnTo>
                    <a:pt x="124714" y="186766"/>
                  </a:lnTo>
                  <a:lnTo>
                    <a:pt x="124663" y="189306"/>
                  </a:lnTo>
                  <a:lnTo>
                    <a:pt x="124853" y="191846"/>
                  </a:lnTo>
                  <a:lnTo>
                    <a:pt x="126606" y="191846"/>
                  </a:lnTo>
                  <a:lnTo>
                    <a:pt x="127457" y="186766"/>
                  </a:lnTo>
                  <a:lnTo>
                    <a:pt x="129794" y="182956"/>
                  </a:lnTo>
                  <a:lnTo>
                    <a:pt x="133299" y="179146"/>
                  </a:lnTo>
                  <a:lnTo>
                    <a:pt x="132562" y="184226"/>
                  </a:lnTo>
                  <a:lnTo>
                    <a:pt x="132461" y="186766"/>
                  </a:lnTo>
                  <a:lnTo>
                    <a:pt x="132702" y="190576"/>
                  </a:lnTo>
                  <a:lnTo>
                    <a:pt x="135902" y="184226"/>
                  </a:lnTo>
                  <a:lnTo>
                    <a:pt x="138239" y="179146"/>
                  </a:lnTo>
                  <a:lnTo>
                    <a:pt x="138823" y="177876"/>
                  </a:lnTo>
                  <a:lnTo>
                    <a:pt x="140576" y="174066"/>
                  </a:lnTo>
                  <a:lnTo>
                    <a:pt x="141414" y="180416"/>
                  </a:lnTo>
                  <a:lnTo>
                    <a:pt x="143751" y="179146"/>
                  </a:lnTo>
                  <a:lnTo>
                    <a:pt x="145503" y="175336"/>
                  </a:lnTo>
                  <a:lnTo>
                    <a:pt x="145796" y="174066"/>
                  </a:lnTo>
                  <a:lnTo>
                    <a:pt x="146659" y="170256"/>
                  </a:lnTo>
                  <a:lnTo>
                    <a:pt x="148704" y="174066"/>
                  </a:lnTo>
                  <a:lnTo>
                    <a:pt x="149923" y="170256"/>
                  </a:lnTo>
                  <a:lnTo>
                    <a:pt x="150736" y="167716"/>
                  </a:lnTo>
                  <a:lnTo>
                    <a:pt x="146964" y="167716"/>
                  </a:lnTo>
                  <a:lnTo>
                    <a:pt x="144640" y="168986"/>
                  </a:lnTo>
                  <a:lnTo>
                    <a:pt x="136448" y="171526"/>
                  </a:lnTo>
                  <a:lnTo>
                    <a:pt x="128600" y="172796"/>
                  </a:lnTo>
                  <a:lnTo>
                    <a:pt x="121348" y="174066"/>
                  </a:lnTo>
                  <a:lnTo>
                    <a:pt x="114947" y="177876"/>
                  </a:lnTo>
                  <a:lnTo>
                    <a:pt x="112610" y="176606"/>
                  </a:lnTo>
                  <a:lnTo>
                    <a:pt x="115087" y="174066"/>
                  </a:lnTo>
                  <a:lnTo>
                    <a:pt x="117563" y="171526"/>
                  </a:lnTo>
                  <a:lnTo>
                    <a:pt x="121056" y="163906"/>
                  </a:lnTo>
                  <a:lnTo>
                    <a:pt x="123698" y="156286"/>
                  </a:lnTo>
                  <a:lnTo>
                    <a:pt x="124244" y="157556"/>
                  </a:lnTo>
                  <a:lnTo>
                    <a:pt x="120472" y="171526"/>
                  </a:lnTo>
                  <a:lnTo>
                    <a:pt x="124244" y="167716"/>
                  </a:lnTo>
                  <a:lnTo>
                    <a:pt x="126314" y="162636"/>
                  </a:lnTo>
                  <a:lnTo>
                    <a:pt x="127990" y="156286"/>
                  </a:lnTo>
                  <a:lnTo>
                    <a:pt x="128333" y="155016"/>
                  </a:lnTo>
                  <a:lnTo>
                    <a:pt x="129222" y="152476"/>
                  </a:lnTo>
                  <a:lnTo>
                    <a:pt x="130086" y="152476"/>
                  </a:lnTo>
                  <a:lnTo>
                    <a:pt x="131546" y="153746"/>
                  </a:lnTo>
                  <a:lnTo>
                    <a:pt x="128333" y="162636"/>
                  </a:lnTo>
                  <a:lnTo>
                    <a:pt x="124853" y="168986"/>
                  </a:lnTo>
                  <a:lnTo>
                    <a:pt x="123698" y="171526"/>
                  </a:lnTo>
                  <a:lnTo>
                    <a:pt x="124561" y="171526"/>
                  </a:lnTo>
                  <a:lnTo>
                    <a:pt x="128473" y="167716"/>
                  </a:lnTo>
                  <a:lnTo>
                    <a:pt x="131660" y="161366"/>
                  </a:lnTo>
                  <a:lnTo>
                    <a:pt x="134340" y="155016"/>
                  </a:lnTo>
                  <a:lnTo>
                    <a:pt x="135305" y="152476"/>
                  </a:lnTo>
                  <a:lnTo>
                    <a:pt x="136766" y="148666"/>
                  </a:lnTo>
                  <a:lnTo>
                    <a:pt x="136499" y="153746"/>
                  </a:lnTo>
                  <a:lnTo>
                    <a:pt x="135610" y="158826"/>
                  </a:lnTo>
                  <a:lnTo>
                    <a:pt x="129514" y="170256"/>
                  </a:lnTo>
                  <a:lnTo>
                    <a:pt x="130949" y="168986"/>
                  </a:lnTo>
                  <a:lnTo>
                    <a:pt x="135331" y="166446"/>
                  </a:lnTo>
                  <a:lnTo>
                    <a:pt x="137909" y="158826"/>
                  </a:lnTo>
                  <a:lnTo>
                    <a:pt x="140716" y="148666"/>
                  </a:lnTo>
                  <a:lnTo>
                    <a:pt x="141414" y="146126"/>
                  </a:lnTo>
                  <a:lnTo>
                    <a:pt x="143179" y="146126"/>
                  </a:lnTo>
                  <a:lnTo>
                    <a:pt x="137655" y="162636"/>
                  </a:lnTo>
                  <a:lnTo>
                    <a:pt x="135610" y="166446"/>
                  </a:lnTo>
                  <a:lnTo>
                    <a:pt x="135902" y="167716"/>
                  </a:lnTo>
                  <a:lnTo>
                    <a:pt x="138518" y="166446"/>
                  </a:lnTo>
                  <a:lnTo>
                    <a:pt x="145884" y="146126"/>
                  </a:lnTo>
                  <a:lnTo>
                    <a:pt x="147256" y="142316"/>
                  </a:lnTo>
                  <a:lnTo>
                    <a:pt x="144640" y="156286"/>
                  </a:lnTo>
                  <a:lnTo>
                    <a:pt x="146659" y="156286"/>
                  </a:lnTo>
                  <a:lnTo>
                    <a:pt x="151485" y="142316"/>
                  </a:lnTo>
                  <a:lnTo>
                    <a:pt x="151917" y="141046"/>
                  </a:lnTo>
                  <a:lnTo>
                    <a:pt x="149885" y="156286"/>
                  </a:lnTo>
                  <a:lnTo>
                    <a:pt x="153962" y="141046"/>
                  </a:lnTo>
                  <a:lnTo>
                    <a:pt x="156006" y="133426"/>
                  </a:lnTo>
                  <a:lnTo>
                    <a:pt x="157162" y="133426"/>
                  </a:lnTo>
                  <a:lnTo>
                    <a:pt x="155689" y="147396"/>
                  </a:lnTo>
                  <a:lnTo>
                    <a:pt x="156845" y="151206"/>
                  </a:lnTo>
                  <a:lnTo>
                    <a:pt x="160921" y="148666"/>
                  </a:lnTo>
                  <a:lnTo>
                    <a:pt x="157759" y="146126"/>
                  </a:lnTo>
                  <a:lnTo>
                    <a:pt x="160032" y="133426"/>
                  </a:lnTo>
                  <a:lnTo>
                    <a:pt x="161175" y="127076"/>
                  </a:lnTo>
                  <a:lnTo>
                    <a:pt x="162077" y="121996"/>
                  </a:lnTo>
                  <a:lnTo>
                    <a:pt x="163842" y="119456"/>
                  </a:lnTo>
                  <a:lnTo>
                    <a:pt x="163474" y="127076"/>
                  </a:lnTo>
                  <a:lnTo>
                    <a:pt x="162763" y="133426"/>
                  </a:lnTo>
                  <a:lnTo>
                    <a:pt x="161721" y="139776"/>
                  </a:lnTo>
                  <a:lnTo>
                    <a:pt x="160350" y="147396"/>
                  </a:lnTo>
                  <a:lnTo>
                    <a:pt x="162598" y="142316"/>
                  </a:lnTo>
                  <a:lnTo>
                    <a:pt x="164541" y="135966"/>
                  </a:lnTo>
                  <a:lnTo>
                    <a:pt x="166192" y="127076"/>
                  </a:lnTo>
                  <a:lnTo>
                    <a:pt x="167259" y="119456"/>
                  </a:lnTo>
                  <a:lnTo>
                    <a:pt x="167601" y="116916"/>
                  </a:lnTo>
                  <a:lnTo>
                    <a:pt x="167919" y="115646"/>
                  </a:lnTo>
                  <a:lnTo>
                    <a:pt x="169075" y="114376"/>
                  </a:lnTo>
                  <a:lnTo>
                    <a:pt x="170561" y="114376"/>
                  </a:lnTo>
                  <a:lnTo>
                    <a:pt x="169316" y="120726"/>
                  </a:lnTo>
                  <a:lnTo>
                    <a:pt x="167906" y="128346"/>
                  </a:lnTo>
                  <a:lnTo>
                    <a:pt x="165290" y="141046"/>
                  </a:lnTo>
                  <a:lnTo>
                    <a:pt x="164731" y="143586"/>
                  </a:lnTo>
                  <a:lnTo>
                    <a:pt x="167347" y="144856"/>
                  </a:lnTo>
                  <a:lnTo>
                    <a:pt x="167919" y="141046"/>
                  </a:lnTo>
                  <a:lnTo>
                    <a:pt x="172847" y="114376"/>
                  </a:lnTo>
                  <a:lnTo>
                    <a:pt x="174015" y="108026"/>
                  </a:lnTo>
                  <a:lnTo>
                    <a:pt x="172580" y="134696"/>
                  </a:lnTo>
                  <a:lnTo>
                    <a:pt x="174015" y="133426"/>
                  </a:lnTo>
                  <a:lnTo>
                    <a:pt x="176339" y="123266"/>
                  </a:lnTo>
                  <a:lnTo>
                    <a:pt x="177812" y="111836"/>
                  </a:lnTo>
                  <a:lnTo>
                    <a:pt x="178079" y="108026"/>
                  </a:lnTo>
                  <a:lnTo>
                    <a:pt x="178612" y="100406"/>
                  </a:lnTo>
                  <a:lnTo>
                    <a:pt x="178968" y="88976"/>
                  </a:lnTo>
                  <a:lnTo>
                    <a:pt x="180428" y="76276"/>
                  </a:lnTo>
                  <a:lnTo>
                    <a:pt x="180581" y="75006"/>
                  </a:lnTo>
                  <a:lnTo>
                    <a:pt x="180733" y="73736"/>
                  </a:lnTo>
                  <a:lnTo>
                    <a:pt x="181622" y="69926"/>
                  </a:lnTo>
                  <a:close/>
                </a:path>
                <a:path w="521969" h="358775">
                  <a:moveTo>
                    <a:pt x="193230" y="291922"/>
                  </a:moveTo>
                  <a:lnTo>
                    <a:pt x="192671" y="289839"/>
                  </a:lnTo>
                  <a:lnTo>
                    <a:pt x="190601" y="288112"/>
                  </a:lnTo>
                  <a:lnTo>
                    <a:pt x="189458" y="284632"/>
                  </a:lnTo>
                  <a:lnTo>
                    <a:pt x="188595" y="280543"/>
                  </a:lnTo>
                  <a:lnTo>
                    <a:pt x="187998" y="284035"/>
                  </a:lnTo>
                  <a:lnTo>
                    <a:pt x="188302" y="288112"/>
                  </a:lnTo>
                  <a:lnTo>
                    <a:pt x="191211" y="292201"/>
                  </a:lnTo>
                  <a:lnTo>
                    <a:pt x="192074" y="293065"/>
                  </a:lnTo>
                  <a:lnTo>
                    <a:pt x="193230" y="291922"/>
                  </a:lnTo>
                  <a:close/>
                </a:path>
                <a:path w="521969" h="358775">
                  <a:moveTo>
                    <a:pt x="201383" y="344868"/>
                  </a:moveTo>
                  <a:lnTo>
                    <a:pt x="199948" y="344284"/>
                  </a:lnTo>
                  <a:lnTo>
                    <a:pt x="198488" y="344284"/>
                  </a:lnTo>
                  <a:lnTo>
                    <a:pt x="197015" y="344284"/>
                  </a:lnTo>
                  <a:lnTo>
                    <a:pt x="195872" y="344868"/>
                  </a:lnTo>
                  <a:lnTo>
                    <a:pt x="196126" y="345440"/>
                  </a:lnTo>
                  <a:lnTo>
                    <a:pt x="196126" y="346011"/>
                  </a:lnTo>
                  <a:lnTo>
                    <a:pt x="197332" y="346303"/>
                  </a:lnTo>
                  <a:lnTo>
                    <a:pt x="200494" y="346303"/>
                  </a:lnTo>
                  <a:lnTo>
                    <a:pt x="201383" y="345757"/>
                  </a:lnTo>
                  <a:lnTo>
                    <a:pt x="201383" y="344868"/>
                  </a:lnTo>
                  <a:close/>
                </a:path>
                <a:path w="521969" h="358775">
                  <a:moveTo>
                    <a:pt x="204304" y="283756"/>
                  </a:moveTo>
                  <a:lnTo>
                    <a:pt x="203720" y="282282"/>
                  </a:lnTo>
                  <a:lnTo>
                    <a:pt x="203123" y="282282"/>
                  </a:lnTo>
                  <a:lnTo>
                    <a:pt x="202552" y="282282"/>
                  </a:lnTo>
                  <a:lnTo>
                    <a:pt x="201980" y="283756"/>
                  </a:lnTo>
                  <a:lnTo>
                    <a:pt x="201980" y="287832"/>
                  </a:lnTo>
                  <a:lnTo>
                    <a:pt x="202552" y="289560"/>
                  </a:lnTo>
                  <a:lnTo>
                    <a:pt x="203720" y="289560"/>
                  </a:lnTo>
                  <a:lnTo>
                    <a:pt x="204304" y="287832"/>
                  </a:lnTo>
                  <a:lnTo>
                    <a:pt x="204304" y="283756"/>
                  </a:lnTo>
                  <a:close/>
                </a:path>
                <a:path w="521969" h="358775">
                  <a:moveTo>
                    <a:pt x="208102" y="351866"/>
                  </a:moveTo>
                  <a:lnTo>
                    <a:pt x="207492" y="351282"/>
                  </a:lnTo>
                  <a:lnTo>
                    <a:pt x="207175" y="350685"/>
                  </a:lnTo>
                  <a:lnTo>
                    <a:pt x="204584" y="350977"/>
                  </a:lnTo>
                  <a:lnTo>
                    <a:pt x="202260" y="351574"/>
                  </a:lnTo>
                  <a:lnTo>
                    <a:pt x="199948" y="352145"/>
                  </a:lnTo>
                  <a:lnTo>
                    <a:pt x="198488" y="353009"/>
                  </a:lnTo>
                  <a:lnTo>
                    <a:pt x="198755" y="353580"/>
                  </a:lnTo>
                  <a:lnTo>
                    <a:pt x="199351" y="354190"/>
                  </a:lnTo>
                  <a:lnTo>
                    <a:pt x="201663" y="354190"/>
                  </a:lnTo>
                  <a:lnTo>
                    <a:pt x="204012" y="353580"/>
                  </a:lnTo>
                  <a:lnTo>
                    <a:pt x="206324" y="352729"/>
                  </a:lnTo>
                  <a:lnTo>
                    <a:pt x="208102" y="351866"/>
                  </a:lnTo>
                  <a:close/>
                </a:path>
                <a:path w="521969" h="358775">
                  <a:moveTo>
                    <a:pt x="210705" y="354164"/>
                  </a:moveTo>
                  <a:lnTo>
                    <a:pt x="210400" y="353580"/>
                  </a:lnTo>
                  <a:lnTo>
                    <a:pt x="209854" y="352983"/>
                  </a:lnTo>
                  <a:lnTo>
                    <a:pt x="207200" y="353301"/>
                  </a:lnTo>
                  <a:lnTo>
                    <a:pt x="204584" y="353872"/>
                  </a:lnTo>
                  <a:lnTo>
                    <a:pt x="201688" y="354457"/>
                  </a:lnTo>
                  <a:lnTo>
                    <a:pt x="199948" y="355638"/>
                  </a:lnTo>
                  <a:lnTo>
                    <a:pt x="201091" y="356781"/>
                  </a:lnTo>
                  <a:lnTo>
                    <a:pt x="203428" y="356781"/>
                  </a:lnTo>
                  <a:lnTo>
                    <a:pt x="206336" y="355917"/>
                  </a:lnTo>
                  <a:lnTo>
                    <a:pt x="208965" y="355346"/>
                  </a:lnTo>
                  <a:lnTo>
                    <a:pt x="210705" y="354164"/>
                  </a:lnTo>
                  <a:close/>
                </a:path>
                <a:path w="521969" h="358775">
                  <a:moveTo>
                    <a:pt x="212153" y="356793"/>
                  </a:moveTo>
                  <a:lnTo>
                    <a:pt x="211861" y="356489"/>
                  </a:lnTo>
                  <a:lnTo>
                    <a:pt x="211569" y="355942"/>
                  </a:lnTo>
                  <a:lnTo>
                    <a:pt x="209842" y="355942"/>
                  </a:lnTo>
                  <a:lnTo>
                    <a:pt x="208089" y="356489"/>
                  </a:lnTo>
                  <a:lnTo>
                    <a:pt x="206324" y="356793"/>
                  </a:lnTo>
                  <a:lnTo>
                    <a:pt x="204876" y="357644"/>
                  </a:lnTo>
                  <a:lnTo>
                    <a:pt x="205181" y="357962"/>
                  </a:lnTo>
                  <a:lnTo>
                    <a:pt x="205473" y="358533"/>
                  </a:lnTo>
                  <a:lnTo>
                    <a:pt x="207200" y="358533"/>
                  </a:lnTo>
                  <a:lnTo>
                    <a:pt x="209232" y="358254"/>
                  </a:lnTo>
                  <a:lnTo>
                    <a:pt x="210985" y="357644"/>
                  </a:lnTo>
                  <a:lnTo>
                    <a:pt x="212153" y="356793"/>
                  </a:lnTo>
                  <a:close/>
                </a:path>
                <a:path w="521969" h="358775">
                  <a:moveTo>
                    <a:pt x="216814" y="267754"/>
                  </a:moveTo>
                  <a:lnTo>
                    <a:pt x="216522" y="267449"/>
                  </a:lnTo>
                  <a:lnTo>
                    <a:pt x="215925" y="267144"/>
                  </a:lnTo>
                  <a:lnTo>
                    <a:pt x="215061" y="268338"/>
                  </a:lnTo>
                  <a:lnTo>
                    <a:pt x="214172" y="270078"/>
                  </a:lnTo>
                  <a:lnTo>
                    <a:pt x="213626" y="271526"/>
                  </a:lnTo>
                  <a:lnTo>
                    <a:pt x="213296" y="273291"/>
                  </a:lnTo>
                  <a:lnTo>
                    <a:pt x="213906" y="273291"/>
                  </a:lnTo>
                  <a:lnTo>
                    <a:pt x="214477" y="273570"/>
                  </a:lnTo>
                  <a:lnTo>
                    <a:pt x="215366" y="272415"/>
                  </a:lnTo>
                  <a:lnTo>
                    <a:pt x="216230" y="270662"/>
                  </a:lnTo>
                  <a:lnTo>
                    <a:pt x="216814" y="269201"/>
                  </a:lnTo>
                  <a:lnTo>
                    <a:pt x="216814" y="267754"/>
                  </a:lnTo>
                  <a:close/>
                </a:path>
                <a:path w="521969" h="358775">
                  <a:moveTo>
                    <a:pt x="220281" y="261061"/>
                  </a:moveTo>
                  <a:lnTo>
                    <a:pt x="219735" y="260464"/>
                  </a:lnTo>
                  <a:lnTo>
                    <a:pt x="219443" y="260464"/>
                  </a:lnTo>
                  <a:lnTo>
                    <a:pt x="218262" y="261061"/>
                  </a:lnTo>
                  <a:lnTo>
                    <a:pt x="217373" y="262496"/>
                  </a:lnTo>
                  <a:lnTo>
                    <a:pt x="216509" y="263690"/>
                  </a:lnTo>
                  <a:lnTo>
                    <a:pt x="216230" y="265125"/>
                  </a:lnTo>
                  <a:lnTo>
                    <a:pt x="216509" y="265430"/>
                  </a:lnTo>
                  <a:lnTo>
                    <a:pt x="216827" y="265696"/>
                  </a:lnTo>
                  <a:lnTo>
                    <a:pt x="217970" y="264833"/>
                  </a:lnTo>
                  <a:lnTo>
                    <a:pt x="218846" y="263359"/>
                  </a:lnTo>
                  <a:lnTo>
                    <a:pt x="219735" y="262216"/>
                  </a:lnTo>
                  <a:lnTo>
                    <a:pt x="220281" y="261061"/>
                  </a:lnTo>
                  <a:close/>
                </a:path>
                <a:path w="521969" h="358775">
                  <a:moveTo>
                    <a:pt x="231952" y="245922"/>
                  </a:moveTo>
                  <a:lnTo>
                    <a:pt x="227584" y="243586"/>
                  </a:lnTo>
                  <a:lnTo>
                    <a:pt x="223215" y="243014"/>
                  </a:lnTo>
                  <a:lnTo>
                    <a:pt x="218846" y="243014"/>
                  </a:lnTo>
                  <a:lnTo>
                    <a:pt x="206324" y="245643"/>
                  </a:lnTo>
                  <a:lnTo>
                    <a:pt x="199936" y="244741"/>
                  </a:lnTo>
                  <a:lnTo>
                    <a:pt x="194703" y="242722"/>
                  </a:lnTo>
                  <a:lnTo>
                    <a:pt x="187998" y="239814"/>
                  </a:lnTo>
                  <a:lnTo>
                    <a:pt x="181610" y="241833"/>
                  </a:lnTo>
                  <a:lnTo>
                    <a:pt x="183337" y="247675"/>
                  </a:lnTo>
                  <a:lnTo>
                    <a:pt x="185089" y="245338"/>
                  </a:lnTo>
                  <a:lnTo>
                    <a:pt x="186563" y="243586"/>
                  </a:lnTo>
                  <a:lnTo>
                    <a:pt x="188607" y="244741"/>
                  </a:lnTo>
                  <a:lnTo>
                    <a:pt x="187452" y="249720"/>
                  </a:lnTo>
                  <a:lnTo>
                    <a:pt x="193230" y="245059"/>
                  </a:lnTo>
                  <a:lnTo>
                    <a:pt x="193230" y="247967"/>
                  </a:lnTo>
                  <a:lnTo>
                    <a:pt x="197612" y="245922"/>
                  </a:lnTo>
                  <a:lnTo>
                    <a:pt x="197027" y="248551"/>
                  </a:lnTo>
                  <a:lnTo>
                    <a:pt x="204012" y="246214"/>
                  </a:lnTo>
                  <a:lnTo>
                    <a:pt x="192659" y="263664"/>
                  </a:lnTo>
                  <a:lnTo>
                    <a:pt x="205181" y="250583"/>
                  </a:lnTo>
                  <a:lnTo>
                    <a:pt x="199567" y="260451"/>
                  </a:lnTo>
                  <a:lnTo>
                    <a:pt x="196367" y="270471"/>
                  </a:lnTo>
                  <a:lnTo>
                    <a:pt x="195668" y="280657"/>
                  </a:lnTo>
                  <a:lnTo>
                    <a:pt x="197612" y="291033"/>
                  </a:lnTo>
                  <a:lnTo>
                    <a:pt x="198335" y="275501"/>
                  </a:lnTo>
                  <a:lnTo>
                    <a:pt x="201930" y="263359"/>
                  </a:lnTo>
                  <a:lnTo>
                    <a:pt x="207886" y="254012"/>
                  </a:lnTo>
                  <a:lnTo>
                    <a:pt x="215646" y="246811"/>
                  </a:lnTo>
                  <a:lnTo>
                    <a:pt x="210400" y="253771"/>
                  </a:lnTo>
                  <a:lnTo>
                    <a:pt x="206641" y="260159"/>
                  </a:lnTo>
                  <a:lnTo>
                    <a:pt x="205486" y="264833"/>
                  </a:lnTo>
                  <a:lnTo>
                    <a:pt x="209689" y="259549"/>
                  </a:lnTo>
                  <a:lnTo>
                    <a:pt x="214020" y="254647"/>
                  </a:lnTo>
                  <a:lnTo>
                    <a:pt x="218528" y="250190"/>
                  </a:lnTo>
                  <a:lnTo>
                    <a:pt x="223215" y="246214"/>
                  </a:lnTo>
                  <a:lnTo>
                    <a:pt x="216179" y="255917"/>
                  </a:lnTo>
                  <a:lnTo>
                    <a:pt x="211112" y="264248"/>
                  </a:lnTo>
                  <a:lnTo>
                    <a:pt x="208610" y="270840"/>
                  </a:lnTo>
                  <a:lnTo>
                    <a:pt x="209257" y="275297"/>
                  </a:lnTo>
                  <a:lnTo>
                    <a:pt x="211162" y="268706"/>
                  </a:lnTo>
                  <a:lnTo>
                    <a:pt x="214922" y="262064"/>
                  </a:lnTo>
                  <a:lnTo>
                    <a:pt x="220218" y="255422"/>
                  </a:lnTo>
                  <a:lnTo>
                    <a:pt x="226733" y="248831"/>
                  </a:lnTo>
                  <a:lnTo>
                    <a:pt x="231635" y="247967"/>
                  </a:lnTo>
                  <a:lnTo>
                    <a:pt x="231952" y="245922"/>
                  </a:lnTo>
                  <a:close/>
                </a:path>
                <a:path w="521969" h="358775">
                  <a:moveTo>
                    <a:pt x="243852" y="249707"/>
                  </a:moveTo>
                  <a:lnTo>
                    <a:pt x="243598" y="248272"/>
                  </a:lnTo>
                  <a:lnTo>
                    <a:pt x="243306" y="246799"/>
                  </a:lnTo>
                  <a:lnTo>
                    <a:pt x="242430" y="245338"/>
                  </a:lnTo>
                  <a:lnTo>
                    <a:pt x="241833" y="245046"/>
                  </a:lnTo>
                  <a:lnTo>
                    <a:pt x="241236" y="245046"/>
                  </a:lnTo>
                  <a:lnTo>
                    <a:pt x="240969" y="245935"/>
                  </a:lnTo>
                  <a:lnTo>
                    <a:pt x="241236" y="247383"/>
                  </a:lnTo>
                  <a:lnTo>
                    <a:pt x="241541" y="248818"/>
                  </a:lnTo>
                  <a:lnTo>
                    <a:pt x="242430" y="249999"/>
                  </a:lnTo>
                  <a:lnTo>
                    <a:pt x="242989" y="250278"/>
                  </a:lnTo>
                  <a:lnTo>
                    <a:pt x="243598" y="250571"/>
                  </a:lnTo>
                  <a:lnTo>
                    <a:pt x="243852" y="249707"/>
                  </a:lnTo>
                  <a:close/>
                </a:path>
                <a:path w="521969" h="358775">
                  <a:moveTo>
                    <a:pt x="246799" y="231368"/>
                  </a:moveTo>
                  <a:lnTo>
                    <a:pt x="243281" y="222059"/>
                  </a:lnTo>
                  <a:lnTo>
                    <a:pt x="244144" y="222059"/>
                  </a:lnTo>
                  <a:lnTo>
                    <a:pt x="244475" y="222338"/>
                  </a:lnTo>
                  <a:lnTo>
                    <a:pt x="242709" y="219443"/>
                  </a:lnTo>
                  <a:lnTo>
                    <a:pt x="234861" y="218567"/>
                  </a:lnTo>
                  <a:lnTo>
                    <a:pt x="237477" y="219151"/>
                  </a:lnTo>
                  <a:lnTo>
                    <a:pt x="236867" y="219443"/>
                  </a:lnTo>
                  <a:lnTo>
                    <a:pt x="239776" y="220611"/>
                  </a:lnTo>
                  <a:lnTo>
                    <a:pt x="241541" y="220294"/>
                  </a:lnTo>
                  <a:lnTo>
                    <a:pt x="242138" y="221475"/>
                  </a:lnTo>
                  <a:lnTo>
                    <a:pt x="246799" y="231368"/>
                  </a:lnTo>
                  <a:close/>
                </a:path>
                <a:path w="521969" h="358775">
                  <a:moveTo>
                    <a:pt x="248513" y="249720"/>
                  </a:moveTo>
                  <a:lnTo>
                    <a:pt x="248221" y="248551"/>
                  </a:lnTo>
                  <a:lnTo>
                    <a:pt x="247675" y="247116"/>
                  </a:lnTo>
                  <a:lnTo>
                    <a:pt x="247357" y="245618"/>
                  </a:lnTo>
                  <a:lnTo>
                    <a:pt x="246507" y="244487"/>
                  </a:lnTo>
                  <a:lnTo>
                    <a:pt x="246202" y="244754"/>
                  </a:lnTo>
                  <a:lnTo>
                    <a:pt x="245605" y="244754"/>
                  </a:lnTo>
                  <a:lnTo>
                    <a:pt x="245910" y="245935"/>
                  </a:lnTo>
                  <a:lnTo>
                    <a:pt x="246507" y="247675"/>
                  </a:lnTo>
                  <a:lnTo>
                    <a:pt x="247078" y="249123"/>
                  </a:lnTo>
                  <a:lnTo>
                    <a:pt x="247675" y="249986"/>
                  </a:lnTo>
                  <a:lnTo>
                    <a:pt x="248221" y="249986"/>
                  </a:lnTo>
                  <a:lnTo>
                    <a:pt x="248513" y="249720"/>
                  </a:lnTo>
                  <a:close/>
                </a:path>
                <a:path w="521969" h="358775">
                  <a:moveTo>
                    <a:pt x="251142" y="223786"/>
                  </a:moveTo>
                  <a:lnTo>
                    <a:pt x="248805" y="220027"/>
                  </a:lnTo>
                  <a:lnTo>
                    <a:pt x="247967" y="219722"/>
                  </a:lnTo>
                  <a:lnTo>
                    <a:pt x="246507" y="219722"/>
                  </a:lnTo>
                  <a:lnTo>
                    <a:pt x="248513" y="223215"/>
                  </a:lnTo>
                  <a:lnTo>
                    <a:pt x="249402" y="223494"/>
                  </a:lnTo>
                  <a:lnTo>
                    <a:pt x="250266" y="223786"/>
                  </a:lnTo>
                  <a:lnTo>
                    <a:pt x="251142" y="223786"/>
                  </a:lnTo>
                  <a:close/>
                </a:path>
                <a:path w="521969" h="358775">
                  <a:moveTo>
                    <a:pt x="254050" y="250304"/>
                  </a:moveTo>
                  <a:lnTo>
                    <a:pt x="253796" y="249402"/>
                  </a:lnTo>
                  <a:lnTo>
                    <a:pt x="253479" y="247700"/>
                  </a:lnTo>
                  <a:lnTo>
                    <a:pt x="253199" y="245605"/>
                  </a:lnTo>
                  <a:lnTo>
                    <a:pt x="252031" y="243878"/>
                  </a:lnTo>
                  <a:lnTo>
                    <a:pt x="251434" y="243878"/>
                  </a:lnTo>
                  <a:lnTo>
                    <a:pt x="251142" y="243878"/>
                  </a:lnTo>
                  <a:lnTo>
                    <a:pt x="251142" y="245922"/>
                  </a:lnTo>
                  <a:lnTo>
                    <a:pt x="251434" y="247700"/>
                  </a:lnTo>
                  <a:lnTo>
                    <a:pt x="251726" y="249694"/>
                  </a:lnTo>
                  <a:lnTo>
                    <a:pt x="251434" y="250558"/>
                  </a:lnTo>
                  <a:lnTo>
                    <a:pt x="252590" y="250304"/>
                  </a:lnTo>
                  <a:lnTo>
                    <a:pt x="254050" y="250304"/>
                  </a:lnTo>
                  <a:close/>
                </a:path>
                <a:path w="521969" h="358775">
                  <a:moveTo>
                    <a:pt x="259575" y="249986"/>
                  </a:moveTo>
                  <a:lnTo>
                    <a:pt x="259295" y="247967"/>
                  </a:lnTo>
                  <a:lnTo>
                    <a:pt x="258711" y="245922"/>
                  </a:lnTo>
                  <a:lnTo>
                    <a:pt x="257860" y="243598"/>
                  </a:lnTo>
                  <a:lnTo>
                    <a:pt x="256692" y="242125"/>
                  </a:lnTo>
                  <a:lnTo>
                    <a:pt x="256400" y="242125"/>
                  </a:lnTo>
                  <a:lnTo>
                    <a:pt x="255803" y="242417"/>
                  </a:lnTo>
                  <a:lnTo>
                    <a:pt x="256108" y="244170"/>
                  </a:lnTo>
                  <a:lnTo>
                    <a:pt x="256692" y="246507"/>
                  </a:lnTo>
                  <a:lnTo>
                    <a:pt x="257556" y="248805"/>
                  </a:lnTo>
                  <a:lnTo>
                    <a:pt x="258406" y="250291"/>
                  </a:lnTo>
                  <a:lnTo>
                    <a:pt x="259016" y="249986"/>
                  </a:lnTo>
                  <a:lnTo>
                    <a:pt x="259575" y="249986"/>
                  </a:lnTo>
                  <a:close/>
                </a:path>
                <a:path w="521969" h="358775">
                  <a:moveTo>
                    <a:pt x="264528" y="248805"/>
                  </a:moveTo>
                  <a:lnTo>
                    <a:pt x="263944" y="246214"/>
                  </a:lnTo>
                  <a:lnTo>
                    <a:pt x="263385" y="243890"/>
                  </a:lnTo>
                  <a:lnTo>
                    <a:pt x="262496" y="241833"/>
                  </a:lnTo>
                  <a:lnTo>
                    <a:pt x="261620" y="242125"/>
                  </a:lnTo>
                  <a:lnTo>
                    <a:pt x="261023" y="242125"/>
                  </a:lnTo>
                  <a:lnTo>
                    <a:pt x="261023" y="244170"/>
                  </a:lnTo>
                  <a:lnTo>
                    <a:pt x="261620" y="246786"/>
                  </a:lnTo>
                  <a:lnTo>
                    <a:pt x="261924" y="249110"/>
                  </a:lnTo>
                  <a:lnTo>
                    <a:pt x="263093" y="251167"/>
                  </a:lnTo>
                  <a:lnTo>
                    <a:pt x="263664" y="251167"/>
                  </a:lnTo>
                  <a:lnTo>
                    <a:pt x="264248" y="250875"/>
                  </a:lnTo>
                  <a:lnTo>
                    <a:pt x="264528" y="248805"/>
                  </a:lnTo>
                  <a:close/>
                </a:path>
                <a:path w="521969" h="358775">
                  <a:moveTo>
                    <a:pt x="270941" y="251472"/>
                  </a:moveTo>
                  <a:lnTo>
                    <a:pt x="270675" y="250304"/>
                  </a:lnTo>
                  <a:lnTo>
                    <a:pt x="270078" y="247967"/>
                  </a:lnTo>
                  <a:lnTo>
                    <a:pt x="269798" y="245630"/>
                  </a:lnTo>
                  <a:lnTo>
                    <a:pt x="268033" y="242722"/>
                  </a:lnTo>
                  <a:lnTo>
                    <a:pt x="267462" y="243014"/>
                  </a:lnTo>
                  <a:lnTo>
                    <a:pt x="266852" y="243014"/>
                  </a:lnTo>
                  <a:lnTo>
                    <a:pt x="266852" y="245910"/>
                  </a:lnTo>
                  <a:lnTo>
                    <a:pt x="267169" y="248246"/>
                  </a:lnTo>
                  <a:lnTo>
                    <a:pt x="267766" y="250875"/>
                  </a:lnTo>
                  <a:lnTo>
                    <a:pt x="267169" y="252018"/>
                  </a:lnTo>
                  <a:lnTo>
                    <a:pt x="269201" y="251752"/>
                  </a:lnTo>
                  <a:lnTo>
                    <a:pt x="270941" y="251472"/>
                  </a:lnTo>
                  <a:close/>
                </a:path>
                <a:path w="521969" h="358775">
                  <a:moveTo>
                    <a:pt x="274447" y="248818"/>
                  </a:moveTo>
                  <a:lnTo>
                    <a:pt x="273850" y="246214"/>
                  </a:lnTo>
                  <a:lnTo>
                    <a:pt x="272986" y="243586"/>
                  </a:lnTo>
                  <a:lnTo>
                    <a:pt x="272122" y="241541"/>
                  </a:lnTo>
                  <a:lnTo>
                    <a:pt x="271233" y="241833"/>
                  </a:lnTo>
                  <a:lnTo>
                    <a:pt x="270649" y="241833"/>
                  </a:lnTo>
                  <a:lnTo>
                    <a:pt x="270929" y="244195"/>
                  </a:lnTo>
                  <a:lnTo>
                    <a:pt x="272122" y="249402"/>
                  </a:lnTo>
                  <a:lnTo>
                    <a:pt x="273265" y="251472"/>
                  </a:lnTo>
                  <a:lnTo>
                    <a:pt x="273850" y="251155"/>
                  </a:lnTo>
                  <a:lnTo>
                    <a:pt x="274447" y="251155"/>
                  </a:lnTo>
                  <a:lnTo>
                    <a:pt x="274447" y="248818"/>
                  </a:lnTo>
                  <a:close/>
                </a:path>
                <a:path w="521969" h="358775">
                  <a:moveTo>
                    <a:pt x="277329" y="272110"/>
                  </a:moveTo>
                  <a:lnTo>
                    <a:pt x="276758" y="270662"/>
                  </a:lnTo>
                  <a:lnTo>
                    <a:pt x="275590" y="268325"/>
                  </a:lnTo>
                  <a:lnTo>
                    <a:pt x="275297" y="268617"/>
                  </a:lnTo>
                  <a:lnTo>
                    <a:pt x="275031" y="268617"/>
                  </a:lnTo>
                  <a:lnTo>
                    <a:pt x="275297" y="270078"/>
                  </a:lnTo>
                  <a:lnTo>
                    <a:pt x="275894" y="271513"/>
                  </a:lnTo>
                  <a:lnTo>
                    <a:pt x="276186" y="272681"/>
                  </a:lnTo>
                  <a:lnTo>
                    <a:pt x="277050" y="273850"/>
                  </a:lnTo>
                  <a:lnTo>
                    <a:pt x="277329" y="273570"/>
                  </a:lnTo>
                  <a:lnTo>
                    <a:pt x="277329" y="272110"/>
                  </a:lnTo>
                  <a:close/>
                </a:path>
                <a:path w="521969" h="358775">
                  <a:moveTo>
                    <a:pt x="278815" y="243014"/>
                  </a:moveTo>
                  <a:lnTo>
                    <a:pt x="277901" y="240385"/>
                  </a:lnTo>
                  <a:lnTo>
                    <a:pt x="277355" y="240385"/>
                  </a:lnTo>
                  <a:lnTo>
                    <a:pt x="276466" y="240385"/>
                  </a:lnTo>
                  <a:lnTo>
                    <a:pt x="275894" y="243014"/>
                  </a:lnTo>
                  <a:lnTo>
                    <a:pt x="275894" y="249389"/>
                  </a:lnTo>
                  <a:lnTo>
                    <a:pt x="276745" y="252018"/>
                  </a:lnTo>
                  <a:lnTo>
                    <a:pt x="278218" y="252018"/>
                  </a:lnTo>
                  <a:lnTo>
                    <a:pt x="278815" y="249389"/>
                  </a:lnTo>
                  <a:lnTo>
                    <a:pt x="278815" y="243014"/>
                  </a:lnTo>
                  <a:close/>
                </a:path>
                <a:path w="521969" h="358775">
                  <a:moveTo>
                    <a:pt x="282016" y="272122"/>
                  </a:moveTo>
                  <a:lnTo>
                    <a:pt x="281419" y="270370"/>
                  </a:lnTo>
                  <a:lnTo>
                    <a:pt x="280835" y="268605"/>
                  </a:lnTo>
                  <a:lnTo>
                    <a:pt x="279971" y="267144"/>
                  </a:lnTo>
                  <a:lnTo>
                    <a:pt x="279374" y="267144"/>
                  </a:lnTo>
                  <a:lnTo>
                    <a:pt x="279107" y="267436"/>
                  </a:lnTo>
                  <a:lnTo>
                    <a:pt x="279107" y="269506"/>
                  </a:lnTo>
                  <a:lnTo>
                    <a:pt x="279666" y="270941"/>
                  </a:lnTo>
                  <a:lnTo>
                    <a:pt x="280250" y="272707"/>
                  </a:lnTo>
                  <a:lnTo>
                    <a:pt x="279971" y="273875"/>
                  </a:lnTo>
                  <a:lnTo>
                    <a:pt x="281127" y="273265"/>
                  </a:lnTo>
                  <a:lnTo>
                    <a:pt x="282016" y="272986"/>
                  </a:lnTo>
                  <a:lnTo>
                    <a:pt x="282016" y="272122"/>
                  </a:lnTo>
                  <a:close/>
                </a:path>
                <a:path w="521969" h="358775">
                  <a:moveTo>
                    <a:pt x="283425" y="244487"/>
                  </a:moveTo>
                  <a:lnTo>
                    <a:pt x="282867" y="242125"/>
                  </a:lnTo>
                  <a:lnTo>
                    <a:pt x="282270" y="242125"/>
                  </a:lnTo>
                  <a:lnTo>
                    <a:pt x="281406" y="242125"/>
                  </a:lnTo>
                  <a:lnTo>
                    <a:pt x="281127" y="244487"/>
                  </a:lnTo>
                  <a:lnTo>
                    <a:pt x="281127" y="249986"/>
                  </a:lnTo>
                  <a:lnTo>
                    <a:pt x="281406" y="252018"/>
                  </a:lnTo>
                  <a:lnTo>
                    <a:pt x="282867" y="252018"/>
                  </a:lnTo>
                  <a:lnTo>
                    <a:pt x="283425" y="249986"/>
                  </a:lnTo>
                  <a:lnTo>
                    <a:pt x="283425" y="244487"/>
                  </a:lnTo>
                  <a:close/>
                </a:path>
                <a:path w="521969" h="358775">
                  <a:moveTo>
                    <a:pt x="284632" y="270116"/>
                  </a:moveTo>
                  <a:lnTo>
                    <a:pt x="284327" y="270116"/>
                  </a:lnTo>
                  <a:lnTo>
                    <a:pt x="284327" y="270370"/>
                  </a:lnTo>
                  <a:lnTo>
                    <a:pt x="284632" y="270116"/>
                  </a:lnTo>
                  <a:close/>
                </a:path>
                <a:path w="521969" h="358775">
                  <a:moveTo>
                    <a:pt x="288391" y="243306"/>
                  </a:moveTo>
                  <a:lnTo>
                    <a:pt x="287832" y="240677"/>
                  </a:lnTo>
                  <a:lnTo>
                    <a:pt x="287248" y="240677"/>
                  </a:lnTo>
                  <a:lnTo>
                    <a:pt x="286651" y="240677"/>
                  </a:lnTo>
                  <a:lnTo>
                    <a:pt x="286092" y="243306"/>
                  </a:lnTo>
                  <a:lnTo>
                    <a:pt x="286092" y="249707"/>
                  </a:lnTo>
                  <a:lnTo>
                    <a:pt x="286651" y="252323"/>
                  </a:lnTo>
                  <a:lnTo>
                    <a:pt x="287832" y="252323"/>
                  </a:lnTo>
                  <a:lnTo>
                    <a:pt x="288391" y="249707"/>
                  </a:lnTo>
                  <a:lnTo>
                    <a:pt x="288391" y="243306"/>
                  </a:lnTo>
                  <a:close/>
                </a:path>
                <a:path w="521969" h="358775">
                  <a:moveTo>
                    <a:pt x="289560" y="279679"/>
                  </a:moveTo>
                  <a:lnTo>
                    <a:pt x="287807" y="279679"/>
                  </a:lnTo>
                  <a:lnTo>
                    <a:pt x="287540" y="281139"/>
                  </a:lnTo>
                  <a:lnTo>
                    <a:pt x="287235" y="282575"/>
                  </a:lnTo>
                  <a:lnTo>
                    <a:pt x="288417" y="282867"/>
                  </a:lnTo>
                  <a:lnTo>
                    <a:pt x="289560" y="282867"/>
                  </a:lnTo>
                  <a:lnTo>
                    <a:pt x="289560" y="279679"/>
                  </a:lnTo>
                  <a:close/>
                </a:path>
                <a:path w="521969" h="358775">
                  <a:moveTo>
                    <a:pt x="293624" y="242112"/>
                  </a:moveTo>
                  <a:lnTo>
                    <a:pt x="293357" y="239509"/>
                  </a:lnTo>
                  <a:lnTo>
                    <a:pt x="292481" y="239204"/>
                  </a:lnTo>
                  <a:lnTo>
                    <a:pt x="291604" y="239204"/>
                  </a:lnTo>
                  <a:lnTo>
                    <a:pt x="291007" y="242112"/>
                  </a:lnTo>
                  <a:lnTo>
                    <a:pt x="290436" y="249110"/>
                  </a:lnTo>
                  <a:lnTo>
                    <a:pt x="290715" y="252018"/>
                  </a:lnTo>
                  <a:lnTo>
                    <a:pt x="292188" y="252018"/>
                  </a:lnTo>
                  <a:lnTo>
                    <a:pt x="292773" y="249110"/>
                  </a:lnTo>
                  <a:lnTo>
                    <a:pt x="293357" y="245910"/>
                  </a:lnTo>
                  <a:lnTo>
                    <a:pt x="293624" y="242112"/>
                  </a:lnTo>
                  <a:close/>
                </a:path>
                <a:path w="521969" h="358775">
                  <a:moveTo>
                    <a:pt x="293636" y="277355"/>
                  </a:moveTo>
                  <a:lnTo>
                    <a:pt x="293370" y="276771"/>
                  </a:lnTo>
                  <a:lnTo>
                    <a:pt x="292773" y="276479"/>
                  </a:lnTo>
                  <a:lnTo>
                    <a:pt x="292163" y="276479"/>
                  </a:lnTo>
                  <a:lnTo>
                    <a:pt x="291909" y="277063"/>
                  </a:lnTo>
                  <a:lnTo>
                    <a:pt x="291312" y="279095"/>
                  </a:lnTo>
                  <a:lnTo>
                    <a:pt x="290728" y="280860"/>
                  </a:lnTo>
                  <a:lnTo>
                    <a:pt x="290410" y="282575"/>
                  </a:lnTo>
                  <a:lnTo>
                    <a:pt x="292163" y="282867"/>
                  </a:lnTo>
                  <a:lnTo>
                    <a:pt x="293636" y="282867"/>
                  </a:lnTo>
                  <a:lnTo>
                    <a:pt x="293636" y="277355"/>
                  </a:lnTo>
                  <a:close/>
                </a:path>
                <a:path w="521969" h="358775">
                  <a:moveTo>
                    <a:pt x="296837" y="277063"/>
                  </a:moveTo>
                  <a:lnTo>
                    <a:pt x="295071" y="277063"/>
                  </a:lnTo>
                  <a:lnTo>
                    <a:pt x="294538" y="279679"/>
                  </a:lnTo>
                  <a:lnTo>
                    <a:pt x="294538" y="282003"/>
                  </a:lnTo>
                  <a:lnTo>
                    <a:pt x="296837" y="282587"/>
                  </a:lnTo>
                  <a:lnTo>
                    <a:pt x="296837" y="277063"/>
                  </a:lnTo>
                  <a:close/>
                </a:path>
                <a:path w="521969" h="358775">
                  <a:moveTo>
                    <a:pt x="296862" y="274447"/>
                  </a:moveTo>
                  <a:lnTo>
                    <a:pt x="296545" y="273583"/>
                  </a:lnTo>
                  <a:lnTo>
                    <a:pt x="296545" y="272973"/>
                  </a:lnTo>
                  <a:lnTo>
                    <a:pt x="296252" y="272973"/>
                  </a:lnTo>
                  <a:lnTo>
                    <a:pt x="295986" y="272973"/>
                  </a:lnTo>
                  <a:lnTo>
                    <a:pt x="295668" y="273583"/>
                  </a:lnTo>
                  <a:lnTo>
                    <a:pt x="295376" y="274447"/>
                  </a:lnTo>
                  <a:lnTo>
                    <a:pt x="296862" y="274447"/>
                  </a:lnTo>
                  <a:close/>
                </a:path>
                <a:path w="521969" h="358775">
                  <a:moveTo>
                    <a:pt x="300342" y="238937"/>
                  </a:moveTo>
                  <a:lnTo>
                    <a:pt x="299453" y="238937"/>
                  </a:lnTo>
                  <a:lnTo>
                    <a:pt x="298856" y="238937"/>
                  </a:lnTo>
                  <a:lnTo>
                    <a:pt x="297700" y="241554"/>
                  </a:lnTo>
                  <a:lnTo>
                    <a:pt x="296557" y="248551"/>
                  </a:lnTo>
                  <a:lnTo>
                    <a:pt x="296837" y="251447"/>
                  </a:lnTo>
                  <a:lnTo>
                    <a:pt x="298310" y="251447"/>
                  </a:lnTo>
                  <a:lnTo>
                    <a:pt x="299161" y="248805"/>
                  </a:lnTo>
                  <a:lnTo>
                    <a:pt x="300342" y="241833"/>
                  </a:lnTo>
                  <a:lnTo>
                    <a:pt x="300342" y="238937"/>
                  </a:lnTo>
                  <a:close/>
                </a:path>
                <a:path w="521969" h="358775">
                  <a:moveTo>
                    <a:pt x="301218" y="273558"/>
                  </a:moveTo>
                  <a:lnTo>
                    <a:pt x="300926" y="272415"/>
                  </a:lnTo>
                  <a:lnTo>
                    <a:pt x="300355" y="272415"/>
                  </a:lnTo>
                  <a:lnTo>
                    <a:pt x="299466" y="272415"/>
                  </a:lnTo>
                  <a:lnTo>
                    <a:pt x="299173" y="273278"/>
                  </a:lnTo>
                  <a:lnTo>
                    <a:pt x="298310" y="275602"/>
                  </a:lnTo>
                  <a:lnTo>
                    <a:pt x="297700" y="278218"/>
                  </a:lnTo>
                  <a:lnTo>
                    <a:pt x="297129" y="280555"/>
                  </a:lnTo>
                  <a:lnTo>
                    <a:pt x="299173" y="280835"/>
                  </a:lnTo>
                  <a:lnTo>
                    <a:pt x="301218" y="281152"/>
                  </a:lnTo>
                  <a:lnTo>
                    <a:pt x="301218" y="273558"/>
                  </a:lnTo>
                  <a:close/>
                </a:path>
                <a:path w="521969" h="358775">
                  <a:moveTo>
                    <a:pt x="303517" y="307619"/>
                  </a:moveTo>
                  <a:lnTo>
                    <a:pt x="303225" y="306184"/>
                  </a:lnTo>
                  <a:lnTo>
                    <a:pt x="302653" y="304723"/>
                  </a:lnTo>
                  <a:lnTo>
                    <a:pt x="301790" y="303250"/>
                  </a:lnTo>
                  <a:lnTo>
                    <a:pt x="302056" y="305003"/>
                  </a:lnTo>
                  <a:lnTo>
                    <a:pt x="302374" y="306755"/>
                  </a:lnTo>
                  <a:lnTo>
                    <a:pt x="302653" y="308495"/>
                  </a:lnTo>
                  <a:lnTo>
                    <a:pt x="303517" y="307619"/>
                  </a:lnTo>
                  <a:close/>
                </a:path>
                <a:path w="521969" h="358775">
                  <a:moveTo>
                    <a:pt x="303580" y="276707"/>
                  </a:moveTo>
                  <a:lnTo>
                    <a:pt x="303517" y="276847"/>
                  </a:lnTo>
                  <a:lnTo>
                    <a:pt x="303225" y="277101"/>
                  </a:lnTo>
                  <a:lnTo>
                    <a:pt x="303517" y="277101"/>
                  </a:lnTo>
                  <a:lnTo>
                    <a:pt x="303580" y="276707"/>
                  </a:lnTo>
                  <a:close/>
                </a:path>
                <a:path w="521969" h="358775">
                  <a:moveTo>
                    <a:pt x="303822" y="205168"/>
                  </a:moveTo>
                  <a:lnTo>
                    <a:pt x="280250" y="188887"/>
                  </a:lnTo>
                  <a:lnTo>
                    <a:pt x="286385" y="193471"/>
                  </a:lnTo>
                  <a:lnTo>
                    <a:pt x="292061" y="198310"/>
                  </a:lnTo>
                  <a:lnTo>
                    <a:pt x="297141" y="202425"/>
                  </a:lnTo>
                  <a:lnTo>
                    <a:pt x="301485" y="204876"/>
                  </a:lnTo>
                  <a:lnTo>
                    <a:pt x="303212" y="205765"/>
                  </a:lnTo>
                  <a:lnTo>
                    <a:pt x="303822" y="205168"/>
                  </a:lnTo>
                  <a:close/>
                </a:path>
                <a:path w="521969" h="358775">
                  <a:moveTo>
                    <a:pt x="307327" y="240131"/>
                  </a:moveTo>
                  <a:lnTo>
                    <a:pt x="305866" y="235750"/>
                  </a:lnTo>
                  <a:lnTo>
                    <a:pt x="304977" y="235750"/>
                  </a:lnTo>
                  <a:lnTo>
                    <a:pt x="304431" y="235458"/>
                  </a:lnTo>
                  <a:lnTo>
                    <a:pt x="304711" y="239522"/>
                  </a:lnTo>
                  <a:lnTo>
                    <a:pt x="304114" y="243890"/>
                  </a:lnTo>
                  <a:lnTo>
                    <a:pt x="302971" y="251460"/>
                  </a:lnTo>
                  <a:lnTo>
                    <a:pt x="304711" y="252031"/>
                  </a:lnTo>
                  <a:lnTo>
                    <a:pt x="305866" y="248551"/>
                  </a:lnTo>
                  <a:lnTo>
                    <a:pt x="306730" y="244182"/>
                  </a:lnTo>
                  <a:lnTo>
                    <a:pt x="307327" y="240131"/>
                  </a:lnTo>
                  <a:close/>
                </a:path>
                <a:path w="521969" h="358775">
                  <a:moveTo>
                    <a:pt x="310197" y="209537"/>
                  </a:moveTo>
                  <a:lnTo>
                    <a:pt x="309651" y="208661"/>
                  </a:lnTo>
                  <a:lnTo>
                    <a:pt x="308190" y="207772"/>
                  </a:lnTo>
                  <a:lnTo>
                    <a:pt x="306717" y="206908"/>
                  </a:lnTo>
                  <a:lnTo>
                    <a:pt x="305574" y="206629"/>
                  </a:lnTo>
                  <a:lnTo>
                    <a:pt x="305295" y="206908"/>
                  </a:lnTo>
                  <a:lnTo>
                    <a:pt x="304965" y="207200"/>
                  </a:lnTo>
                  <a:lnTo>
                    <a:pt x="305854" y="208381"/>
                  </a:lnTo>
                  <a:lnTo>
                    <a:pt x="307035" y="209245"/>
                  </a:lnTo>
                  <a:lnTo>
                    <a:pt x="308483" y="210146"/>
                  </a:lnTo>
                  <a:lnTo>
                    <a:pt x="309651" y="210426"/>
                  </a:lnTo>
                  <a:lnTo>
                    <a:pt x="309943" y="209816"/>
                  </a:lnTo>
                  <a:lnTo>
                    <a:pt x="310197" y="209537"/>
                  </a:lnTo>
                  <a:close/>
                </a:path>
                <a:path w="521969" h="358775">
                  <a:moveTo>
                    <a:pt x="317779" y="316979"/>
                  </a:moveTo>
                  <a:lnTo>
                    <a:pt x="317500" y="317614"/>
                  </a:lnTo>
                  <a:lnTo>
                    <a:pt x="317779" y="317233"/>
                  </a:lnTo>
                  <a:lnTo>
                    <a:pt x="317779" y="316979"/>
                  </a:lnTo>
                  <a:close/>
                </a:path>
                <a:path w="521969" h="358775">
                  <a:moveTo>
                    <a:pt x="341960" y="278625"/>
                  </a:moveTo>
                  <a:lnTo>
                    <a:pt x="341388" y="272529"/>
                  </a:lnTo>
                  <a:lnTo>
                    <a:pt x="336715" y="268084"/>
                  </a:lnTo>
                  <a:lnTo>
                    <a:pt x="331482" y="263766"/>
                  </a:lnTo>
                  <a:lnTo>
                    <a:pt x="329857" y="261353"/>
                  </a:lnTo>
                  <a:lnTo>
                    <a:pt x="328485" y="259321"/>
                  </a:lnTo>
                  <a:lnTo>
                    <a:pt x="327977" y="258559"/>
                  </a:lnTo>
                  <a:lnTo>
                    <a:pt x="326542" y="252463"/>
                  </a:lnTo>
                  <a:lnTo>
                    <a:pt x="330034" y="243954"/>
                  </a:lnTo>
                  <a:lnTo>
                    <a:pt x="328549" y="237858"/>
                  </a:lnTo>
                  <a:lnTo>
                    <a:pt x="325056" y="232905"/>
                  </a:lnTo>
                  <a:lnTo>
                    <a:pt x="324497" y="226809"/>
                  </a:lnTo>
                  <a:lnTo>
                    <a:pt x="324205" y="223634"/>
                  </a:lnTo>
                  <a:lnTo>
                    <a:pt x="323761" y="220332"/>
                  </a:lnTo>
                  <a:lnTo>
                    <a:pt x="323049" y="215125"/>
                  </a:lnTo>
                  <a:lnTo>
                    <a:pt x="319265" y="212204"/>
                  </a:lnTo>
                  <a:lnTo>
                    <a:pt x="313728" y="213982"/>
                  </a:lnTo>
                  <a:lnTo>
                    <a:pt x="297434" y="217157"/>
                  </a:lnTo>
                  <a:lnTo>
                    <a:pt x="284848" y="219062"/>
                  </a:lnTo>
                  <a:lnTo>
                    <a:pt x="273227" y="220205"/>
                  </a:lnTo>
                  <a:lnTo>
                    <a:pt x="262432" y="220459"/>
                  </a:lnTo>
                  <a:lnTo>
                    <a:pt x="252323" y="220078"/>
                  </a:lnTo>
                  <a:lnTo>
                    <a:pt x="254952" y="224523"/>
                  </a:lnTo>
                  <a:lnTo>
                    <a:pt x="256413" y="224777"/>
                  </a:lnTo>
                  <a:lnTo>
                    <a:pt x="257568" y="224777"/>
                  </a:lnTo>
                  <a:lnTo>
                    <a:pt x="259003" y="225031"/>
                  </a:lnTo>
                  <a:lnTo>
                    <a:pt x="259588" y="225666"/>
                  </a:lnTo>
                  <a:lnTo>
                    <a:pt x="263956" y="230238"/>
                  </a:lnTo>
                  <a:lnTo>
                    <a:pt x="264528" y="231127"/>
                  </a:lnTo>
                  <a:lnTo>
                    <a:pt x="264248" y="230238"/>
                  </a:lnTo>
                  <a:lnTo>
                    <a:pt x="262204" y="225666"/>
                  </a:lnTo>
                  <a:lnTo>
                    <a:pt x="261937" y="224777"/>
                  </a:lnTo>
                  <a:lnTo>
                    <a:pt x="265391" y="225031"/>
                  </a:lnTo>
                  <a:lnTo>
                    <a:pt x="263956" y="225031"/>
                  </a:lnTo>
                  <a:lnTo>
                    <a:pt x="264248" y="225285"/>
                  </a:lnTo>
                  <a:lnTo>
                    <a:pt x="264845" y="226174"/>
                  </a:lnTo>
                  <a:lnTo>
                    <a:pt x="270929" y="229476"/>
                  </a:lnTo>
                  <a:lnTo>
                    <a:pt x="271526" y="230238"/>
                  </a:lnTo>
                  <a:lnTo>
                    <a:pt x="271233" y="229476"/>
                  </a:lnTo>
                  <a:lnTo>
                    <a:pt x="270078" y="227317"/>
                  </a:lnTo>
                  <a:lnTo>
                    <a:pt x="269773" y="226428"/>
                  </a:lnTo>
                  <a:lnTo>
                    <a:pt x="269773" y="226174"/>
                  </a:lnTo>
                  <a:lnTo>
                    <a:pt x="270929" y="226428"/>
                  </a:lnTo>
                  <a:lnTo>
                    <a:pt x="271526" y="226428"/>
                  </a:lnTo>
                  <a:lnTo>
                    <a:pt x="274751" y="229984"/>
                  </a:lnTo>
                  <a:lnTo>
                    <a:pt x="276186" y="230238"/>
                  </a:lnTo>
                  <a:lnTo>
                    <a:pt x="278803" y="230873"/>
                  </a:lnTo>
                  <a:lnTo>
                    <a:pt x="278523" y="228841"/>
                  </a:lnTo>
                  <a:lnTo>
                    <a:pt x="279107" y="227698"/>
                  </a:lnTo>
                  <a:lnTo>
                    <a:pt x="278599" y="226174"/>
                  </a:lnTo>
                  <a:lnTo>
                    <a:pt x="278523" y="225920"/>
                  </a:lnTo>
                  <a:lnTo>
                    <a:pt x="279654" y="225920"/>
                  </a:lnTo>
                  <a:lnTo>
                    <a:pt x="279107" y="225285"/>
                  </a:lnTo>
                  <a:lnTo>
                    <a:pt x="280263" y="225285"/>
                  </a:lnTo>
                  <a:lnTo>
                    <a:pt x="282028" y="228587"/>
                  </a:lnTo>
                  <a:lnTo>
                    <a:pt x="286397" y="230873"/>
                  </a:lnTo>
                  <a:lnTo>
                    <a:pt x="288417" y="233159"/>
                  </a:lnTo>
                  <a:lnTo>
                    <a:pt x="289852" y="231508"/>
                  </a:lnTo>
                  <a:lnTo>
                    <a:pt x="285800" y="226174"/>
                  </a:lnTo>
                  <a:lnTo>
                    <a:pt x="283946" y="225285"/>
                  </a:lnTo>
                  <a:lnTo>
                    <a:pt x="282879" y="224777"/>
                  </a:lnTo>
                  <a:lnTo>
                    <a:pt x="284048" y="224777"/>
                  </a:lnTo>
                  <a:lnTo>
                    <a:pt x="284327" y="224523"/>
                  </a:lnTo>
                  <a:lnTo>
                    <a:pt x="285483" y="224523"/>
                  </a:lnTo>
                  <a:lnTo>
                    <a:pt x="287820" y="226174"/>
                  </a:lnTo>
                  <a:lnTo>
                    <a:pt x="293611" y="228841"/>
                  </a:lnTo>
                  <a:lnTo>
                    <a:pt x="295097" y="232651"/>
                  </a:lnTo>
                  <a:lnTo>
                    <a:pt x="295579" y="229730"/>
                  </a:lnTo>
                  <a:lnTo>
                    <a:pt x="295694" y="228206"/>
                  </a:lnTo>
                  <a:lnTo>
                    <a:pt x="292468" y="224523"/>
                  </a:lnTo>
                  <a:lnTo>
                    <a:pt x="291922" y="223888"/>
                  </a:lnTo>
                  <a:lnTo>
                    <a:pt x="294538" y="223888"/>
                  </a:lnTo>
                  <a:lnTo>
                    <a:pt x="296837" y="226174"/>
                  </a:lnTo>
                  <a:lnTo>
                    <a:pt x="299173" y="229984"/>
                  </a:lnTo>
                  <a:lnTo>
                    <a:pt x="300609" y="233159"/>
                  </a:lnTo>
                  <a:lnTo>
                    <a:pt x="301117" y="230238"/>
                  </a:lnTo>
                  <a:lnTo>
                    <a:pt x="301002" y="226428"/>
                  </a:lnTo>
                  <a:lnTo>
                    <a:pt x="300926" y="225285"/>
                  </a:lnTo>
                  <a:lnTo>
                    <a:pt x="299669" y="223888"/>
                  </a:lnTo>
                  <a:lnTo>
                    <a:pt x="298310" y="222364"/>
                  </a:lnTo>
                  <a:lnTo>
                    <a:pt x="299758" y="222364"/>
                  </a:lnTo>
                  <a:lnTo>
                    <a:pt x="304723" y="226174"/>
                  </a:lnTo>
                  <a:lnTo>
                    <a:pt x="303225" y="227952"/>
                  </a:lnTo>
                  <a:lnTo>
                    <a:pt x="304990" y="233413"/>
                  </a:lnTo>
                  <a:lnTo>
                    <a:pt x="306133" y="232016"/>
                  </a:lnTo>
                  <a:lnTo>
                    <a:pt x="306590" y="225031"/>
                  </a:lnTo>
                  <a:lnTo>
                    <a:pt x="306590" y="223634"/>
                  </a:lnTo>
                  <a:lnTo>
                    <a:pt x="306247" y="222364"/>
                  </a:lnTo>
                  <a:lnTo>
                    <a:pt x="304253" y="220459"/>
                  </a:lnTo>
                  <a:lnTo>
                    <a:pt x="304114" y="220332"/>
                  </a:lnTo>
                  <a:lnTo>
                    <a:pt x="304723" y="220332"/>
                  </a:lnTo>
                  <a:lnTo>
                    <a:pt x="305269" y="220713"/>
                  </a:lnTo>
                  <a:lnTo>
                    <a:pt x="305879" y="220967"/>
                  </a:lnTo>
                  <a:lnTo>
                    <a:pt x="306222" y="222275"/>
                  </a:lnTo>
                  <a:lnTo>
                    <a:pt x="306730" y="222745"/>
                  </a:lnTo>
                  <a:lnTo>
                    <a:pt x="306666" y="223888"/>
                  </a:lnTo>
                  <a:lnTo>
                    <a:pt x="308051" y="229095"/>
                  </a:lnTo>
                  <a:lnTo>
                    <a:pt x="309181" y="237223"/>
                  </a:lnTo>
                  <a:lnTo>
                    <a:pt x="309321" y="245224"/>
                  </a:lnTo>
                  <a:lnTo>
                    <a:pt x="308787" y="252082"/>
                  </a:lnTo>
                  <a:lnTo>
                    <a:pt x="310629" y="246494"/>
                  </a:lnTo>
                  <a:lnTo>
                    <a:pt x="311543" y="239763"/>
                  </a:lnTo>
                  <a:lnTo>
                    <a:pt x="311721" y="234683"/>
                  </a:lnTo>
                  <a:lnTo>
                    <a:pt x="311708" y="223634"/>
                  </a:lnTo>
                  <a:lnTo>
                    <a:pt x="312547" y="223634"/>
                  </a:lnTo>
                  <a:lnTo>
                    <a:pt x="313804" y="231508"/>
                  </a:lnTo>
                  <a:lnTo>
                    <a:pt x="314121" y="237223"/>
                  </a:lnTo>
                  <a:lnTo>
                    <a:pt x="314185" y="239763"/>
                  </a:lnTo>
                  <a:lnTo>
                    <a:pt x="313842" y="246494"/>
                  </a:lnTo>
                  <a:lnTo>
                    <a:pt x="312877" y="253225"/>
                  </a:lnTo>
                  <a:lnTo>
                    <a:pt x="315010" y="248145"/>
                  </a:lnTo>
                  <a:lnTo>
                    <a:pt x="316395" y="241922"/>
                  </a:lnTo>
                  <a:lnTo>
                    <a:pt x="317246" y="234683"/>
                  </a:lnTo>
                  <a:lnTo>
                    <a:pt x="317779" y="226809"/>
                  </a:lnTo>
                  <a:lnTo>
                    <a:pt x="318389" y="227952"/>
                  </a:lnTo>
                  <a:lnTo>
                    <a:pt x="318935" y="228841"/>
                  </a:lnTo>
                  <a:lnTo>
                    <a:pt x="319405" y="229730"/>
                  </a:lnTo>
                  <a:lnTo>
                    <a:pt x="319493" y="230873"/>
                  </a:lnTo>
                  <a:lnTo>
                    <a:pt x="319125" y="237223"/>
                  </a:lnTo>
                  <a:lnTo>
                    <a:pt x="319062" y="237858"/>
                  </a:lnTo>
                  <a:lnTo>
                    <a:pt x="317982" y="245224"/>
                  </a:lnTo>
                  <a:lnTo>
                    <a:pt x="316471" y="252463"/>
                  </a:lnTo>
                  <a:lnTo>
                    <a:pt x="314883" y="259067"/>
                  </a:lnTo>
                  <a:lnTo>
                    <a:pt x="314312" y="259067"/>
                  </a:lnTo>
                  <a:lnTo>
                    <a:pt x="313156" y="259702"/>
                  </a:lnTo>
                  <a:lnTo>
                    <a:pt x="313029" y="255892"/>
                  </a:lnTo>
                  <a:lnTo>
                    <a:pt x="312877" y="255257"/>
                  </a:lnTo>
                  <a:lnTo>
                    <a:pt x="312877" y="254114"/>
                  </a:lnTo>
                  <a:lnTo>
                    <a:pt x="312547" y="253606"/>
                  </a:lnTo>
                  <a:lnTo>
                    <a:pt x="312267" y="253860"/>
                  </a:lnTo>
                  <a:lnTo>
                    <a:pt x="311975" y="253860"/>
                  </a:lnTo>
                  <a:lnTo>
                    <a:pt x="311391" y="255892"/>
                  </a:lnTo>
                  <a:lnTo>
                    <a:pt x="311289" y="257670"/>
                  </a:lnTo>
                  <a:lnTo>
                    <a:pt x="311213" y="258178"/>
                  </a:lnTo>
                  <a:lnTo>
                    <a:pt x="311111" y="260464"/>
                  </a:lnTo>
                  <a:lnTo>
                    <a:pt x="310502" y="261099"/>
                  </a:lnTo>
                  <a:lnTo>
                    <a:pt x="309956" y="261099"/>
                  </a:lnTo>
                  <a:lnTo>
                    <a:pt x="309359" y="261353"/>
                  </a:lnTo>
                  <a:lnTo>
                    <a:pt x="309283" y="259956"/>
                  </a:lnTo>
                  <a:lnTo>
                    <a:pt x="309092" y="259321"/>
                  </a:lnTo>
                  <a:lnTo>
                    <a:pt x="308889" y="258813"/>
                  </a:lnTo>
                  <a:lnTo>
                    <a:pt x="308787" y="257670"/>
                  </a:lnTo>
                  <a:lnTo>
                    <a:pt x="308483" y="257035"/>
                  </a:lnTo>
                  <a:lnTo>
                    <a:pt x="308203" y="257289"/>
                  </a:lnTo>
                  <a:lnTo>
                    <a:pt x="307886" y="257289"/>
                  </a:lnTo>
                  <a:lnTo>
                    <a:pt x="307606" y="258178"/>
                  </a:lnTo>
                  <a:lnTo>
                    <a:pt x="307606" y="262242"/>
                  </a:lnTo>
                  <a:lnTo>
                    <a:pt x="306133" y="262877"/>
                  </a:lnTo>
                  <a:lnTo>
                    <a:pt x="305269" y="263131"/>
                  </a:lnTo>
                  <a:lnTo>
                    <a:pt x="304990" y="261734"/>
                  </a:lnTo>
                  <a:lnTo>
                    <a:pt x="304406" y="259956"/>
                  </a:lnTo>
                  <a:lnTo>
                    <a:pt x="304114" y="260210"/>
                  </a:lnTo>
                  <a:lnTo>
                    <a:pt x="303834" y="260210"/>
                  </a:lnTo>
                  <a:lnTo>
                    <a:pt x="303745" y="261099"/>
                  </a:lnTo>
                  <a:lnTo>
                    <a:pt x="303517" y="261734"/>
                  </a:lnTo>
                  <a:lnTo>
                    <a:pt x="303517" y="264020"/>
                  </a:lnTo>
                  <a:lnTo>
                    <a:pt x="302374" y="264655"/>
                  </a:lnTo>
                  <a:lnTo>
                    <a:pt x="301815" y="264655"/>
                  </a:lnTo>
                  <a:lnTo>
                    <a:pt x="300926" y="260464"/>
                  </a:lnTo>
                  <a:lnTo>
                    <a:pt x="300355" y="259067"/>
                  </a:lnTo>
                  <a:lnTo>
                    <a:pt x="299758" y="259067"/>
                  </a:lnTo>
                  <a:lnTo>
                    <a:pt x="299453" y="259702"/>
                  </a:lnTo>
                  <a:lnTo>
                    <a:pt x="299453" y="265544"/>
                  </a:lnTo>
                  <a:lnTo>
                    <a:pt x="298856" y="265798"/>
                  </a:lnTo>
                  <a:lnTo>
                    <a:pt x="298602" y="265798"/>
                  </a:lnTo>
                  <a:lnTo>
                    <a:pt x="297992" y="266052"/>
                  </a:lnTo>
                  <a:lnTo>
                    <a:pt x="297713" y="265798"/>
                  </a:lnTo>
                  <a:lnTo>
                    <a:pt x="297637" y="264909"/>
                  </a:lnTo>
                  <a:lnTo>
                    <a:pt x="297129" y="263131"/>
                  </a:lnTo>
                  <a:lnTo>
                    <a:pt x="295694" y="260845"/>
                  </a:lnTo>
                  <a:lnTo>
                    <a:pt x="295097" y="261353"/>
                  </a:lnTo>
                  <a:lnTo>
                    <a:pt x="295173" y="261988"/>
                  </a:lnTo>
                  <a:lnTo>
                    <a:pt x="295249" y="262242"/>
                  </a:lnTo>
                  <a:lnTo>
                    <a:pt x="295376" y="264274"/>
                  </a:lnTo>
                  <a:lnTo>
                    <a:pt x="295897" y="265798"/>
                  </a:lnTo>
                  <a:lnTo>
                    <a:pt x="295986" y="266306"/>
                  </a:lnTo>
                  <a:lnTo>
                    <a:pt x="296240" y="266687"/>
                  </a:lnTo>
                  <a:lnTo>
                    <a:pt x="295694" y="266941"/>
                  </a:lnTo>
                  <a:lnTo>
                    <a:pt x="295376" y="266941"/>
                  </a:lnTo>
                  <a:lnTo>
                    <a:pt x="294805" y="267195"/>
                  </a:lnTo>
                  <a:lnTo>
                    <a:pt x="294220" y="264909"/>
                  </a:lnTo>
                  <a:lnTo>
                    <a:pt x="292785" y="262877"/>
                  </a:lnTo>
                  <a:lnTo>
                    <a:pt x="292468" y="263131"/>
                  </a:lnTo>
                  <a:lnTo>
                    <a:pt x="292176" y="263131"/>
                  </a:lnTo>
                  <a:lnTo>
                    <a:pt x="292252" y="266687"/>
                  </a:lnTo>
                  <a:lnTo>
                    <a:pt x="292468" y="267830"/>
                  </a:lnTo>
                  <a:lnTo>
                    <a:pt x="291604" y="268084"/>
                  </a:lnTo>
                  <a:lnTo>
                    <a:pt x="290156" y="268719"/>
                  </a:lnTo>
                  <a:lnTo>
                    <a:pt x="290029" y="267830"/>
                  </a:lnTo>
                  <a:lnTo>
                    <a:pt x="289852" y="267449"/>
                  </a:lnTo>
                  <a:lnTo>
                    <a:pt x="289788" y="266941"/>
                  </a:lnTo>
                  <a:lnTo>
                    <a:pt x="289267" y="264909"/>
                  </a:lnTo>
                  <a:lnTo>
                    <a:pt x="288417" y="263131"/>
                  </a:lnTo>
                  <a:lnTo>
                    <a:pt x="287235" y="263766"/>
                  </a:lnTo>
                  <a:lnTo>
                    <a:pt x="287299" y="266052"/>
                  </a:lnTo>
                  <a:lnTo>
                    <a:pt x="287820" y="268084"/>
                  </a:lnTo>
                  <a:lnTo>
                    <a:pt x="288099" y="268338"/>
                  </a:lnTo>
                  <a:lnTo>
                    <a:pt x="288099" y="269227"/>
                  </a:lnTo>
                  <a:lnTo>
                    <a:pt x="287540" y="269227"/>
                  </a:lnTo>
                  <a:lnTo>
                    <a:pt x="286118" y="269849"/>
                  </a:lnTo>
                  <a:lnTo>
                    <a:pt x="286080" y="269227"/>
                  </a:lnTo>
                  <a:lnTo>
                    <a:pt x="285800" y="268338"/>
                  </a:lnTo>
                  <a:lnTo>
                    <a:pt x="285483" y="267830"/>
                  </a:lnTo>
                  <a:lnTo>
                    <a:pt x="284632" y="265798"/>
                  </a:lnTo>
                  <a:lnTo>
                    <a:pt x="283718" y="264655"/>
                  </a:lnTo>
                  <a:lnTo>
                    <a:pt x="283171" y="264909"/>
                  </a:lnTo>
                  <a:lnTo>
                    <a:pt x="282879" y="265163"/>
                  </a:lnTo>
                  <a:lnTo>
                    <a:pt x="283171" y="266941"/>
                  </a:lnTo>
                  <a:lnTo>
                    <a:pt x="284327" y="269227"/>
                  </a:lnTo>
                  <a:lnTo>
                    <a:pt x="284327" y="269862"/>
                  </a:lnTo>
                  <a:lnTo>
                    <a:pt x="284632" y="270116"/>
                  </a:lnTo>
                  <a:lnTo>
                    <a:pt x="285191" y="271259"/>
                  </a:lnTo>
                  <a:lnTo>
                    <a:pt x="285800" y="271894"/>
                  </a:lnTo>
                  <a:lnTo>
                    <a:pt x="286080" y="271894"/>
                  </a:lnTo>
                  <a:lnTo>
                    <a:pt x="286397" y="271640"/>
                  </a:lnTo>
                  <a:lnTo>
                    <a:pt x="286321" y="270751"/>
                  </a:lnTo>
                  <a:lnTo>
                    <a:pt x="286143" y="270116"/>
                  </a:lnTo>
                  <a:lnTo>
                    <a:pt x="286118" y="269862"/>
                  </a:lnTo>
                  <a:lnTo>
                    <a:pt x="288417" y="269862"/>
                  </a:lnTo>
                  <a:lnTo>
                    <a:pt x="288988" y="271005"/>
                  </a:lnTo>
                  <a:lnTo>
                    <a:pt x="289560" y="271894"/>
                  </a:lnTo>
                  <a:lnTo>
                    <a:pt x="289852" y="271640"/>
                  </a:lnTo>
                  <a:lnTo>
                    <a:pt x="290156" y="271640"/>
                  </a:lnTo>
                  <a:lnTo>
                    <a:pt x="290360" y="271005"/>
                  </a:lnTo>
                  <a:lnTo>
                    <a:pt x="290283" y="270116"/>
                  </a:lnTo>
                  <a:lnTo>
                    <a:pt x="290156" y="269608"/>
                  </a:lnTo>
                  <a:lnTo>
                    <a:pt x="291033" y="269227"/>
                  </a:lnTo>
                  <a:lnTo>
                    <a:pt x="291922" y="269227"/>
                  </a:lnTo>
                  <a:lnTo>
                    <a:pt x="292785" y="268973"/>
                  </a:lnTo>
                  <a:lnTo>
                    <a:pt x="292963" y="269862"/>
                  </a:lnTo>
                  <a:lnTo>
                    <a:pt x="293077" y="271894"/>
                  </a:lnTo>
                  <a:lnTo>
                    <a:pt x="295694" y="270751"/>
                  </a:lnTo>
                  <a:lnTo>
                    <a:pt x="295579" y="269608"/>
                  </a:lnTo>
                  <a:lnTo>
                    <a:pt x="295427" y="268973"/>
                  </a:lnTo>
                  <a:lnTo>
                    <a:pt x="295376" y="268719"/>
                  </a:lnTo>
                  <a:lnTo>
                    <a:pt x="295694" y="268719"/>
                  </a:lnTo>
                  <a:lnTo>
                    <a:pt x="296240" y="268338"/>
                  </a:lnTo>
                  <a:lnTo>
                    <a:pt x="296837" y="268338"/>
                  </a:lnTo>
                  <a:lnTo>
                    <a:pt x="297434" y="269227"/>
                  </a:lnTo>
                  <a:lnTo>
                    <a:pt x="297992" y="270116"/>
                  </a:lnTo>
                  <a:lnTo>
                    <a:pt x="298310" y="270116"/>
                  </a:lnTo>
                  <a:lnTo>
                    <a:pt x="298602" y="269862"/>
                  </a:lnTo>
                  <a:lnTo>
                    <a:pt x="298513" y="268973"/>
                  </a:lnTo>
                  <a:lnTo>
                    <a:pt x="298310" y="268338"/>
                  </a:lnTo>
                  <a:lnTo>
                    <a:pt x="298310" y="268084"/>
                  </a:lnTo>
                  <a:lnTo>
                    <a:pt x="298856" y="267830"/>
                  </a:lnTo>
                  <a:lnTo>
                    <a:pt x="299758" y="267830"/>
                  </a:lnTo>
                  <a:lnTo>
                    <a:pt x="300062" y="268084"/>
                  </a:lnTo>
                  <a:lnTo>
                    <a:pt x="300062" y="268719"/>
                  </a:lnTo>
                  <a:lnTo>
                    <a:pt x="300355" y="268973"/>
                  </a:lnTo>
                  <a:lnTo>
                    <a:pt x="300355" y="269862"/>
                  </a:lnTo>
                  <a:lnTo>
                    <a:pt x="300609" y="270370"/>
                  </a:lnTo>
                  <a:lnTo>
                    <a:pt x="301498" y="270370"/>
                  </a:lnTo>
                  <a:lnTo>
                    <a:pt x="301498" y="269608"/>
                  </a:lnTo>
                  <a:lnTo>
                    <a:pt x="301726" y="268973"/>
                  </a:lnTo>
                  <a:lnTo>
                    <a:pt x="301815" y="267830"/>
                  </a:lnTo>
                  <a:lnTo>
                    <a:pt x="301815" y="267449"/>
                  </a:lnTo>
                  <a:lnTo>
                    <a:pt x="302374" y="267195"/>
                  </a:lnTo>
                  <a:lnTo>
                    <a:pt x="303225" y="267195"/>
                  </a:lnTo>
                  <a:lnTo>
                    <a:pt x="303834" y="266941"/>
                  </a:lnTo>
                  <a:lnTo>
                    <a:pt x="304723" y="268719"/>
                  </a:lnTo>
                  <a:lnTo>
                    <a:pt x="303580" y="276707"/>
                  </a:lnTo>
                  <a:lnTo>
                    <a:pt x="305269" y="272529"/>
                  </a:lnTo>
                  <a:lnTo>
                    <a:pt x="305498" y="271259"/>
                  </a:lnTo>
                  <a:lnTo>
                    <a:pt x="305600" y="266687"/>
                  </a:lnTo>
                  <a:lnTo>
                    <a:pt x="307035" y="266052"/>
                  </a:lnTo>
                  <a:lnTo>
                    <a:pt x="307886" y="265798"/>
                  </a:lnTo>
                  <a:lnTo>
                    <a:pt x="307771" y="270116"/>
                  </a:lnTo>
                  <a:lnTo>
                    <a:pt x="306133" y="273672"/>
                  </a:lnTo>
                  <a:lnTo>
                    <a:pt x="306451" y="277736"/>
                  </a:lnTo>
                  <a:lnTo>
                    <a:pt x="309956" y="273037"/>
                  </a:lnTo>
                  <a:lnTo>
                    <a:pt x="309841" y="268084"/>
                  </a:lnTo>
                  <a:lnTo>
                    <a:pt x="309714" y="266941"/>
                  </a:lnTo>
                  <a:lnTo>
                    <a:pt x="309651" y="265544"/>
                  </a:lnTo>
                  <a:lnTo>
                    <a:pt x="310222" y="265544"/>
                  </a:lnTo>
                  <a:lnTo>
                    <a:pt x="310794" y="265163"/>
                  </a:lnTo>
                  <a:lnTo>
                    <a:pt x="311708" y="264909"/>
                  </a:lnTo>
                  <a:lnTo>
                    <a:pt x="311746" y="266052"/>
                  </a:lnTo>
                  <a:lnTo>
                    <a:pt x="312077" y="268084"/>
                  </a:lnTo>
                  <a:lnTo>
                    <a:pt x="312166" y="269608"/>
                  </a:lnTo>
                  <a:lnTo>
                    <a:pt x="311111" y="273926"/>
                  </a:lnTo>
                  <a:lnTo>
                    <a:pt x="314007" y="271259"/>
                  </a:lnTo>
                  <a:lnTo>
                    <a:pt x="314312" y="268973"/>
                  </a:lnTo>
                  <a:lnTo>
                    <a:pt x="315087" y="264909"/>
                  </a:lnTo>
                  <a:lnTo>
                    <a:pt x="315137" y="264655"/>
                  </a:lnTo>
                  <a:lnTo>
                    <a:pt x="315429" y="263131"/>
                  </a:lnTo>
                  <a:lnTo>
                    <a:pt x="315772" y="261353"/>
                  </a:lnTo>
                  <a:lnTo>
                    <a:pt x="317500" y="261353"/>
                  </a:lnTo>
                  <a:lnTo>
                    <a:pt x="316318" y="271894"/>
                  </a:lnTo>
                  <a:lnTo>
                    <a:pt x="318389" y="269862"/>
                  </a:lnTo>
                  <a:lnTo>
                    <a:pt x="319760" y="266052"/>
                  </a:lnTo>
                  <a:lnTo>
                    <a:pt x="319874" y="265544"/>
                  </a:lnTo>
                  <a:lnTo>
                    <a:pt x="320382" y="259702"/>
                  </a:lnTo>
                  <a:lnTo>
                    <a:pt x="320408" y="259321"/>
                  </a:lnTo>
                  <a:lnTo>
                    <a:pt x="321284" y="259956"/>
                  </a:lnTo>
                  <a:lnTo>
                    <a:pt x="321411" y="260845"/>
                  </a:lnTo>
                  <a:lnTo>
                    <a:pt x="321538" y="262242"/>
                  </a:lnTo>
                  <a:lnTo>
                    <a:pt x="321005" y="266687"/>
                  </a:lnTo>
                  <a:lnTo>
                    <a:pt x="322160" y="266941"/>
                  </a:lnTo>
                  <a:lnTo>
                    <a:pt x="322262" y="265163"/>
                  </a:lnTo>
                  <a:lnTo>
                    <a:pt x="323316" y="261353"/>
                  </a:lnTo>
                  <a:lnTo>
                    <a:pt x="325932" y="269227"/>
                  </a:lnTo>
                  <a:lnTo>
                    <a:pt x="328790" y="276707"/>
                  </a:lnTo>
                  <a:lnTo>
                    <a:pt x="328904" y="278625"/>
                  </a:lnTo>
                  <a:lnTo>
                    <a:pt x="329158" y="285229"/>
                  </a:lnTo>
                  <a:lnTo>
                    <a:pt x="328549" y="285864"/>
                  </a:lnTo>
                  <a:lnTo>
                    <a:pt x="327393" y="287007"/>
                  </a:lnTo>
                  <a:lnTo>
                    <a:pt x="327977" y="283197"/>
                  </a:lnTo>
                  <a:lnTo>
                    <a:pt x="326542" y="277990"/>
                  </a:lnTo>
                  <a:lnTo>
                    <a:pt x="323608" y="272529"/>
                  </a:lnTo>
                  <a:lnTo>
                    <a:pt x="325386" y="284721"/>
                  </a:lnTo>
                  <a:lnTo>
                    <a:pt x="325386" y="289293"/>
                  </a:lnTo>
                  <a:lnTo>
                    <a:pt x="325056" y="289674"/>
                  </a:lnTo>
                  <a:lnTo>
                    <a:pt x="324459" y="289928"/>
                  </a:lnTo>
                  <a:lnTo>
                    <a:pt x="324459" y="290182"/>
                  </a:lnTo>
                  <a:lnTo>
                    <a:pt x="324205" y="286753"/>
                  </a:lnTo>
                  <a:lnTo>
                    <a:pt x="322757" y="282308"/>
                  </a:lnTo>
                  <a:lnTo>
                    <a:pt x="320408" y="277990"/>
                  </a:lnTo>
                  <a:lnTo>
                    <a:pt x="321284" y="282689"/>
                  </a:lnTo>
                  <a:lnTo>
                    <a:pt x="321868" y="287896"/>
                  </a:lnTo>
                  <a:lnTo>
                    <a:pt x="322160" y="292341"/>
                  </a:lnTo>
                  <a:lnTo>
                    <a:pt x="321564" y="292849"/>
                  </a:lnTo>
                  <a:lnTo>
                    <a:pt x="321005" y="293103"/>
                  </a:lnTo>
                  <a:lnTo>
                    <a:pt x="320408" y="293738"/>
                  </a:lnTo>
                  <a:lnTo>
                    <a:pt x="320408" y="290563"/>
                  </a:lnTo>
                  <a:lnTo>
                    <a:pt x="318935" y="286753"/>
                  </a:lnTo>
                  <a:lnTo>
                    <a:pt x="316928" y="282689"/>
                  </a:lnTo>
                  <a:lnTo>
                    <a:pt x="318071" y="291706"/>
                  </a:lnTo>
                  <a:lnTo>
                    <a:pt x="318389" y="295770"/>
                  </a:lnTo>
                  <a:lnTo>
                    <a:pt x="317500" y="296405"/>
                  </a:lnTo>
                  <a:lnTo>
                    <a:pt x="316064" y="297802"/>
                  </a:lnTo>
                  <a:lnTo>
                    <a:pt x="315480" y="295135"/>
                  </a:lnTo>
                  <a:lnTo>
                    <a:pt x="314566" y="292595"/>
                  </a:lnTo>
                  <a:lnTo>
                    <a:pt x="313156" y="289928"/>
                  </a:lnTo>
                  <a:lnTo>
                    <a:pt x="313690" y="292849"/>
                  </a:lnTo>
                  <a:lnTo>
                    <a:pt x="313791" y="293738"/>
                  </a:lnTo>
                  <a:lnTo>
                    <a:pt x="314007" y="296405"/>
                  </a:lnTo>
                  <a:lnTo>
                    <a:pt x="314312" y="299199"/>
                  </a:lnTo>
                  <a:lnTo>
                    <a:pt x="313410" y="299834"/>
                  </a:lnTo>
                  <a:lnTo>
                    <a:pt x="312547" y="300723"/>
                  </a:lnTo>
                  <a:lnTo>
                    <a:pt x="311708" y="301231"/>
                  </a:lnTo>
                  <a:lnTo>
                    <a:pt x="311111" y="299580"/>
                  </a:lnTo>
                  <a:lnTo>
                    <a:pt x="310502" y="297548"/>
                  </a:lnTo>
                  <a:lnTo>
                    <a:pt x="309359" y="295516"/>
                  </a:lnTo>
                  <a:lnTo>
                    <a:pt x="310032" y="300723"/>
                  </a:lnTo>
                  <a:lnTo>
                    <a:pt x="310222" y="302501"/>
                  </a:lnTo>
                  <a:lnTo>
                    <a:pt x="309651" y="303009"/>
                  </a:lnTo>
                  <a:lnTo>
                    <a:pt x="308787" y="303644"/>
                  </a:lnTo>
                  <a:lnTo>
                    <a:pt x="308203" y="304152"/>
                  </a:lnTo>
                  <a:lnTo>
                    <a:pt x="307606" y="302755"/>
                  </a:lnTo>
                  <a:lnTo>
                    <a:pt x="307035" y="300977"/>
                  </a:lnTo>
                  <a:lnTo>
                    <a:pt x="306133" y="299580"/>
                  </a:lnTo>
                  <a:lnTo>
                    <a:pt x="306451" y="301231"/>
                  </a:lnTo>
                  <a:lnTo>
                    <a:pt x="306755" y="303517"/>
                  </a:lnTo>
                  <a:lnTo>
                    <a:pt x="307035" y="305041"/>
                  </a:lnTo>
                  <a:lnTo>
                    <a:pt x="307340" y="304787"/>
                  </a:lnTo>
                  <a:lnTo>
                    <a:pt x="304723" y="307073"/>
                  </a:lnTo>
                  <a:lnTo>
                    <a:pt x="301815" y="309105"/>
                  </a:lnTo>
                  <a:lnTo>
                    <a:pt x="299173" y="311518"/>
                  </a:lnTo>
                  <a:lnTo>
                    <a:pt x="309981" y="304787"/>
                  </a:lnTo>
                  <a:lnTo>
                    <a:pt x="311010" y="304152"/>
                  </a:lnTo>
                  <a:lnTo>
                    <a:pt x="315696" y="301231"/>
                  </a:lnTo>
                  <a:lnTo>
                    <a:pt x="321195" y="297802"/>
                  </a:lnTo>
                  <a:lnTo>
                    <a:pt x="327723" y="293738"/>
                  </a:lnTo>
                  <a:lnTo>
                    <a:pt x="329158" y="292849"/>
                  </a:lnTo>
                  <a:lnTo>
                    <a:pt x="328841" y="294627"/>
                  </a:lnTo>
                  <a:lnTo>
                    <a:pt x="328282" y="296659"/>
                  </a:lnTo>
                  <a:lnTo>
                    <a:pt x="327393" y="299199"/>
                  </a:lnTo>
                  <a:lnTo>
                    <a:pt x="326821" y="298056"/>
                  </a:lnTo>
                  <a:lnTo>
                    <a:pt x="325666" y="296405"/>
                  </a:lnTo>
                  <a:lnTo>
                    <a:pt x="325932" y="297802"/>
                  </a:lnTo>
                  <a:lnTo>
                    <a:pt x="326542" y="299199"/>
                  </a:lnTo>
                  <a:lnTo>
                    <a:pt x="326605" y="299580"/>
                  </a:lnTo>
                  <a:lnTo>
                    <a:pt x="326707" y="300977"/>
                  </a:lnTo>
                  <a:lnTo>
                    <a:pt x="326212" y="302120"/>
                  </a:lnTo>
                  <a:lnTo>
                    <a:pt x="325386" y="303644"/>
                  </a:lnTo>
                  <a:lnTo>
                    <a:pt x="324459" y="305041"/>
                  </a:lnTo>
                  <a:lnTo>
                    <a:pt x="323646" y="303390"/>
                  </a:lnTo>
                  <a:lnTo>
                    <a:pt x="323316" y="302755"/>
                  </a:lnTo>
                  <a:lnTo>
                    <a:pt x="322453" y="301612"/>
                  </a:lnTo>
                  <a:lnTo>
                    <a:pt x="323049" y="303390"/>
                  </a:lnTo>
                  <a:lnTo>
                    <a:pt x="323316" y="305041"/>
                  </a:lnTo>
                  <a:lnTo>
                    <a:pt x="323913" y="306565"/>
                  </a:lnTo>
                  <a:lnTo>
                    <a:pt x="323316" y="307708"/>
                  </a:lnTo>
                  <a:lnTo>
                    <a:pt x="322453" y="308851"/>
                  </a:lnTo>
                  <a:lnTo>
                    <a:pt x="321868" y="309994"/>
                  </a:lnTo>
                  <a:lnTo>
                    <a:pt x="321284" y="308851"/>
                  </a:lnTo>
                  <a:lnTo>
                    <a:pt x="320700" y="307962"/>
                  </a:lnTo>
                  <a:lnTo>
                    <a:pt x="320154" y="306819"/>
                  </a:lnTo>
                  <a:lnTo>
                    <a:pt x="320408" y="308597"/>
                  </a:lnTo>
                  <a:lnTo>
                    <a:pt x="321005" y="311518"/>
                  </a:lnTo>
                  <a:lnTo>
                    <a:pt x="318389" y="315836"/>
                  </a:lnTo>
                  <a:lnTo>
                    <a:pt x="318071" y="314693"/>
                  </a:lnTo>
                  <a:lnTo>
                    <a:pt x="317779" y="313804"/>
                  </a:lnTo>
                  <a:lnTo>
                    <a:pt x="316928" y="312661"/>
                  </a:lnTo>
                  <a:lnTo>
                    <a:pt x="317169" y="314058"/>
                  </a:lnTo>
                  <a:lnTo>
                    <a:pt x="317779" y="316979"/>
                  </a:lnTo>
                  <a:lnTo>
                    <a:pt x="318389" y="316725"/>
                  </a:lnTo>
                  <a:lnTo>
                    <a:pt x="318389" y="316471"/>
                  </a:lnTo>
                  <a:lnTo>
                    <a:pt x="318858" y="315836"/>
                  </a:lnTo>
                  <a:lnTo>
                    <a:pt x="335076" y="290182"/>
                  </a:lnTo>
                  <a:lnTo>
                    <a:pt x="336435" y="287261"/>
                  </a:lnTo>
                  <a:lnTo>
                    <a:pt x="336588" y="287007"/>
                  </a:lnTo>
                  <a:lnTo>
                    <a:pt x="341960" y="278625"/>
                  </a:lnTo>
                  <a:close/>
                </a:path>
                <a:path w="521969" h="358775">
                  <a:moveTo>
                    <a:pt x="404837" y="45694"/>
                  </a:moveTo>
                  <a:lnTo>
                    <a:pt x="404520" y="45402"/>
                  </a:lnTo>
                  <a:lnTo>
                    <a:pt x="400138" y="39878"/>
                  </a:lnTo>
                  <a:lnTo>
                    <a:pt x="399859" y="39306"/>
                  </a:lnTo>
                  <a:lnTo>
                    <a:pt x="399249" y="39306"/>
                  </a:lnTo>
                  <a:lnTo>
                    <a:pt x="398970" y="39598"/>
                  </a:lnTo>
                  <a:lnTo>
                    <a:pt x="397840" y="40449"/>
                  </a:lnTo>
                  <a:lnTo>
                    <a:pt x="397243" y="40767"/>
                  </a:lnTo>
                  <a:lnTo>
                    <a:pt x="397243" y="41325"/>
                  </a:lnTo>
                  <a:lnTo>
                    <a:pt x="397522" y="41630"/>
                  </a:lnTo>
                  <a:lnTo>
                    <a:pt x="402221" y="47155"/>
                  </a:lnTo>
                  <a:lnTo>
                    <a:pt x="402475" y="47726"/>
                  </a:lnTo>
                  <a:lnTo>
                    <a:pt x="403072" y="47726"/>
                  </a:lnTo>
                  <a:lnTo>
                    <a:pt x="403339" y="47447"/>
                  </a:lnTo>
                  <a:lnTo>
                    <a:pt x="404520" y="46583"/>
                  </a:lnTo>
                  <a:lnTo>
                    <a:pt x="404837" y="46291"/>
                  </a:lnTo>
                  <a:lnTo>
                    <a:pt x="404837" y="45694"/>
                  </a:lnTo>
                  <a:close/>
                </a:path>
                <a:path w="521969" h="358775">
                  <a:moveTo>
                    <a:pt x="405091" y="57632"/>
                  </a:moveTo>
                  <a:lnTo>
                    <a:pt x="404228" y="55880"/>
                  </a:lnTo>
                  <a:lnTo>
                    <a:pt x="403339" y="54432"/>
                  </a:lnTo>
                  <a:lnTo>
                    <a:pt x="402221" y="53568"/>
                  </a:lnTo>
                  <a:lnTo>
                    <a:pt x="401015" y="54152"/>
                  </a:lnTo>
                  <a:lnTo>
                    <a:pt x="401015" y="55587"/>
                  </a:lnTo>
                  <a:lnTo>
                    <a:pt x="401904" y="57048"/>
                  </a:lnTo>
                  <a:lnTo>
                    <a:pt x="402767" y="58813"/>
                  </a:lnTo>
                  <a:lnTo>
                    <a:pt x="403923" y="59651"/>
                  </a:lnTo>
                  <a:lnTo>
                    <a:pt x="405091" y="59105"/>
                  </a:lnTo>
                  <a:lnTo>
                    <a:pt x="405091" y="57632"/>
                  </a:lnTo>
                  <a:close/>
                </a:path>
                <a:path w="521969" h="358775">
                  <a:moveTo>
                    <a:pt x="414248" y="11633"/>
                  </a:moveTo>
                  <a:lnTo>
                    <a:pt x="414121" y="0"/>
                  </a:lnTo>
                  <a:lnTo>
                    <a:pt x="411518" y="0"/>
                  </a:lnTo>
                  <a:lnTo>
                    <a:pt x="411492" y="4368"/>
                  </a:lnTo>
                  <a:lnTo>
                    <a:pt x="411276" y="10756"/>
                  </a:lnTo>
                  <a:lnTo>
                    <a:pt x="410146" y="26479"/>
                  </a:lnTo>
                  <a:lnTo>
                    <a:pt x="409790" y="34061"/>
                  </a:lnTo>
                  <a:lnTo>
                    <a:pt x="409752" y="38150"/>
                  </a:lnTo>
                  <a:lnTo>
                    <a:pt x="412369" y="35509"/>
                  </a:lnTo>
                  <a:lnTo>
                    <a:pt x="412369" y="34061"/>
                  </a:lnTo>
                  <a:lnTo>
                    <a:pt x="413258" y="26174"/>
                  </a:lnTo>
                  <a:lnTo>
                    <a:pt x="413905" y="18999"/>
                  </a:lnTo>
                  <a:lnTo>
                    <a:pt x="414248" y="11633"/>
                  </a:lnTo>
                  <a:close/>
                </a:path>
                <a:path w="521969" h="358775">
                  <a:moveTo>
                    <a:pt x="415569" y="48310"/>
                  </a:moveTo>
                  <a:lnTo>
                    <a:pt x="414680" y="44831"/>
                  </a:lnTo>
                  <a:lnTo>
                    <a:pt x="414121" y="41630"/>
                  </a:lnTo>
                  <a:lnTo>
                    <a:pt x="411518" y="39306"/>
                  </a:lnTo>
                  <a:lnTo>
                    <a:pt x="409448" y="39598"/>
                  </a:lnTo>
                  <a:lnTo>
                    <a:pt x="407136" y="40170"/>
                  </a:lnTo>
                  <a:lnTo>
                    <a:pt x="405993" y="43078"/>
                  </a:lnTo>
                  <a:lnTo>
                    <a:pt x="406539" y="46583"/>
                  </a:lnTo>
                  <a:lnTo>
                    <a:pt x="407416" y="50063"/>
                  </a:lnTo>
                  <a:lnTo>
                    <a:pt x="409752" y="52108"/>
                  </a:lnTo>
                  <a:lnTo>
                    <a:pt x="412064" y="51828"/>
                  </a:lnTo>
                  <a:lnTo>
                    <a:pt x="414121" y="51219"/>
                  </a:lnTo>
                  <a:lnTo>
                    <a:pt x="415569" y="48310"/>
                  </a:lnTo>
                  <a:close/>
                </a:path>
                <a:path w="521969" h="358775">
                  <a:moveTo>
                    <a:pt x="420547" y="86461"/>
                  </a:moveTo>
                  <a:lnTo>
                    <a:pt x="413804" y="52400"/>
                  </a:lnTo>
                  <a:lnTo>
                    <a:pt x="412064" y="53276"/>
                  </a:lnTo>
                  <a:lnTo>
                    <a:pt x="413270" y="58813"/>
                  </a:lnTo>
                  <a:lnTo>
                    <a:pt x="414489" y="65341"/>
                  </a:lnTo>
                  <a:lnTo>
                    <a:pt x="415315" y="72263"/>
                  </a:lnTo>
                  <a:lnTo>
                    <a:pt x="415975" y="79514"/>
                  </a:lnTo>
                  <a:lnTo>
                    <a:pt x="416725" y="87033"/>
                  </a:lnTo>
                  <a:lnTo>
                    <a:pt x="417029" y="91084"/>
                  </a:lnTo>
                  <a:lnTo>
                    <a:pt x="420547" y="90792"/>
                  </a:lnTo>
                  <a:lnTo>
                    <a:pt x="420547" y="86461"/>
                  </a:lnTo>
                  <a:close/>
                </a:path>
                <a:path w="521969" h="358775">
                  <a:moveTo>
                    <a:pt x="427507" y="84124"/>
                  </a:moveTo>
                  <a:lnTo>
                    <a:pt x="427228" y="83515"/>
                  </a:lnTo>
                  <a:lnTo>
                    <a:pt x="426046" y="83515"/>
                  </a:lnTo>
                  <a:lnTo>
                    <a:pt x="425780" y="84124"/>
                  </a:lnTo>
                  <a:lnTo>
                    <a:pt x="425780" y="85280"/>
                  </a:lnTo>
                  <a:lnTo>
                    <a:pt x="426046" y="85877"/>
                  </a:lnTo>
                  <a:lnTo>
                    <a:pt x="427228" y="85877"/>
                  </a:lnTo>
                  <a:lnTo>
                    <a:pt x="427507" y="85280"/>
                  </a:lnTo>
                  <a:lnTo>
                    <a:pt x="427507" y="84124"/>
                  </a:lnTo>
                  <a:close/>
                </a:path>
                <a:path w="521969" h="358775">
                  <a:moveTo>
                    <a:pt x="431876" y="61404"/>
                  </a:moveTo>
                  <a:lnTo>
                    <a:pt x="431596" y="59956"/>
                  </a:lnTo>
                  <a:lnTo>
                    <a:pt x="430987" y="58496"/>
                  </a:lnTo>
                  <a:lnTo>
                    <a:pt x="430123" y="57048"/>
                  </a:lnTo>
                  <a:lnTo>
                    <a:pt x="428955" y="55880"/>
                  </a:lnTo>
                  <a:lnTo>
                    <a:pt x="428358" y="56184"/>
                  </a:lnTo>
                  <a:lnTo>
                    <a:pt x="427799" y="56451"/>
                  </a:lnTo>
                  <a:lnTo>
                    <a:pt x="427799" y="58204"/>
                  </a:lnTo>
                  <a:lnTo>
                    <a:pt x="428688" y="59651"/>
                  </a:lnTo>
                  <a:lnTo>
                    <a:pt x="429247" y="61137"/>
                  </a:lnTo>
                  <a:lnTo>
                    <a:pt x="430390" y="62318"/>
                  </a:lnTo>
                  <a:lnTo>
                    <a:pt x="430987" y="61722"/>
                  </a:lnTo>
                  <a:lnTo>
                    <a:pt x="431876" y="61404"/>
                  </a:lnTo>
                  <a:close/>
                </a:path>
                <a:path w="521969" h="358775">
                  <a:moveTo>
                    <a:pt x="444373" y="55587"/>
                  </a:moveTo>
                  <a:lnTo>
                    <a:pt x="444106" y="54432"/>
                  </a:lnTo>
                  <a:lnTo>
                    <a:pt x="442036" y="55587"/>
                  </a:lnTo>
                  <a:lnTo>
                    <a:pt x="440893" y="58204"/>
                  </a:lnTo>
                  <a:lnTo>
                    <a:pt x="439445" y="54432"/>
                  </a:lnTo>
                  <a:lnTo>
                    <a:pt x="437121" y="53568"/>
                  </a:lnTo>
                  <a:lnTo>
                    <a:pt x="436943" y="54432"/>
                  </a:lnTo>
                  <a:lnTo>
                    <a:pt x="436880" y="55587"/>
                  </a:lnTo>
                  <a:lnTo>
                    <a:pt x="437375" y="62572"/>
                  </a:lnTo>
                  <a:lnTo>
                    <a:pt x="437692" y="64325"/>
                  </a:lnTo>
                  <a:lnTo>
                    <a:pt x="439445" y="64325"/>
                  </a:lnTo>
                  <a:lnTo>
                    <a:pt x="441490" y="60248"/>
                  </a:lnTo>
                  <a:lnTo>
                    <a:pt x="439737" y="71615"/>
                  </a:lnTo>
                  <a:lnTo>
                    <a:pt x="440893" y="76555"/>
                  </a:lnTo>
                  <a:lnTo>
                    <a:pt x="441744" y="73367"/>
                  </a:lnTo>
                  <a:lnTo>
                    <a:pt x="442950" y="71615"/>
                  </a:lnTo>
                  <a:lnTo>
                    <a:pt x="443458" y="60248"/>
                  </a:lnTo>
                  <a:lnTo>
                    <a:pt x="443509" y="59105"/>
                  </a:lnTo>
                  <a:lnTo>
                    <a:pt x="443725" y="58204"/>
                  </a:lnTo>
                  <a:lnTo>
                    <a:pt x="444373" y="55587"/>
                  </a:lnTo>
                  <a:close/>
                </a:path>
                <a:path w="521969" h="358775">
                  <a:moveTo>
                    <a:pt x="461403" y="48006"/>
                  </a:moveTo>
                  <a:lnTo>
                    <a:pt x="460476" y="47663"/>
                  </a:lnTo>
                  <a:lnTo>
                    <a:pt x="457200" y="52971"/>
                  </a:lnTo>
                  <a:lnTo>
                    <a:pt x="455701" y="52108"/>
                  </a:lnTo>
                  <a:lnTo>
                    <a:pt x="456666" y="49491"/>
                  </a:lnTo>
                  <a:lnTo>
                    <a:pt x="458076" y="45694"/>
                  </a:lnTo>
                  <a:lnTo>
                    <a:pt x="459206" y="41059"/>
                  </a:lnTo>
                  <a:lnTo>
                    <a:pt x="454012" y="49491"/>
                  </a:lnTo>
                  <a:lnTo>
                    <a:pt x="452539" y="48018"/>
                  </a:lnTo>
                  <a:lnTo>
                    <a:pt x="451358" y="48310"/>
                  </a:lnTo>
                  <a:lnTo>
                    <a:pt x="450494" y="50927"/>
                  </a:lnTo>
                  <a:lnTo>
                    <a:pt x="448475" y="56451"/>
                  </a:lnTo>
                  <a:lnTo>
                    <a:pt x="447268" y="62318"/>
                  </a:lnTo>
                  <a:lnTo>
                    <a:pt x="447014" y="67818"/>
                  </a:lnTo>
                  <a:lnTo>
                    <a:pt x="447598" y="70434"/>
                  </a:lnTo>
                  <a:lnTo>
                    <a:pt x="448475" y="69850"/>
                  </a:lnTo>
                  <a:lnTo>
                    <a:pt x="449630" y="66344"/>
                  </a:lnTo>
                  <a:lnTo>
                    <a:pt x="451078" y="58813"/>
                  </a:lnTo>
                  <a:lnTo>
                    <a:pt x="452539" y="62865"/>
                  </a:lnTo>
                  <a:lnTo>
                    <a:pt x="455701" y="61722"/>
                  </a:lnTo>
                  <a:lnTo>
                    <a:pt x="458038" y="58813"/>
                  </a:lnTo>
                  <a:lnTo>
                    <a:pt x="460400" y="55880"/>
                  </a:lnTo>
                  <a:lnTo>
                    <a:pt x="460832" y="52971"/>
                  </a:lnTo>
                  <a:lnTo>
                    <a:pt x="461035" y="51549"/>
                  </a:lnTo>
                  <a:lnTo>
                    <a:pt x="461403" y="48006"/>
                  </a:lnTo>
                  <a:close/>
                </a:path>
                <a:path w="521969" h="358775">
                  <a:moveTo>
                    <a:pt x="482523" y="34925"/>
                  </a:moveTo>
                  <a:lnTo>
                    <a:pt x="480860" y="33489"/>
                  </a:lnTo>
                  <a:lnTo>
                    <a:pt x="480161" y="32893"/>
                  </a:lnTo>
                  <a:lnTo>
                    <a:pt x="475818" y="31724"/>
                  </a:lnTo>
                  <a:lnTo>
                    <a:pt x="479323" y="30556"/>
                  </a:lnTo>
                  <a:lnTo>
                    <a:pt x="479323" y="29705"/>
                  </a:lnTo>
                  <a:lnTo>
                    <a:pt x="478713" y="28511"/>
                  </a:lnTo>
                  <a:lnTo>
                    <a:pt x="476986" y="27647"/>
                  </a:lnTo>
                  <a:lnTo>
                    <a:pt x="474954" y="26212"/>
                  </a:lnTo>
                  <a:lnTo>
                    <a:pt x="472325" y="26504"/>
                  </a:lnTo>
                  <a:lnTo>
                    <a:pt x="470573" y="28511"/>
                  </a:lnTo>
                  <a:lnTo>
                    <a:pt x="468566" y="30556"/>
                  </a:lnTo>
                  <a:lnTo>
                    <a:pt x="468820" y="33489"/>
                  </a:lnTo>
                  <a:lnTo>
                    <a:pt x="470573" y="35826"/>
                  </a:lnTo>
                  <a:lnTo>
                    <a:pt x="472046" y="37871"/>
                  </a:lnTo>
                  <a:lnTo>
                    <a:pt x="472630" y="37261"/>
                  </a:lnTo>
                  <a:lnTo>
                    <a:pt x="472630" y="34645"/>
                  </a:lnTo>
                  <a:lnTo>
                    <a:pt x="474637" y="33489"/>
                  </a:lnTo>
                  <a:lnTo>
                    <a:pt x="476707" y="33782"/>
                  </a:lnTo>
                  <a:lnTo>
                    <a:pt x="478409" y="35509"/>
                  </a:lnTo>
                  <a:lnTo>
                    <a:pt x="480479" y="38696"/>
                  </a:lnTo>
                  <a:lnTo>
                    <a:pt x="482523" y="34925"/>
                  </a:lnTo>
                  <a:close/>
                </a:path>
                <a:path w="521969" h="358775">
                  <a:moveTo>
                    <a:pt x="496201" y="147548"/>
                  </a:moveTo>
                  <a:lnTo>
                    <a:pt x="495884" y="145796"/>
                  </a:lnTo>
                  <a:lnTo>
                    <a:pt x="494728" y="144068"/>
                  </a:lnTo>
                  <a:lnTo>
                    <a:pt x="493864" y="142621"/>
                  </a:lnTo>
                  <a:lnTo>
                    <a:pt x="492404" y="141452"/>
                  </a:lnTo>
                  <a:lnTo>
                    <a:pt x="491820" y="142024"/>
                  </a:lnTo>
                  <a:lnTo>
                    <a:pt x="491223" y="142316"/>
                  </a:lnTo>
                  <a:lnTo>
                    <a:pt x="491528" y="143776"/>
                  </a:lnTo>
                  <a:lnTo>
                    <a:pt x="492696" y="145516"/>
                  </a:lnTo>
                  <a:lnTo>
                    <a:pt x="493572" y="147269"/>
                  </a:lnTo>
                  <a:lnTo>
                    <a:pt x="495046" y="148120"/>
                  </a:lnTo>
                  <a:lnTo>
                    <a:pt x="496201" y="147548"/>
                  </a:lnTo>
                  <a:close/>
                </a:path>
                <a:path w="521969" h="358775">
                  <a:moveTo>
                    <a:pt x="497636" y="168211"/>
                  </a:moveTo>
                  <a:lnTo>
                    <a:pt x="496747" y="165582"/>
                  </a:lnTo>
                  <a:lnTo>
                    <a:pt x="494728" y="165582"/>
                  </a:lnTo>
                  <a:lnTo>
                    <a:pt x="494144" y="168211"/>
                  </a:lnTo>
                  <a:lnTo>
                    <a:pt x="494144" y="174053"/>
                  </a:lnTo>
                  <a:lnTo>
                    <a:pt x="494728" y="176669"/>
                  </a:lnTo>
                  <a:lnTo>
                    <a:pt x="496747" y="176669"/>
                  </a:lnTo>
                  <a:lnTo>
                    <a:pt x="497636" y="174053"/>
                  </a:lnTo>
                  <a:lnTo>
                    <a:pt x="497636" y="168211"/>
                  </a:lnTo>
                  <a:close/>
                </a:path>
                <a:path w="521969" h="358775">
                  <a:moveTo>
                    <a:pt x="503186" y="186563"/>
                  </a:moveTo>
                  <a:lnTo>
                    <a:pt x="496201" y="180136"/>
                  </a:lnTo>
                  <a:lnTo>
                    <a:pt x="495338" y="178396"/>
                  </a:lnTo>
                  <a:lnTo>
                    <a:pt x="494144" y="178396"/>
                  </a:lnTo>
                  <a:lnTo>
                    <a:pt x="492696" y="180441"/>
                  </a:lnTo>
                  <a:lnTo>
                    <a:pt x="489788" y="186563"/>
                  </a:lnTo>
                  <a:lnTo>
                    <a:pt x="488315" y="190042"/>
                  </a:lnTo>
                  <a:lnTo>
                    <a:pt x="490956" y="193268"/>
                  </a:lnTo>
                  <a:lnTo>
                    <a:pt x="495338" y="196723"/>
                  </a:lnTo>
                  <a:lnTo>
                    <a:pt x="496201" y="193522"/>
                  </a:lnTo>
                  <a:lnTo>
                    <a:pt x="498500" y="192366"/>
                  </a:lnTo>
                  <a:lnTo>
                    <a:pt x="496201" y="188582"/>
                  </a:lnTo>
                  <a:lnTo>
                    <a:pt x="498500" y="188010"/>
                  </a:lnTo>
                  <a:lnTo>
                    <a:pt x="501726" y="188010"/>
                  </a:lnTo>
                  <a:lnTo>
                    <a:pt x="503186" y="186563"/>
                  </a:lnTo>
                  <a:close/>
                </a:path>
                <a:path w="521969" h="358775">
                  <a:moveTo>
                    <a:pt x="516051" y="80911"/>
                  </a:moveTo>
                  <a:lnTo>
                    <a:pt x="515670" y="80340"/>
                  </a:lnTo>
                  <a:lnTo>
                    <a:pt x="512152" y="74523"/>
                  </a:lnTo>
                  <a:lnTo>
                    <a:pt x="508393" y="75679"/>
                  </a:lnTo>
                  <a:lnTo>
                    <a:pt x="511708" y="80911"/>
                  </a:lnTo>
                  <a:lnTo>
                    <a:pt x="516051" y="80911"/>
                  </a:lnTo>
                  <a:close/>
                </a:path>
                <a:path w="521969" h="358775">
                  <a:moveTo>
                    <a:pt x="517715" y="88480"/>
                  </a:moveTo>
                  <a:lnTo>
                    <a:pt x="517639" y="86436"/>
                  </a:lnTo>
                  <a:lnTo>
                    <a:pt x="517423" y="82956"/>
                  </a:lnTo>
                  <a:lnTo>
                    <a:pt x="516255" y="81203"/>
                  </a:lnTo>
                  <a:lnTo>
                    <a:pt x="511898" y="81203"/>
                  </a:lnTo>
                  <a:lnTo>
                    <a:pt x="508025" y="81203"/>
                  </a:lnTo>
                  <a:lnTo>
                    <a:pt x="507530" y="82956"/>
                  </a:lnTo>
                  <a:lnTo>
                    <a:pt x="510463" y="86436"/>
                  </a:lnTo>
                  <a:lnTo>
                    <a:pt x="511898" y="88480"/>
                  </a:lnTo>
                  <a:lnTo>
                    <a:pt x="513054" y="90805"/>
                  </a:lnTo>
                  <a:lnTo>
                    <a:pt x="514235" y="94297"/>
                  </a:lnTo>
                  <a:lnTo>
                    <a:pt x="514807" y="96621"/>
                  </a:lnTo>
                  <a:lnTo>
                    <a:pt x="516826" y="96050"/>
                  </a:lnTo>
                  <a:lnTo>
                    <a:pt x="517144" y="94297"/>
                  </a:lnTo>
                  <a:lnTo>
                    <a:pt x="517715" y="88480"/>
                  </a:lnTo>
                  <a:close/>
                </a:path>
                <a:path w="521969" h="358775">
                  <a:moveTo>
                    <a:pt x="518579" y="124294"/>
                  </a:moveTo>
                  <a:lnTo>
                    <a:pt x="518210" y="123990"/>
                  </a:lnTo>
                  <a:lnTo>
                    <a:pt x="517144" y="123126"/>
                  </a:lnTo>
                  <a:lnTo>
                    <a:pt x="514807" y="120802"/>
                  </a:lnTo>
                  <a:lnTo>
                    <a:pt x="514235" y="119926"/>
                  </a:lnTo>
                  <a:lnTo>
                    <a:pt x="515670" y="118427"/>
                  </a:lnTo>
                  <a:lnTo>
                    <a:pt x="516267" y="117856"/>
                  </a:lnTo>
                  <a:lnTo>
                    <a:pt x="516267" y="117309"/>
                  </a:lnTo>
                  <a:lnTo>
                    <a:pt x="515378" y="116700"/>
                  </a:lnTo>
                  <a:lnTo>
                    <a:pt x="510463" y="113487"/>
                  </a:lnTo>
                  <a:lnTo>
                    <a:pt x="509549" y="112649"/>
                  </a:lnTo>
                  <a:lnTo>
                    <a:pt x="508685" y="112928"/>
                  </a:lnTo>
                  <a:lnTo>
                    <a:pt x="507847" y="113804"/>
                  </a:lnTo>
                  <a:lnTo>
                    <a:pt x="504621" y="117589"/>
                  </a:lnTo>
                  <a:lnTo>
                    <a:pt x="504024" y="120472"/>
                  </a:lnTo>
                  <a:lnTo>
                    <a:pt x="505777" y="123126"/>
                  </a:lnTo>
                  <a:lnTo>
                    <a:pt x="512152" y="128079"/>
                  </a:lnTo>
                  <a:lnTo>
                    <a:pt x="514235" y="129794"/>
                  </a:lnTo>
                  <a:lnTo>
                    <a:pt x="516534" y="128930"/>
                  </a:lnTo>
                  <a:lnTo>
                    <a:pt x="515378" y="127190"/>
                  </a:lnTo>
                  <a:lnTo>
                    <a:pt x="513054" y="123990"/>
                  </a:lnTo>
                  <a:lnTo>
                    <a:pt x="514527" y="124561"/>
                  </a:lnTo>
                  <a:lnTo>
                    <a:pt x="515670" y="125996"/>
                  </a:lnTo>
                  <a:lnTo>
                    <a:pt x="518299" y="125996"/>
                  </a:lnTo>
                  <a:lnTo>
                    <a:pt x="518579" y="124294"/>
                  </a:lnTo>
                  <a:close/>
                </a:path>
                <a:path w="521969" h="358775">
                  <a:moveTo>
                    <a:pt x="521512" y="115557"/>
                  </a:moveTo>
                  <a:lnTo>
                    <a:pt x="520915" y="113487"/>
                  </a:lnTo>
                  <a:lnTo>
                    <a:pt x="520331" y="108559"/>
                  </a:lnTo>
                  <a:lnTo>
                    <a:pt x="518299" y="105651"/>
                  </a:lnTo>
                  <a:lnTo>
                    <a:pt x="515975" y="102755"/>
                  </a:lnTo>
                  <a:lnTo>
                    <a:pt x="515073" y="101282"/>
                  </a:lnTo>
                  <a:lnTo>
                    <a:pt x="514527" y="101003"/>
                  </a:lnTo>
                  <a:lnTo>
                    <a:pt x="514235" y="102755"/>
                  </a:lnTo>
                  <a:lnTo>
                    <a:pt x="512762" y="109423"/>
                  </a:lnTo>
                  <a:lnTo>
                    <a:pt x="512470" y="111188"/>
                  </a:lnTo>
                  <a:lnTo>
                    <a:pt x="513054" y="112649"/>
                  </a:lnTo>
                  <a:lnTo>
                    <a:pt x="515073" y="114960"/>
                  </a:lnTo>
                  <a:lnTo>
                    <a:pt x="516534" y="116408"/>
                  </a:lnTo>
                  <a:lnTo>
                    <a:pt x="518033" y="117309"/>
                  </a:lnTo>
                  <a:lnTo>
                    <a:pt x="519747" y="116992"/>
                  </a:lnTo>
                  <a:lnTo>
                    <a:pt x="521195" y="116700"/>
                  </a:lnTo>
                  <a:lnTo>
                    <a:pt x="521512" y="1155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93238" y="1632298"/>
              <a:ext cx="347980" cy="608965"/>
            </a:xfrm>
            <a:custGeom>
              <a:avLst/>
              <a:gdLst/>
              <a:ahLst/>
              <a:cxnLst/>
              <a:rect l="l" t="t" r="r" b="b"/>
              <a:pathLst>
                <a:path w="347980" h="608964">
                  <a:moveTo>
                    <a:pt x="18046" y="45974"/>
                  </a:moveTo>
                  <a:lnTo>
                    <a:pt x="15697" y="44246"/>
                  </a:lnTo>
                  <a:lnTo>
                    <a:pt x="9296" y="43078"/>
                  </a:lnTo>
                  <a:lnTo>
                    <a:pt x="6400" y="43357"/>
                  </a:lnTo>
                  <a:lnTo>
                    <a:pt x="3784" y="45427"/>
                  </a:lnTo>
                  <a:lnTo>
                    <a:pt x="2908" y="49479"/>
                  </a:lnTo>
                  <a:lnTo>
                    <a:pt x="2616" y="53860"/>
                  </a:lnTo>
                  <a:lnTo>
                    <a:pt x="3454" y="53568"/>
                  </a:lnTo>
                  <a:lnTo>
                    <a:pt x="5524" y="50634"/>
                  </a:lnTo>
                  <a:lnTo>
                    <a:pt x="6972" y="47155"/>
                  </a:lnTo>
                  <a:lnTo>
                    <a:pt x="9906" y="45974"/>
                  </a:lnTo>
                  <a:lnTo>
                    <a:pt x="15113" y="46863"/>
                  </a:lnTo>
                  <a:lnTo>
                    <a:pt x="17729" y="46583"/>
                  </a:lnTo>
                  <a:lnTo>
                    <a:pt x="18046" y="45974"/>
                  </a:lnTo>
                  <a:close/>
                </a:path>
                <a:path w="347980" h="608964">
                  <a:moveTo>
                    <a:pt x="21488" y="59677"/>
                  </a:moveTo>
                  <a:lnTo>
                    <a:pt x="21221" y="58508"/>
                  </a:lnTo>
                  <a:lnTo>
                    <a:pt x="19189" y="57937"/>
                  </a:lnTo>
                  <a:lnTo>
                    <a:pt x="15417" y="60553"/>
                  </a:lnTo>
                  <a:lnTo>
                    <a:pt x="12192" y="61696"/>
                  </a:lnTo>
                  <a:lnTo>
                    <a:pt x="9588" y="62293"/>
                  </a:lnTo>
                  <a:lnTo>
                    <a:pt x="15684" y="58229"/>
                  </a:lnTo>
                  <a:lnTo>
                    <a:pt x="16573" y="56781"/>
                  </a:lnTo>
                  <a:lnTo>
                    <a:pt x="17437" y="55892"/>
                  </a:lnTo>
                  <a:lnTo>
                    <a:pt x="18592" y="55600"/>
                  </a:lnTo>
                  <a:lnTo>
                    <a:pt x="20332" y="56184"/>
                  </a:lnTo>
                  <a:lnTo>
                    <a:pt x="20332" y="54711"/>
                  </a:lnTo>
                  <a:lnTo>
                    <a:pt x="19799" y="53276"/>
                  </a:lnTo>
                  <a:lnTo>
                    <a:pt x="17716" y="52692"/>
                  </a:lnTo>
                  <a:lnTo>
                    <a:pt x="13665" y="52692"/>
                  </a:lnTo>
                  <a:lnTo>
                    <a:pt x="9588" y="55600"/>
                  </a:lnTo>
                  <a:lnTo>
                    <a:pt x="5803" y="59677"/>
                  </a:lnTo>
                  <a:lnTo>
                    <a:pt x="8140" y="54711"/>
                  </a:lnTo>
                  <a:lnTo>
                    <a:pt x="11620" y="51803"/>
                  </a:lnTo>
                  <a:lnTo>
                    <a:pt x="16878" y="51803"/>
                  </a:lnTo>
                  <a:lnTo>
                    <a:pt x="17170" y="50342"/>
                  </a:lnTo>
                  <a:lnTo>
                    <a:pt x="16878" y="49187"/>
                  </a:lnTo>
                  <a:lnTo>
                    <a:pt x="15417" y="48031"/>
                  </a:lnTo>
                  <a:lnTo>
                    <a:pt x="12192" y="47726"/>
                  </a:lnTo>
                  <a:lnTo>
                    <a:pt x="9004" y="48628"/>
                  </a:lnTo>
                  <a:lnTo>
                    <a:pt x="6388" y="50660"/>
                  </a:lnTo>
                  <a:lnTo>
                    <a:pt x="2019" y="55892"/>
                  </a:lnTo>
                  <a:lnTo>
                    <a:pt x="0" y="58508"/>
                  </a:lnTo>
                  <a:lnTo>
                    <a:pt x="546" y="61417"/>
                  </a:lnTo>
                  <a:lnTo>
                    <a:pt x="4051" y="64897"/>
                  </a:lnTo>
                  <a:lnTo>
                    <a:pt x="8699" y="70739"/>
                  </a:lnTo>
                  <a:lnTo>
                    <a:pt x="12801" y="73634"/>
                  </a:lnTo>
                  <a:lnTo>
                    <a:pt x="14820" y="73037"/>
                  </a:lnTo>
                  <a:lnTo>
                    <a:pt x="14274" y="68694"/>
                  </a:lnTo>
                  <a:lnTo>
                    <a:pt x="13665" y="65786"/>
                  </a:lnTo>
                  <a:lnTo>
                    <a:pt x="14528" y="64604"/>
                  </a:lnTo>
                  <a:lnTo>
                    <a:pt x="17170" y="64604"/>
                  </a:lnTo>
                  <a:lnTo>
                    <a:pt x="18897" y="64325"/>
                  </a:lnTo>
                  <a:lnTo>
                    <a:pt x="20053" y="63461"/>
                  </a:lnTo>
                  <a:lnTo>
                    <a:pt x="20942" y="61988"/>
                  </a:lnTo>
                  <a:lnTo>
                    <a:pt x="21488" y="59677"/>
                  </a:lnTo>
                  <a:close/>
                </a:path>
                <a:path w="347980" h="608964">
                  <a:moveTo>
                    <a:pt x="24726" y="62293"/>
                  </a:moveTo>
                  <a:lnTo>
                    <a:pt x="23863" y="61696"/>
                  </a:lnTo>
                  <a:lnTo>
                    <a:pt x="23266" y="61696"/>
                  </a:lnTo>
                  <a:lnTo>
                    <a:pt x="22390" y="61696"/>
                  </a:lnTo>
                  <a:lnTo>
                    <a:pt x="21793" y="62293"/>
                  </a:lnTo>
                  <a:lnTo>
                    <a:pt x="21793" y="64312"/>
                  </a:lnTo>
                  <a:lnTo>
                    <a:pt x="22390" y="65201"/>
                  </a:lnTo>
                  <a:lnTo>
                    <a:pt x="23863" y="65201"/>
                  </a:lnTo>
                  <a:lnTo>
                    <a:pt x="24726" y="64312"/>
                  </a:lnTo>
                  <a:lnTo>
                    <a:pt x="24726" y="62293"/>
                  </a:lnTo>
                  <a:close/>
                </a:path>
                <a:path w="347980" h="608964">
                  <a:moveTo>
                    <a:pt x="49733" y="124866"/>
                  </a:moveTo>
                  <a:lnTo>
                    <a:pt x="44615" y="115760"/>
                  </a:lnTo>
                  <a:lnTo>
                    <a:pt x="38874" y="107226"/>
                  </a:lnTo>
                  <a:lnTo>
                    <a:pt x="32537" y="99288"/>
                  </a:lnTo>
                  <a:lnTo>
                    <a:pt x="25615" y="91986"/>
                  </a:lnTo>
                  <a:lnTo>
                    <a:pt x="26162" y="102158"/>
                  </a:lnTo>
                  <a:lnTo>
                    <a:pt x="28232" y="97790"/>
                  </a:lnTo>
                  <a:lnTo>
                    <a:pt x="27343" y="103339"/>
                  </a:lnTo>
                  <a:lnTo>
                    <a:pt x="26758" y="108000"/>
                  </a:lnTo>
                  <a:lnTo>
                    <a:pt x="28790" y="113792"/>
                  </a:lnTo>
                  <a:lnTo>
                    <a:pt x="29387" y="105067"/>
                  </a:lnTo>
                  <a:lnTo>
                    <a:pt x="30530" y="102158"/>
                  </a:lnTo>
                  <a:lnTo>
                    <a:pt x="32296" y="103632"/>
                  </a:lnTo>
                  <a:lnTo>
                    <a:pt x="30530" y="114960"/>
                  </a:lnTo>
                  <a:lnTo>
                    <a:pt x="32296" y="119341"/>
                  </a:lnTo>
                  <a:lnTo>
                    <a:pt x="35229" y="111163"/>
                  </a:lnTo>
                  <a:lnTo>
                    <a:pt x="34620" y="127190"/>
                  </a:lnTo>
                  <a:lnTo>
                    <a:pt x="37236" y="129806"/>
                  </a:lnTo>
                  <a:lnTo>
                    <a:pt x="36918" y="120497"/>
                  </a:lnTo>
                  <a:lnTo>
                    <a:pt x="37236" y="113792"/>
                  </a:lnTo>
                  <a:lnTo>
                    <a:pt x="38684" y="114960"/>
                  </a:lnTo>
                  <a:lnTo>
                    <a:pt x="40424" y="125730"/>
                  </a:lnTo>
                  <a:lnTo>
                    <a:pt x="42506" y="118160"/>
                  </a:lnTo>
                  <a:lnTo>
                    <a:pt x="45377" y="135623"/>
                  </a:lnTo>
                  <a:lnTo>
                    <a:pt x="46266" y="137388"/>
                  </a:lnTo>
                  <a:lnTo>
                    <a:pt x="46558" y="131838"/>
                  </a:lnTo>
                  <a:lnTo>
                    <a:pt x="46266" y="123431"/>
                  </a:lnTo>
                  <a:lnTo>
                    <a:pt x="49733" y="135623"/>
                  </a:lnTo>
                  <a:lnTo>
                    <a:pt x="49733" y="124866"/>
                  </a:lnTo>
                  <a:close/>
                </a:path>
                <a:path w="347980" h="608964">
                  <a:moveTo>
                    <a:pt x="83769" y="127736"/>
                  </a:moveTo>
                  <a:lnTo>
                    <a:pt x="82626" y="128930"/>
                  </a:lnTo>
                  <a:lnTo>
                    <a:pt x="82054" y="130098"/>
                  </a:lnTo>
                  <a:lnTo>
                    <a:pt x="81762" y="131826"/>
                  </a:lnTo>
                  <a:lnTo>
                    <a:pt x="83223" y="130390"/>
                  </a:lnTo>
                  <a:lnTo>
                    <a:pt x="83515" y="129781"/>
                  </a:lnTo>
                  <a:lnTo>
                    <a:pt x="83769" y="127736"/>
                  </a:lnTo>
                  <a:close/>
                </a:path>
                <a:path w="347980" h="608964">
                  <a:moveTo>
                    <a:pt x="88747" y="119621"/>
                  </a:moveTo>
                  <a:lnTo>
                    <a:pt x="88468" y="120205"/>
                  </a:lnTo>
                  <a:lnTo>
                    <a:pt x="87858" y="120777"/>
                  </a:lnTo>
                  <a:lnTo>
                    <a:pt x="87287" y="121373"/>
                  </a:lnTo>
                  <a:lnTo>
                    <a:pt x="86702" y="120777"/>
                  </a:lnTo>
                  <a:lnTo>
                    <a:pt x="85839" y="120205"/>
                  </a:lnTo>
                  <a:lnTo>
                    <a:pt x="85242" y="119621"/>
                  </a:lnTo>
                  <a:lnTo>
                    <a:pt x="85839" y="118160"/>
                  </a:lnTo>
                  <a:lnTo>
                    <a:pt x="86448" y="116408"/>
                  </a:lnTo>
                  <a:lnTo>
                    <a:pt x="86995" y="114388"/>
                  </a:lnTo>
                  <a:lnTo>
                    <a:pt x="82626" y="119037"/>
                  </a:lnTo>
                  <a:lnTo>
                    <a:pt x="80606" y="123710"/>
                  </a:lnTo>
                  <a:lnTo>
                    <a:pt x="78562" y="129806"/>
                  </a:lnTo>
                  <a:lnTo>
                    <a:pt x="83515" y="123431"/>
                  </a:lnTo>
                  <a:lnTo>
                    <a:pt x="84950" y="120205"/>
                  </a:lnTo>
                  <a:lnTo>
                    <a:pt x="85534" y="120777"/>
                  </a:lnTo>
                  <a:lnTo>
                    <a:pt x="86448" y="121373"/>
                  </a:lnTo>
                  <a:lnTo>
                    <a:pt x="86995" y="121666"/>
                  </a:lnTo>
                  <a:lnTo>
                    <a:pt x="85839" y="123139"/>
                  </a:lnTo>
                  <a:lnTo>
                    <a:pt x="85534" y="124574"/>
                  </a:lnTo>
                  <a:lnTo>
                    <a:pt x="85242" y="126606"/>
                  </a:lnTo>
                  <a:lnTo>
                    <a:pt x="87591" y="124282"/>
                  </a:lnTo>
                  <a:lnTo>
                    <a:pt x="88138" y="122821"/>
                  </a:lnTo>
                  <a:lnTo>
                    <a:pt x="88468" y="123139"/>
                  </a:lnTo>
                  <a:lnTo>
                    <a:pt x="88747" y="122237"/>
                  </a:lnTo>
                  <a:lnTo>
                    <a:pt x="88468" y="122237"/>
                  </a:lnTo>
                  <a:lnTo>
                    <a:pt x="88747" y="121373"/>
                  </a:lnTo>
                  <a:lnTo>
                    <a:pt x="88747" y="119621"/>
                  </a:lnTo>
                  <a:close/>
                </a:path>
                <a:path w="347980" h="608964">
                  <a:moveTo>
                    <a:pt x="94576" y="567182"/>
                  </a:moveTo>
                  <a:lnTo>
                    <a:pt x="93129" y="563689"/>
                  </a:lnTo>
                  <a:lnTo>
                    <a:pt x="92824" y="562559"/>
                  </a:lnTo>
                  <a:lnTo>
                    <a:pt x="93421" y="560793"/>
                  </a:lnTo>
                  <a:lnTo>
                    <a:pt x="93687" y="559041"/>
                  </a:lnTo>
                  <a:lnTo>
                    <a:pt x="92214" y="558177"/>
                  </a:lnTo>
                  <a:lnTo>
                    <a:pt x="91071" y="559625"/>
                  </a:lnTo>
                  <a:lnTo>
                    <a:pt x="89636" y="561657"/>
                  </a:lnTo>
                  <a:lnTo>
                    <a:pt x="89039" y="564857"/>
                  </a:lnTo>
                  <a:lnTo>
                    <a:pt x="90779" y="566902"/>
                  </a:lnTo>
                  <a:lnTo>
                    <a:pt x="92824" y="569531"/>
                  </a:lnTo>
                  <a:lnTo>
                    <a:pt x="94576" y="567182"/>
                  </a:lnTo>
                  <a:close/>
                </a:path>
                <a:path w="347980" h="608964">
                  <a:moveTo>
                    <a:pt x="100101" y="135940"/>
                  </a:moveTo>
                  <a:lnTo>
                    <a:pt x="96596" y="137668"/>
                  </a:lnTo>
                  <a:lnTo>
                    <a:pt x="95719" y="139700"/>
                  </a:lnTo>
                  <a:lnTo>
                    <a:pt x="96596" y="142608"/>
                  </a:lnTo>
                  <a:lnTo>
                    <a:pt x="99822" y="141452"/>
                  </a:lnTo>
                  <a:lnTo>
                    <a:pt x="100101" y="140296"/>
                  </a:lnTo>
                  <a:lnTo>
                    <a:pt x="100101" y="135940"/>
                  </a:lnTo>
                  <a:close/>
                </a:path>
                <a:path w="347980" h="608964">
                  <a:moveTo>
                    <a:pt x="100393" y="567169"/>
                  </a:moveTo>
                  <a:lnTo>
                    <a:pt x="99212" y="566318"/>
                  </a:lnTo>
                  <a:lnTo>
                    <a:pt x="98031" y="565162"/>
                  </a:lnTo>
                  <a:lnTo>
                    <a:pt x="97751" y="564273"/>
                  </a:lnTo>
                  <a:lnTo>
                    <a:pt x="97485" y="562825"/>
                  </a:lnTo>
                  <a:lnTo>
                    <a:pt x="97193" y="561365"/>
                  </a:lnTo>
                  <a:lnTo>
                    <a:pt x="95732" y="561365"/>
                  </a:lnTo>
                  <a:lnTo>
                    <a:pt x="95135" y="562533"/>
                  </a:lnTo>
                  <a:lnTo>
                    <a:pt x="94869" y="564553"/>
                  </a:lnTo>
                  <a:lnTo>
                    <a:pt x="95453" y="567169"/>
                  </a:lnTo>
                  <a:lnTo>
                    <a:pt x="97485" y="568350"/>
                  </a:lnTo>
                  <a:lnTo>
                    <a:pt x="99796" y="569531"/>
                  </a:lnTo>
                  <a:lnTo>
                    <a:pt x="100393" y="567169"/>
                  </a:lnTo>
                  <a:close/>
                </a:path>
                <a:path w="347980" h="608964">
                  <a:moveTo>
                    <a:pt x="100965" y="127177"/>
                  </a:moveTo>
                  <a:lnTo>
                    <a:pt x="100418" y="127762"/>
                  </a:lnTo>
                  <a:lnTo>
                    <a:pt x="99809" y="128651"/>
                  </a:lnTo>
                  <a:lnTo>
                    <a:pt x="99199" y="129222"/>
                  </a:lnTo>
                  <a:lnTo>
                    <a:pt x="98945" y="129501"/>
                  </a:lnTo>
                  <a:lnTo>
                    <a:pt x="98653" y="130111"/>
                  </a:lnTo>
                  <a:lnTo>
                    <a:pt x="98653" y="130390"/>
                  </a:lnTo>
                  <a:lnTo>
                    <a:pt x="98056" y="130975"/>
                  </a:lnTo>
                  <a:lnTo>
                    <a:pt x="97751" y="131838"/>
                  </a:lnTo>
                  <a:lnTo>
                    <a:pt x="97485" y="133007"/>
                  </a:lnTo>
                  <a:lnTo>
                    <a:pt x="97193" y="134162"/>
                  </a:lnTo>
                  <a:lnTo>
                    <a:pt x="99809" y="131838"/>
                  </a:lnTo>
                  <a:lnTo>
                    <a:pt x="100672" y="130683"/>
                  </a:lnTo>
                  <a:lnTo>
                    <a:pt x="100965" y="127177"/>
                  </a:lnTo>
                  <a:close/>
                </a:path>
                <a:path w="347980" h="608964">
                  <a:moveTo>
                    <a:pt x="109093" y="129235"/>
                  </a:moveTo>
                  <a:lnTo>
                    <a:pt x="105930" y="121069"/>
                  </a:lnTo>
                  <a:lnTo>
                    <a:pt x="106794" y="129819"/>
                  </a:lnTo>
                  <a:lnTo>
                    <a:pt x="106476" y="133007"/>
                  </a:lnTo>
                  <a:lnTo>
                    <a:pt x="103568" y="139992"/>
                  </a:lnTo>
                  <a:lnTo>
                    <a:pt x="108546" y="131572"/>
                  </a:lnTo>
                  <a:lnTo>
                    <a:pt x="109093" y="129235"/>
                  </a:lnTo>
                  <a:close/>
                </a:path>
                <a:path w="347980" h="608964">
                  <a:moveTo>
                    <a:pt x="118135" y="604443"/>
                  </a:moveTo>
                  <a:lnTo>
                    <a:pt x="117843" y="604139"/>
                  </a:lnTo>
                  <a:lnTo>
                    <a:pt x="117551" y="603592"/>
                  </a:lnTo>
                  <a:lnTo>
                    <a:pt x="115824" y="603592"/>
                  </a:lnTo>
                  <a:lnTo>
                    <a:pt x="114071" y="604139"/>
                  </a:lnTo>
                  <a:lnTo>
                    <a:pt x="112306" y="604443"/>
                  </a:lnTo>
                  <a:lnTo>
                    <a:pt x="110858" y="605294"/>
                  </a:lnTo>
                  <a:lnTo>
                    <a:pt x="111163" y="605612"/>
                  </a:lnTo>
                  <a:lnTo>
                    <a:pt x="111455" y="606183"/>
                  </a:lnTo>
                  <a:lnTo>
                    <a:pt x="113182" y="606183"/>
                  </a:lnTo>
                  <a:lnTo>
                    <a:pt x="115214" y="605904"/>
                  </a:lnTo>
                  <a:lnTo>
                    <a:pt x="116967" y="605294"/>
                  </a:lnTo>
                  <a:lnTo>
                    <a:pt x="118135" y="604443"/>
                  </a:lnTo>
                  <a:close/>
                </a:path>
                <a:path w="347980" h="608964">
                  <a:moveTo>
                    <a:pt x="119595" y="608203"/>
                  </a:moveTo>
                  <a:lnTo>
                    <a:pt x="119278" y="607656"/>
                  </a:lnTo>
                  <a:lnTo>
                    <a:pt x="119278" y="607060"/>
                  </a:lnTo>
                  <a:lnTo>
                    <a:pt x="118148" y="606475"/>
                  </a:lnTo>
                  <a:lnTo>
                    <a:pt x="116382" y="606475"/>
                  </a:lnTo>
                  <a:lnTo>
                    <a:pt x="114922" y="606475"/>
                  </a:lnTo>
                  <a:lnTo>
                    <a:pt x="114084" y="607060"/>
                  </a:lnTo>
                  <a:lnTo>
                    <a:pt x="114084" y="608203"/>
                  </a:lnTo>
                  <a:lnTo>
                    <a:pt x="115519" y="608507"/>
                  </a:lnTo>
                  <a:lnTo>
                    <a:pt x="118427" y="608507"/>
                  </a:lnTo>
                  <a:lnTo>
                    <a:pt x="119595" y="608203"/>
                  </a:lnTo>
                  <a:close/>
                </a:path>
                <a:path w="347980" h="608964">
                  <a:moveTo>
                    <a:pt x="128028" y="17183"/>
                  </a:moveTo>
                  <a:lnTo>
                    <a:pt x="127444" y="16878"/>
                  </a:lnTo>
                  <a:lnTo>
                    <a:pt x="124256" y="18338"/>
                  </a:lnTo>
                  <a:lnTo>
                    <a:pt x="117551" y="21551"/>
                  </a:lnTo>
                  <a:lnTo>
                    <a:pt x="111747" y="24155"/>
                  </a:lnTo>
                  <a:lnTo>
                    <a:pt x="107403" y="25323"/>
                  </a:lnTo>
                  <a:lnTo>
                    <a:pt x="104178" y="25615"/>
                  </a:lnTo>
                  <a:lnTo>
                    <a:pt x="101269" y="25908"/>
                  </a:lnTo>
                  <a:lnTo>
                    <a:pt x="100114" y="27622"/>
                  </a:lnTo>
                  <a:lnTo>
                    <a:pt x="109689" y="30276"/>
                  </a:lnTo>
                  <a:lnTo>
                    <a:pt x="113461" y="27940"/>
                  </a:lnTo>
                  <a:lnTo>
                    <a:pt x="116090" y="26187"/>
                  </a:lnTo>
                  <a:lnTo>
                    <a:pt x="118732" y="24155"/>
                  </a:lnTo>
                  <a:lnTo>
                    <a:pt x="122491" y="22720"/>
                  </a:lnTo>
                  <a:lnTo>
                    <a:pt x="128028" y="17183"/>
                  </a:lnTo>
                  <a:close/>
                </a:path>
                <a:path w="347980" h="608964">
                  <a:moveTo>
                    <a:pt x="132105" y="24447"/>
                  </a:moveTo>
                  <a:lnTo>
                    <a:pt x="131813" y="23876"/>
                  </a:lnTo>
                  <a:lnTo>
                    <a:pt x="130962" y="23596"/>
                  </a:lnTo>
                  <a:lnTo>
                    <a:pt x="130086" y="23876"/>
                  </a:lnTo>
                  <a:lnTo>
                    <a:pt x="129197" y="24168"/>
                  </a:lnTo>
                  <a:lnTo>
                    <a:pt x="128625" y="24739"/>
                  </a:lnTo>
                  <a:lnTo>
                    <a:pt x="128625" y="25336"/>
                  </a:lnTo>
                  <a:lnTo>
                    <a:pt x="128879" y="25920"/>
                  </a:lnTo>
                  <a:lnTo>
                    <a:pt x="129794" y="26212"/>
                  </a:lnTo>
                  <a:lnTo>
                    <a:pt x="130670" y="25920"/>
                  </a:lnTo>
                  <a:lnTo>
                    <a:pt x="131508" y="25920"/>
                  </a:lnTo>
                  <a:lnTo>
                    <a:pt x="132105" y="25031"/>
                  </a:lnTo>
                  <a:lnTo>
                    <a:pt x="132105" y="24447"/>
                  </a:lnTo>
                  <a:close/>
                </a:path>
                <a:path w="347980" h="608964">
                  <a:moveTo>
                    <a:pt x="136753" y="57924"/>
                  </a:moveTo>
                  <a:lnTo>
                    <a:pt x="135864" y="51816"/>
                  </a:lnTo>
                  <a:lnTo>
                    <a:pt x="133565" y="51536"/>
                  </a:lnTo>
                  <a:lnTo>
                    <a:pt x="133858" y="53860"/>
                  </a:lnTo>
                  <a:lnTo>
                    <a:pt x="134454" y="56476"/>
                  </a:lnTo>
                  <a:lnTo>
                    <a:pt x="133858" y="58521"/>
                  </a:lnTo>
                  <a:lnTo>
                    <a:pt x="131813" y="61429"/>
                  </a:lnTo>
                  <a:lnTo>
                    <a:pt x="130632" y="63157"/>
                  </a:lnTo>
                  <a:lnTo>
                    <a:pt x="132702" y="64033"/>
                  </a:lnTo>
                  <a:lnTo>
                    <a:pt x="134150" y="63157"/>
                  </a:lnTo>
                  <a:lnTo>
                    <a:pt x="136156" y="61112"/>
                  </a:lnTo>
                  <a:lnTo>
                    <a:pt x="136753" y="57924"/>
                  </a:lnTo>
                  <a:close/>
                </a:path>
                <a:path w="347980" h="608964">
                  <a:moveTo>
                    <a:pt x="138480" y="11963"/>
                  </a:moveTo>
                  <a:lnTo>
                    <a:pt x="137934" y="11366"/>
                  </a:lnTo>
                  <a:lnTo>
                    <a:pt x="137071" y="11366"/>
                  </a:lnTo>
                  <a:lnTo>
                    <a:pt x="136474" y="11366"/>
                  </a:lnTo>
                  <a:lnTo>
                    <a:pt x="135864" y="11963"/>
                  </a:lnTo>
                  <a:lnTo>
                    <a:pt x="135864" y="13093"/>
                  </a:lnTo>
                  <a:lnTo>
                    <a:pt x="136474" y="13665"/>
                  </a:lnTo>
                  <a:lnTo>
                    <a:pt x="137934" y="13665"/>
                  </a:lnTo>
                  <a:lnTo>
                    <a:pt x="138480" y="13093"/>
                  </a:lnTo>
                  <a:lnTo>
                    <a:pt x="138480" y="11963"/>
                  </a:lnTo>
                  <a:close/>
                </a:path>
                <a:path w="347980" h="608964">
                  <a:moveTo>
                    <a:pt x="142849" y="587870"/>
                  </a:moveTo>
                  <a:lnTo>
                    <a:pt x="142582" y="586981"/>
                  </a:lnTo>
                  <a:lnTo>
                    <a:pt x="142290" y="586689"/>
                  </a:lnTo>
                  <a:lnTo>
                    <a:pt x="141147" y="586397"/>
                  </a:lnTo>
                  <a:lnTo>
                    <a:pt x="139674" y="586981"/>
                  </a:lnTo>
                  <a:lnTo>
                    <a:pt x="138214" y="587578"/>
                  </a:lnTo>
                  <a:lnTo>
                    <a:pt x="137325" y="588441"/>
                  </a:lnTo>
                  <a:lnTo>
                    <a:pt x="137629" y="589013"/>
                  </a:lnTo>
                  <a:lnTo>
                    <a:pt x="137922" y="589597"/>
                  </a:lnTo>
                  <a:lnTo>
                    <a:pt x="139077" y="589597"/>
                  </a:lnTo>
                  <a:lnTo>
                    <a:pt x="140550" y="589013"/>
                  </a:lnTo>
                  <a:lnTo>
                    <a:pt x="141986" y="588733"/>
                  </a:lnTo>
                  <a:lnTo>
                    <a:pt x="142849" y="587870"/>
                  </a:lnTo>
                  <a:close/>
                </a:path>
                <a:path w="347980" h="608964">
                  <a:moveTo>
                    <a:pt x="144043" y="876"/>
                  </a:moveTo>
                  <a:lnTo>
                    <a:pt x="137642" y="2336"/>
                  </a:lnTo>
                  <a:lnTo>
                    <a:pt x="135318" y="3225"/>
                  </a:lnTo>
                  <a:lnTo>
                    <a:pt x="134150" y="2044"/>
                  </a:lnTo>
                  <a:lnTo>
                    <a:pt x="132715" y="2921"/>
                  </a:lnTo>
                  <a:lnTo>
                    <a:pt x="122821" y="7861"/>
                  </a:lnTo>
                  <a:lnTo>
                    <a:pt x="122212" y="9613"/>
                  </a:lnTo>
                  <a:lnTo>
                    <a:pt x="127457" y="6997"/>
                  </a:lnTo>
                  <a:lnTo>
                    <a:pt x="128892" y="6413"/>
                  </a:lnTo>
                  <a:lnTo>
                    <a:pt x="130365" y="6680"/>
                  </a:lnTo>
                  <a:lnTo>
                    <a:pt x="130644" y="6997"/>
                  </a:lnTo>
                  <a:lnTo>
                    <a:pt x="123367" y="11938"/>
                  </a:lnTo>
                  <a:lnTo>
                    <a:pt x="116090" y="15138"/>
                  </a:lnTo>
                  <a:lnTo>
                    <a:pt x="109093" y="15138"/>
                  </a:lnTo>
                  <a:lnTo>
                    <a:pt x="108839" y="12801"/>
                  </a:lnTo>
                  <a:lnTo>
                    <a:pt x="104470" y="12801"/>
                  </a:lnTo>
                  <a:lnTo>
                    <a:pt x="100126" y="12230"/>
                  </a:lnTo>
                  <a:lnTo>
                    <a:pt x="96901" y="9906"/>
                  </a:lnTo>
                  <a:lnTo>
                    <a:pt x="92811" y="9017"/>
                  </a:lnTo>
                  <a:lnTo>
                    <a:pt x="93687" y="9906"/>
                  </a:lnTo>
                  <a:lnTo>
                    <a:pt x="94576" y="11366"/>
                  </a:lnTo>
                  <a:lnTo>
                    <a:pt x="98044" y="13982"/>
                  </a:lnTo>
                  <a:lnTo>
                    <a:pt x="101854" y="16294"/>
                  </a:lnTo>
                  <a:lnTo>
                    <a:pt x="105638" y="18046"/>
                  </a:lnTo>
                  <a:lnTo>
                    <a:pt x="112318" y="20383"/>
                  </a:lnTo>
                  <a:lnTo>
                    <a:pt x="119595" y="19215"/>
                  </a:lnTo>
                  <a:lnTo>
                    <a:pt x="127736" y="14566"/>
                  </a:lnTo>
                  <a:lnTo>
                    <a:pt x="133553" y="10198"/>
                  </a:lnTo>
                  <a:lnTo>
                    <a:pt x="144043" y="876"/>
                  </a:lnTo>
                  <a:close/>
                </a:path>
                <a:path w="347980" h="608964">
                  <a:moveTo>
                    <a:pt x="144614" y="45961"/>
                  </a:moveTo>
                  <a:lnTo>
                    <a:pt x="144322" y="45402"/>
                  </a:lnTo>
                  <a:lnTo>
                    <a:pt x="144056" y="44805"/>
                  </a:lnTo>
                  <a:lnTo>
                    <a:pt x="142595" y="44805"/>
                  </a:lnTo>
                  <a:lnTo>
                    <a:pt x="141439" y="45402"/>
                  </a:lnTo>
                  <a:lnTo>
                    <a:pt x="139979" y="45694"/>
                  </a:lnTo>
                  <a:lnTo>
                    <a:pt x="139395" y="46558"/>
                  </a:lnTo>
                  <a:lnTo>
                    <a:pt x="139979" y="47739"/>
                  </a:lnTo>
                  <a:lnTo>
                    <a:pt x="141439" y="47739"/>
                  </a:lnTo>
                  <a:lnTo>
                    <a:pt x="142595" y="47447"/>
                  </a:lnTo>
                  <a:lnTo>
                    <a:pt x="144056" y="46875"/>
                  </a:lnTo>
                  <a:lnTo>
                    <a:pt x="144614" y="45961"/>
                  </a:lnTo>
                  <a:close/>
                </a:path>
                <a:path w="347980" h="608964">
                  <a:moveTo>
                    <a:pt x="147548" y="593102"/>
                  </a:moveTo>
                  <a:lnTo>
                    <a:pt x="147231" y="592239"/>
                  </a:lnTo>
                  <a:lnTo>
                    <a:pt x="146964" y="591337"/>
                  </a:lnTo>
                  <a:lnTo>
                    <a:pt x="145224" y="591337"/>
                  </a:lnTo>
                  <a:lnTo>
                    <a:pt x="143459" y="592239"/>
                  </a:lnTo>
                  <a:lnTo>
                    <a:pt x="141706" y="592810"/>
                  </a:lnTo>
                  <a:lnTo>
                    <a:pt x="140246" y="593966"/>
                  </a:lnTo>
                  <a:lnTo>
                    <a:pt x="140843" y="594855"/>
                  </a:lnTo>
                  <a:lnTo>
                    <a:pt x="141160" y="595426"/>
                  </a:lnTo>
                  <a:lnTo>
                    <a:pt x="142862" y="595718"/>
                  </a:lnTo>
                  <a:lnTo>
                    <a:pt x="144614" y="594855"/>
                  </a:lnTo>
                  <a:lnTo>
                    <a:pt x="146354" y="594245"/>
                  </a:lnTo>
                  <a:lnTo>
                    <a:pt x="147548" y="593102"/>
                  </a:lnTo>
                  <a:close/>
                </a:path>
                <a:path w="347980" h="608964">
                  <a:moveTo>
                    <a:pt x="148132" y="28524"/>
                  </a:moveTo>
                  <a:lnTo>
                    <a:pt x="147535" y="28232"/>
                  </a:lnTo>
                  <a:lnTo>
                    <a:pt x="146977" y="27622"/>
                  </a:lnTo>
                  <a:lnTo>
                    <a:pt x="146367" y="27952"/>
                  </a:lnTo>
                  <a:lnTo>
                    <a:pt x="145770" y="28816"/>
                  </a:lnTo>
                  <a:lnTo>
                    <a:pt x="145224" y="29705"/>
                  </a:lnTo>
                  <a:lnTo>
                    <a:pt x="145224" y="30543"/>
                  </a:lnTo>
                  <a:lnTo>
                    <a:pt x="145770" y="30848"/>
                  </a:lnTo>
                  <a:lnTo>
                    <a:pt x="146062" y="31140"/>
                  </a:lnTo>
                  <a:lnTo>
                    <a:pt x="146977" y="30848"/>
                  </a:lnTo>
                  <a:lnTo>
                    <a:pt x="147535" y="29997"/>
                  </a:lnTo>
                  <a:lnTo>
                    <a:pt x="148132" y="29387"/>
                  </a:lnTo>
                  <a:lnTo>
                    <a:pt x="148132" y="28524"/>
                  </a:lnTo>
                  <a:close/>
                </a:path>
                <a:path w="347980" h="608964">
                  <a:moveTo>
                    <a:pt x="148983" y="7607"/>
                  </a:moveTo>
                  <a:lnTo>
                    <a:pt x="147828" y="7861"/>
                  </a:lnTo>
                  <a:lnTo>
                    <a:pt x="147510" y="8178"/>
                  </a:lnTo>
                  <a:lnTo>
                    <a:pt x="146367" y="8750"/>
                  </a:lnTo>
                  <a:lnTo>
                    <a:pt x="144322" y="9309"/>
                  </a:lnTo>
                  <a:lnTo>
                    <a:pt x="145478" y="10223"/>
                  </a:lnTo>
                  <a:lnTo>
                    <a:pt x="146659" y="9906"/>
                  </a:lnTo>
                  <a:lnTo>
                    <a:pt x="147828" y="9626"/>
                  </a:lnTo>
                  <a:lnTo>
                    <a:pt x="148983" y="9309"/>
                  </a:lnTo>
                  <a:lnTo>
                    <a:pt x="148983" y="7607"/>
                  </a:lnTo>
                  <a:close/>
                </a:path>
                <a:path w="347980" h="608964">
                  <a:moveTo>
                    <a:pt x="150431" y="95186"/>
                  </a:moveTo>
                  <a:lnTo>
                    <a:pt x="133261" y="66954"/>
                  </a:lnTo>
                  <a:lnTo>
                    <a:pt x="131508" y="67818"/>
                  </a:lnTo>
                  <a:lnTo>
                    <a:pt x="146951" y="97510"/>
                  </a:lnTo>
                  <a:lnTo>
                    <a:pt x="150431" y="95186"/>
                  </a:lnTo>
                  <a:close/>
                </a:path>
                <a:path w="347980" h="608964">
                  <a:moveTo>
                    <a:pt x="151041" y="60274"/>
                  </a:moveTo>
                  <a:lnTo>
                    <a:pt x="149834" y="59385"/>
                  </a:lnTo>
                  <a:lnTo>
                    <a:pt x="148424" y="59385"/>
                  </a:lnTo>
                  <a:lnTo>
                    <a:pt x="146951" y="59080"/>
                  </a:lnTo>
                  <a:lnTo>
                    <a:pt x="145770" y="59982"/>
                  </a:lnTo>
                  <a:lnTo>
                    <a:pt x="145770" y="60845"/>
                  </a:lnTo>
                  <a:lnTo>
                    <a:pt x="145465" y="61709"/>
                  </a:lnTo>
                  <a:lnTo>
                    <a:pt x="146659" y="62598"/>
                  </a:lnTo>
                  <a:lnTo>
                    <a:pt x="148132" y="62598"/>
                  </a:lnTo>
                  <a:lnTo>
                    <a:pt x="149580" y="62865"/>
                  </a:lnTo>
                  <a:lnTo>
                    <a:pt x="150723" y="62001"/>
                  </a:lnTo>
                  <a:lnTo>
                    <a:pt x="150723" y="61112"/>
                  </a:lnTo>
                  <a:lnTo>
                    <a:pt x="151041" y="60274"/>
                  </a:lnTo>
                  <a:close/>
                </a:path>
                <a:path w="347980" h="608964">
                  <a:moveTo>
                    <a:pt x="153047" y="596011"/>
                  </a:moveTo>
                  <a:lnTo>
                    <a:pt x="152501" y="595147"/>
                  </a:lnTo>
                  <a:lnTo>
                    <a:pt x="152184" y="593979"/>
                  </a:lnTo>
                  <a:lnTo>
                    <a:pt x="149834" y="593979"/>
                  </a:lnTo>
                  <a:lnTo>
                    <a:pt x="147523" y="594855"/>
                  </a:lnTo>
                  <a:lnTo>
                    <a:pt x="145224" y="596011"/>
                  </a:lnTo>
                  <a:lnTo>
                    <a:pt x="143751" y="597471"/>
                  </a:lnTo>
                  <a:lnTo>
                    <a:pt x="144043" y="598335"/>
                  </a:lnTo>
                  <a:lnTo>
                    <a:pt x="144297" y="599516"/>
                  </a:lnTo>
                  <a:lnTo>
                    <a:pt x="146659" y="599516"/>
                  </a:lnTo>
                  <a:lnTo>
                    <a:pt x="151320" y="597750"/>
                  </a:lnTo>
                  <a:lnTo>
                    <a:pt x="153047" y="596011"/>
                  </a:lnTo>
                  <a:close/>
                </a:path>
                <a:path w="347980" h="608964">
                  <a:moveTo>
                    <a:pt x="154216" y="73342"/>
                  </a:moveTo>
                  <a:lnTo>
                    <a:pt x="153936" y="73050"/>
                  </a:lnTo>
                  <a:lnTo>
                    <a:pt x="153339" y="73050"/>
                  </a:lnTo>
                  <a:lnTo>
                    <a:pt x="153047" y="73050"/>
                  </a:lnTo>
                  <a:lnTo>
                    <a:pt x="152476" y="73342"/>
                  </a:lnTo>
                  <a:lnTo>
                    <a:pt x="152476" y="74231"/>
                  </a:lnTo>
                  <a:lnTo>
                    <a:pt x="153047" y="74510"/>
                  </a:lnTo>
                  <a:lnTo>
                    <a:pt x="153936" y="74510"/>
                  </a:lnTo>
                  <a:lnTo>
                    <a:pt x="154216" y="74231"/>
                  </a:lnTo>
                  <a:lnTo>
                    <a:pt x="154216" y="73342"/>
                  </a:lnTo>
                  <a:close/>
                </a:path>
                <a:path w="347980" h="608964">
                  <a:moveTo>
                    <a:pt x="155524" y="145834"/>
                  </a:moveTo>
                  <a:lnTo>
                    <a:pt x="154203" y="136474"/>
                  </a:lnTo>
                  <a:lnTo>
                    <a:pt x="150431" y="125437"/>
                  </a:lnTo>
                  <a:lnTo>
                    <a:pt x="151320" y="130378"/>
                  </a:lnTo>
                  <a:lnTo>
                    <a:pt x="151599" y="134759"/>
                  </a:lnTo>
                  <a:lnTo>
                    <a:pt x="152184" y="138811"/>
                  </a:lnTo>
                  <a:lnTo>
                    <a:pt x="151599" y="139103"/>
                  </a:lnTo>
                  <a:lnTo>
                    <a:pt x="150431" y="139103"/>
                  </a:lnTo>
                  <a:lnTo>
                    <a:pt x="149847" y="136766"/>
                  </a:lnTo>
                  <a:lnTo>
                    <a:pt x="147802" y="131559"/>
                  </a:lnTo>
                  <a:lnTo>
                    <a:pt x="148132" y="134467"/>
                  </a:lnTo>
                  <a:lnTo>
                    <a:pt x="148678" y="137083"/>
                  </a:lnTo>
                  <a:lnTo>
                    <a:pt x="148983" y="139712"/>
                  </a:lnTo>
                  <a:lnTo>
                    <a:pt x="148412" y="139712"/>
                  </a:lnTo>
                  <a:lnTo>
                    <a:pt x="147802" y="139992"/>
                  </a:lnTo>
                  <a:lnTo>
                    <a:pt x="147243" y="139992"/>
                  </a:lnTo>
                  <a:lnTo>
                    <a:pt x="146964" y="137655"/>
                  </a:lnTo>
                  <a:lnTo>
                    <a:pt x="146062" y="135318"/>
                  </a:lnTo>
                  <a:lnTo>
                    <a:pt x="144907" y="132715"/>
                  </a:lnTo>
                  <a:lnTo>
                    <a:pt x="145224" y="135318"/>
                  </a:lnTo>
                  <a:lnTo>
                    <a:pt x="145757" y="137947"/>
                  </a:lnTo>
                  <a:lnTo>
                    <a:pt x="145757" y="140271"/>
                  </a:lnTo>
                  <a:lnTo>
                    <a:pt x="144907" y="140271"/>
                  </a:lnTo>
                  <a:lnTo>
                    <a:pt x="144030" y="140563"/>
                  </a:lnTo>
                  <a:lnTo>
                    <a:pt x="143141" y="140563"/>
                  </a:lnTo>
                  <a:lnTo>
                    <a:pt x="142862" y="137655"/>
                  </a:lnTo>
                  <a:lnTo>
                    <a:pt x="142290" y="134467"/>
                  </a:lnTo>
                  <a:lnTo>
                    <a:pt x="141135" y="130378"/>
                  </a:lnTo>
                  <a:lnTo>
                    <a:pt x="141135" y="140855"/>
                  </a:lnTo>
                  <a:lnTo>
                    <a:pt x="138226" y="140855"/>
                  </a:lnTo>
                  <a:lnTo>
                    <a:pt x="137629" y="138811"/>
                  </a:lnTo>
                  <a:lnTo>
                    <a:pt x="137337" y="136486"/>
                  </a:lnTo>
                  <a:lnTo>
                    <a:pt x="136753" y="133870"/>
                  </a:lnTo>
                  <a:lnTo>
                    <a:pt x="136474" y="136486"/>
                  </a:lnTo>
                  <a:lnTo>
                    <a:pt x="136474" y="140855"/>
                  </a:lnTo>
                  <a:lnTo>
                    <a:pt x="134137" y="140855"/>
                  </a:lnTo>
                  <a:lnTo>
                    <a:pt x="132969" y="140563"/>
                  </a:lnTo>
                  <a:lnTo>
                    <a:pt x="132702" y="138518"/>
                  </a:lnTo>
                  <a:lnTo>
                    <a:pt x="132092" y="136486"/>
                  </a:lnTo>
                  <a:lnTo>
                    <a:pt x="131495" y="133870"/>
                  </a:lnTo>
                  <a:lnTo>
                    <a:pt x="131495" y="140563"/>
                  </a:lnTo>
                  <a:lnTo>
                    <a:pt x="130632" y="140563"/>
                  </a:lnTo>
                  <a:lnTo>
                    <a:pt x="129476" y="140271"/>
                  </a:lnTo>
                  <a:lnTo>
                    <a:pt x="128612" y="140271"/>
                  </a:lnTo>
                  <a:lnTo>
                    <a:pt x="128333" y="138518"/>
                  </a:lnTo>
                  <a:lnTo>
                    <a:pt x="128333" y="137083"/>
                  </a:lnTo>
                  <a:lnTo>
                    <a:pt x="127723" y="135013"/>
                  </a:lnTo>
                  <a:lnTo>
                    <a:pt x="127723" y="136766"/>
                  </a:lnTo>
                  <a:lnTo>
                    <a:pt x="127444" y="138518"/>
                  </a:lnTo>
                  <a:lnTo>
                    <a:pt x="127444" y="139992"/>
                  </a:lnTo>
                  <a:lnTo>
                    <a:pt x="126580" y="139992"/>
                  </a:lnTo>
                  <a:lnTo>
                    <a:pt x="125971" y="139712"/>
                  </a:lnTo>
                  <a:lnTo>
                    <a:pt x="125107" y="139712"/>
                  </a:lnTo>
                  <a:lnTo>
                    <a:pt x="125107" y="137375"/>
                  </a:lnTo>
                  <a:lnTo>
                    <a:pt x="125412" y="135318"/>
                  </a:lnTo>
                  <a:lnTo>
                    <a:pt x="125412" y="133007"/>
                  </a:lnTo>
                  <a:lnTo>
                    <a:pt x="124523" y="135318"/>
                  </a:lnTo>
                  <a:lnTo>
                    <a:pt x="124282" y="137375"/>
                  </a:lnTo>
                  <a:lnTo>
                    <a:pt x="123672" y="139103"/>
                  </a:lnTo>
                  <a:lnTo>
                    <a:pt x="123088" y="139103"/>
                  </a:lnTo>
                  <a:lnTo>
                    <a:pt x="122199" y="138811"/>
                  </a:lnTo>
                  <a:lnTo>
                    <a:pt x="121602" y="138811"/>
                  </a:lnTo>
                  <a:lnTo>
                    <a:pt x="122516" y="136194"/>
                  </a:lnTo>
                  <a:lnTo>
                    <a:pt x="121056" y="138518"/>
                  </a:lnTo>
                  <a:lnTo>
                    <a:pt x="120167" y="138518"/>
                  </a:lnTo>
                  <a:lnTo>
                    <a:pt x="119303" y="137947"/>
                  </a:lnTo>
                  <a:lnTo>
                    <a:pt x="118440" y="137655"/>
                  </a:lnTo>
                  <a:lnTo>
                    <a:pt x="119303" y="133286"/>
                  </a:lnTo>
                  <a:lnTo>
                    <a:pt x="118745" y="128625"/>
                  </a:lnTo>
                  <a:lnTo>
                    <a:pt x="117284" y="122237"/>
                  </a:lnTo>
                  <a:lnTo>
                    <a:pt x="117284" y="127736"/>
                  </a:lnTo>
                  <a:lnTo>
                    <a:pt x="116992" y="132397"/>
                  </a:lnTo>
                  <a:lnTo>
                    <a:pt x="116395" y="137375"/>
                  </a:lnTo>
                  <a:lnTo>
                    <a:pt x="115214" y="136766"/>
                  </a:lnTo>
                  <a:lnTo>
                    <a:pt x="114376" y="136486"/>
                  </a:lnTo>
                  <a:lnTo>
                    <a:pt x="113169" y="135902"/>
                  </a:lnTo>
                  <a:lnTo>
                    <a:pt x="113169" y="132715"/>
                  </a:lnTo>
                  <a:lnTo>
                    <a:pt x="112610" y="129235"/>
                  </a:lnTo>
                  <a:lnTo>
                    <a:pt x="111760" y="124853"/>
                  </a:lnTo>
                  <a:lnTo>
                    <a:pt x="111467" y="132753"/>
                  </a:lnTo>
                  <a:lnTo>
                    <a:pt x="110871" y="140055"/>
                  </a:lnTo>
                  <a:lnTo>
                    <a:pt x="109613" y="147040"/>
                  </a:lnTo>
                  <a:lnTo>
                    <a:pt x="107391" y="153949"/>
                  </a:lnTo>
                  <a:lnTo>
                    <a:pt x="110286" y="148729"/>
                  </a:lnTo>
                  <a:lnTo>
                    <a:pt x="112014" y="144932"/>
                  </a:lnTo>
                  <a:lnTo>
                    <a:pt x="112610" y="141147"/>
                  </a:lnTo>
                  <a:lnTo>
                    <a:pt x="113487" y="141744"/>
                  </a:lnTo>
                  <a:lnTo>
                    <a:pt x="114630" y="142290"/>
                  </a:lnTo>
                  <a:lnTo>
                    <a:pt x="115519" y="142900"/>
                  </a:lnTo>
                  <a:lnTo>
                    <a:pt x="114630" y="145503"/>
                  </a:lnTo>
                  <a:lnTo>
                    <a:pt x="114058" y="148424"/>
                  </a:lnTo>
                  <a:lnTo>
                    <a:pt x="112610" y="151320"/>
                  </a:lnTo>
                  <a:lnTo>
                    <a:pt x="114376" y="148424"/>
                  </a:lnTo>
                  <a:lnTo>
                    <a:pt x="115811" y="145808"/>
                  </a:lnTo>
                  <a:lnTo>
                    <a:pt x="116674" y="143471"/>
                  </a:lnTo>
                  <a:lnTo>
                    <a:pt x="117830" y="144043"/>
                  </a:lnTo>
                  <a:lnTo>
                    <a:pt x="118440" y="144653"/>
                  </a:lnTo>
                  <a:lnTo>
                    <a:pt x="116395" y="151041"/>
                  </a:lnTo>
                  <a:lnTo>
                    <a:pt x="116674" y="156286"/>
                  </a:lnTo>
                  <a:lnTo>
                    <a:pt x="118745" y="165315"/>
                  </a:lnTo>
                  <a:lnTo>
                    <a:pt x="118135" y="158318"/>
                  </a:lnTo>
                  <a:lnTo>
                    <a:pt x="118745" y="152184"/>
                  </a:lnTo>
                  <a:lnTo>
                    <a:pt x="120167" y="145224"/>
                  </a:lnTo>
                  <a:lnTo>
                    <a:pt x="120764" y="145808"/>
                  </a:lnTo>
                  <a:lnTo>
                    <a:pt x="122516" y="146380"/>
                  </a:lnTo>
                  <a:lnTo>
                    <a:pt x="121907" y="151612"/>
                  </a:lnTo>
                  <a:lnTo>
                    <a:pt x="123355" y="164452"/>
                  </a:lnTo>
                  <a:lnTo>
                    <a:pt x="123672" y="158318"/>
                  </a:lnTo>
                  <a:lnTo>
                    <a:pt x="124282" y="153085"/>
                  </a:lnTo>
                  <a:lnTo>
                    <a:pt x="124523" y="147269"/>
                  </a:lnTo>
                  <a:lnTo>
                    <a:pt x="127177" y="148132"/>
                  </a:lnTo>
                  <a:lnTo>
                    <a:pt x="126860" y="153377"/>
                  </a:lnTo>
                  <a:lnTo>
                    <a:pt x="126860" y="163271"/>
                  </a:lnTo>
                  <a:lnTo>
                    <a:pt x="128879" y="153085"/>
                  </a:lnTo>
                  <a:lnTo>
                    <a:pt x="129184" y="148729"/>
                  </a:lnTo>
                  <a:lnTo>
                    <a:pt x="131813" y="149567"/>
                  </a:lnTo>
                  <a:lnTo>
                    <a:pt x="131813" y="154813"/>
                  </a:lnTo>
                  <a:lnTo>
                    <a:pt x="132384" y="165595"/>
                  </a:lnTo>
                  <a:lnTo>
                    <a:pt x="133858" y="154520"/>
                  </a:lnTo>
                  <a:lnTo>
                    <a:pt x="133858" y="149885"/>
                  </a:lnTo>
                  <a:lnTo>
                    <a:pt x="135001" y="150177"/>
                  </a:lnTo>
                  <a:lnTo>
                    <a:pt x="135864" y="150177"/>
                  </a:lnTo>
                  <a:lnTo>
                    <a:pt x="136753" y="150431"/>
                  </a:lnTo>
                  <a:lnTo>
                    <a:pt x="137071" y="155409"/>
                  </a:lnTo>
                  <a:lnTo>
                    <a:pt x="137071" y="160362"/>
                  </a:lnTo>
                  <a:lnTo>
                    <a:pt x="137337" y="165595"/>
                  </a:lnTo>
                  <a:lnTo>
                    <a:pt x="138226" y="159473"/>
                  </a:lnTo>
                  <a:lnTo>
                    <a:pt x="138772" y="155117"/>
                  </a:lnTo>
                  <a:lnTo>
                    <a:pt x="138772" y="150761"/>
                  </a:lnTo>
                  <a:lnTo>
                    <a:pt x="141706" y="150761"/>
                  </a:lnTo>
                  <a:lnTo>
                    <a:pt x="141706" y="154813"/>
                  </a:lnTo>
                  <a:lnTo>
                    <a:pt x="141998" y="159181"/>
                  </a:lnTo>
                  <a:lnTo>
                    <a:pt x="141998" y="163563"/>
                  </a:lnTo>
                  <a:lnTo>
                    <a:pt x="143459" y="154266"/>
                  </a:lnTo>
                  <a:lnTo>
                    <a:pt x="143751" y="150431"/>
                  </a:lnTo>
                  <a:lnTo>
                    <a:pt x="144614" y="150431"/>
                  </a:lnTo>
                  <a:lnTo>
                    <a:pt x="145478" y="150177"/>
                  </a:lnTo>
                  <a:lnTo>
                    <a:pt x="146367" y="150177"/>
                  </a:lnTo>
                  <a:lnTo>
                    <a:pt x="146367" y="153085"/>
                  </a:lnTo>
                  <a:lnTo>
                    <a:pt x="146062" y="155994"/>
                  </a:lnTo>
                  <a:lnTo>
                    <a:pt x="145478" y="159181"/>
                  </a:lnTo>
                  <a:lnTo>
                    <a:pt x="147523" y="152501"/>
                  </a:lnTo>
                  <a:lnTo>
                    <a:pt x="147802" y="149885"/>
                  </a:lnTo>
                  <a:lnTo>
                    <a:pt x="148412" y="149885"/>
                  </a:lnTo>
                  <a:lnTo>
                    <a:pt x="149567" y="149313"/>
                  </a:lnTo>
                  <a:lnTo>
                    <a:pt x="149847" y="153085"/>
                  </a:lnTo>
                  <a:lnTo>
                    <a:pt x="149275" y="156845"/>
                  </a:lnTo>
                  <a:lnTo>
                    <a:pt x="148412" y="160655"/>
                  </a:lnTo>
                  <a:lnTo>
                    <a:pt x="150139" y="155994"/>
                  </a:lnTo>
                  <a:lnTo>
                    <a:pt x="151028" y="152184"/>
                  </a:lnTo>
                  <a:lnTo>
                    <a:pt x="151320" y="148996"/>
                  </a:lnTo>
                  <a:lnTo>
                    <a:pt x="151904" y="148729"/>
                  </a:lnTo>
                  <a:lnTo>
                    <a:pt x="152184" y="148729"/>
                  </a:lnTo>
                  <a:lnTo>
                    <a:pt x="152793" y="148424"/>
                  </a:lnTo>
                  <a:lnTo>
                    <a:pt x="153035" y="154520"/>
                  </a:lnTo>
                  <a:lnTo>
                    <a:pt x="152501" y="160362"/>
                  </a:lnTo>
                  <a:lnTo>
                    <a:pt x="151028" y="166458"/>
                  </a:lnTo>
                  <a:lnTo>
                    <a:pt x="154444" y="155257"/>
                  </a:lnTo>
                  <a:lnTo>
                    <a:pt x="155524" y="145834"/>
                  </a:lnTo>
                  <a:close/>
                </a:path>
                <a:path w="347980" h="608964">
                  <a:moveTo>
                    <a:pt x="157416" y="14566"/>
                  </a:moveTo>
                  <a:lnTo>
                    <a:pt x="154228" y="10198"/>
                  </a:lnTo>
                  <a:lnTo>
                    <a:pt x="150736" y="13398"/>
                  </a:lnTo>
                  <a:lnTo>
                    <a:pt x="145757" y="13398"/>
                  </a:lnTo>
                  <a:lnTo>
                    <a:pt x="140843" y="13970"/>
                  </a:lnTo>
                  <a:lnTo>
                    <a:pt x="135902" y="16014"/>
                  </a:lnTo>
                  <a:lnTo>
                    <a:pt x="130657" y="18338"/>
                  </a:lnTo>
                  <a:lnTo>
                    <a:pt x="128320" y="19227"/>
                  </a:lnTo>
                  <a:lnTo>
                    <a:pt x="124523" y="22720"/>
                  </a:lnTo>
                  <a:lnTo>
                    <a:pt x="122224" y="25019"/>
                  </a:lnTo>
                  <a:lnTo>
                    <a:pt x="123113" y="25933"/>
                  </a:lnTo>
                  <a:lnTo>
                    <a:pt x="125996" y="24447"/>
                  </a:lnTo>
                  <a:lnTo>
                    <a:pt x="133121" y="21043"/>
                  </a:lnTo>
                  <a:lnTo>
                    <a:pt x="139827" y="18313"/>
                  </a:lnTo>
                  <a:lnTo>
                    <a:pt x="145643" y="17056"/>
                  </a:lnTo>
                  <a:lnTo>
                    <a:pt x="150139" y="18059"/>
                  </a:lnTo>
                  <a:lnTo>
                    <a:pt x="146964" y="18338"/>
                  </a:lnTo>
                  <a:lnTo>
                    <a:pt x="143459" y="18948"/>
                  </a:lnTo>
                  <a:lnTo>
                    <a:pt x="138798" y="21818"/>
                  </a:lnTo>
                  <a:lnTo>
                    <a:pt x="136182" y="23863"/>
                  </a:lnTo>
                  <a:lnTo>
                    <a:pt x="131800" y="26771"/>
                  </a:lnTo>
                  <a:lnTo>
                    <a:pt x="132410" y="27368"/>
                  </a:lnTo>
                  <a:lnTo>
                    <a:pt x="137642" y="25933"/>
                  </a:lnTo>
                  <a:lnTo>
                    <a:pt x="145757" y="23583"/>
                  </a:lnTo>
                  <a:lnTo>
                    <a:pt x="149580" y="20675"/>
                  </a:lnTo>
                  <a:lnTo>
                    <a:pt x="151028" y="19812"/>
                  </a:lnTo>
                  <a:lnTo>
                    <a:pt x="152488" y="19227"/>
                  </a:lnTo>
                  <a:lnTo>
                    <a:pt x="153644" y="18059"/>
                  </a:lnTo>
                  <a:lnTo>
                    <a:pt x="157416" y="14566"/>
                  </a:lnTo>
                  <a:close/>
                </a:path>
                <a:path w="347980" h="608964">
                  <a:moveTo>
                    <a:pt x="158013" y="82677"/>
                  </a:moveTo>
                  <a:lnTo>
                    <a:pt x="157124" y="82080"/>
                  </a:lnTo>
                  <a:lnTo>
                    <a:pt x="155384" y="81191"/>
                  </a:lnTo>
                  <a:lnTo>
                    <a:pt x="153631" y="81191"/>
                  </a:lnTo>
                  <a:lnTo>
                    <a:pt x="152488" y="82080"/>
                  </a:lnTo>
                  <a:lnTo>
                    <a:pt x="153352" y="82677"/>
                  </a:lnTo>
                  <a:lnTo>
                    <a:pt x="152781" y="83235"/>
                  </a:lnTo>
                  <a:lnTo>
                    <a:pt x="153631" y="84099"/>
                  </a:lnTo>
                  <a:lnTo>
                    <a:pt x="154787" y="84391"/>
                  </a:lnTo>
                  <a:lnTo>
                    <a:pt x="155651" y="84391"/>
                  </a:lnTo>
                  <a:lnTo>
                    <a:pt x="156857" y="84099"/>
                  </a:lnTo>
                  <a:lnTo>
                    <a:pt x="157721" y="83553"/>
                  </a:lnTo>
                  <a:lnTo>
                    <a:pt x="158013" y="82677"/>
                  </a:lnTo>
                  <a:close/>
                </a:path>
                <a:path w="347980" h="608964">
                  <a:moveTo>
                    <a:pt x="159169" y="27635"/>
                  </a:moveTo>
                  <a:lnTo>
                    <a:pt x="156540" y="25044"/>
                  </a:lnTo>
                  <a:lnTo>
                    <a:pt x="157416" y="21564"/>
                  </a:lnTo>
                  <a:lnTo>
                    <a:pt x="153035" y="22707"/>
                  </a:lnTo>
                  <a:lnTo>
                    <a:pt x="150139" y="25933"/>
                  </a:lnTo>
                  <a:lnTo>
                    <a:pt x="150139" y="30848"/>
                  </a:lnTo>
                  <a:lnTo>
                    <a:pt x="150139" y="33756"/>
                  </a:lnTo>
                  <a:lnTo>
                    <a:pt x="156870" y="34366"/>
                  </a:lnTo>
                  <a:lnTo>
                    <a:pt x="157708" y="31153"/>
                  </a:lnTo>
                  <a:lnTo>
                    <a:pt x="159169" y="27635"/>
                  </a:lnTo>
                  <a:close/>
                </a:path>
                <a:path w="347980" h="608964">
                  <a:moveTo>
                    <a:pt x="159766" y="62280"/>
                  </a:moveTo>
                  <a:lnTo>
                    <a:pt x="157721" y="62280"/>
                  </a:lnTo>
                  <a:lnTo>
                    <a:pt x="157124" y="66954"/>
                  </a:lnTo>
                  <a:lnTo>
                    <a:pt x="156552" y="70154"/>
                  </a:lnTo>
                  <a:lnTo>
                    <a:pt x="156260" y="73939"/>
                  </a:lnTo>
                  <a:lnTo>
                    <a:pt x="156857" y="75095"/>
                  </a:lnTo>
                  <a:lnTo>
                    <a:pt x="157403" y="75666"/>
                  </a:lnTo>
                  <a:lnTo>
                    <a:pt x="158013" y="74498"/>
                  </a:lnTo>
                  <a:lnTo>
                    <a:pt x="159156" y="68961"/>
                  </a:lnTo>
                  <a:lnTo>
                    <a:pt x="159766" y="62280"/>
                  </a:lnTo>
                  <a:close/>
                </a:path>
                <a:path w="347980" h="608964">
                  <a:moveTo>
                    <a:pt x="160045" y="43967"/>
                  </a:moveTo>
                  <a:lnTo>
                    <a:pt x="159778" y="41033"/>
                  </a:lnTo>
                  <a:lnTo>
                    <a:pt x="159778" y="35801"/>
                  </a:lnTo>
                  <a:lnTo>
                    <a:pt x="158318" y="35217"/>
                  </a:lnTo>
                  <a:lnTo>
                    <a:pt x="155676" y="35217"/>
                  </a:lnTo>
                  <a:lnTo>
                    <a:pt x="152196" y="34925"/>
                  </a:lnTo>
                  <a:lnTo>
                    <a:pt x="149834" y="35801"/>
                  </a:lnTo>
                  <a:lnTo>
                    <a:pt x="148424" y="38417"/>
                  </a:lnTo>
                  <a:lnTo>
                    <a:pt x="147218" y="42202"/>
                  </a:lnTo>
                  <a:lnTo>
                    <a:pt x="149580" y="44259"/>
                  </a:lnTo>
                  <a:lnTo>
                    <a:pt x="147535" y="49174"/>
                  </a:lnTo>
                  <a:lnTo>
                    <a:pt x="151041" y="47155"/>
                  </a:lnTo>
                  <a:lnTo>
                    <a:pt x="152196" y="48628"/>
                  </a:lnTo>
                  <a:lnTo>
                    <a:pt x="155409" y="48628"/>
                  </a:lnTo>
                  <a:lnTo>
                    <a:pt x="158318" y="48336"/>
                  </a:lnTo>
                  <a:lnTo>
                    <a:pt x="158584" y="48628"/>
                  </a:lnTo>
                  <a:lnTo>
                    <a:pt x="159473" y="46266"/>
                  </a:lnTo>
                  <a:lnTo>
                    <a:pt x="160045" y="43967"/>
                  </a:lnTo>
                  <a:close/>
                </a:path>
                <a:path w="347980" h="608964">
                  <a:moveTo>
                    <a:pt x="160337" y="55295"/>
                  </a:moveTo>
                  <a:lnTo>
                    <a:pt x="159766" y="56159"/>
                  </a:lnTo>
                  <a:lnTo>
                    <a:pt x="158305" y="57632"/>
                  </a:lnTo>
                  <a:lnTo>
                    <a:pt x="158305" y="58496"/>
                  </a:lnTo>
                  <a:lnTo>
                    <a:pt x="158013" y="59080"/>
                  </a:lnTo>
                  <a:lnTo>
                    <a:pt x="158013" y="59677"/>
                  </a:lnTo>
                  <a:lnTo>
                    <a:pt x="160020" y="59677"/>
                  </a:lnTo>
                  <a:lnTo>
                    <a:pt x="160337" y="58788"/>
                  </a:lnTo>
                  <a:lnTo>
                    <a:pt x="160337" y="55295"/>
                  </a:lnTo>
                  <a:close/>
                </a:path>
                <a:path w="347980" h="608964">
                  <a:moveTo>
                    <a:pt x="162674" y="13093"/>
                  </a:moveTo>
                  <a:lnTo>
                    <a:pt x="162394" y="10490"/>
                  </a:lnTo>
                  <a:lnTo>
                    <a:pt x="160629" y="8458"/>
                  </a:lnTo>
                  <a:lnTo>
                    <a:pt x="156857" y="7302"/>
                  </a:lnTo>
                  <a:lnTo>
                    <a:pt x="154508" y="7302"/>
                  </a:lnTo>
                  <a:lnTo>
                    <a:pt x="152781" y="6997"/>
                  </a:lnTo>
                  <a:lnTo>
                    <a:pt x="150736" y="7594"/>
                  </a:lnTo>
                  <a:lnTo>
                    <a:pt x="150736" y="9321"/>
                  </a:lnTo>
                  <a:lnTo>
                    <a:pt x="152501" y="9321"/>
                  </a:lnTo>
                  <a:lnTo>
                    <a:pt x="153631" y="9601"/>
                  </a:lnTo>
                  <a:lnTo>
                    <a:pt x="156260" y="10490"/>
                  </a:lnTo>
                  <a:lnTo>
                    <a:pt x="158013" y="13093"/>
                  </a:lnTo>
                  <a:lnTo>
                    <a:pt x="158877" y="17780"/>
                  </a:lnTo>
                  <a:lnTo>
                    <a:pt x="160629" y="17208"/>
                  </a:lnTo>
                  <a:lnTo>
                    <a:pt x="161785" y="15735"/>
                  </a:lnTo>
                  <a:lnTo>
                    <a:pt x="162674" y="13093"/>
                  </a:lnTo>
                  <a:close/>
                </a:path>
                <a:path w="347980" h="608964">
                  <a:moveTo>
                    <a:pt x="164414" y="17767"/>
                  </a:moveTo>
                  <a:lnTo>
                    <a:pt x="163830" y="17475"/>
                  </a:lnTo>
                  <a:lnTo>
                    <a:pt x="163550" y="16878"/>
                  </a:lnTo>
                  <a:lnTo>
                    <a:pt x="162674" y="17195"/>
                  </a:lnTo>
                  <a:lnTo>
                    <a:pt x="161798" y="17767"/>
                  </a:lnTo>
                  <a:lnTo>
                    <a:pt x="161188" y="18656"/>
                  </a:lnTo>
                  <a:lnTo>
                    <a:pt x="161188" y="19494"/>
                  </a:lnTo>
                  <a:lnTo>
                    <a:pt x="161505" y="19812"/>
                  </a:lnTo>
                  <a:lnTo>
                    <a:pt x="161798" y="20383"/>
                  </a:lnTo>
                  <a:lnTo>
                    <a:pt x="162674" y="20066"/>
                  </a:lnTo>
                  <a:lnTo>
                    <a:pt x="163550" y="19494"/>
                  </a:lnTo>
                  <a:lnTo>
                    <a:pt x="164147" y="18948"/>
                  </a:lnTo>
                  <a:lnTo>
                    <a:pt x="164414" y="17767"/>
                  </a:lnTo>
                  <a:close/>
                </a:path>
                <a:path w="347980" h="608964">
                  <a:moveTo>
                    <a:pt x="165849" y="33185"/>
                  </a:moveTo>
                  <a:lnTo>
                    <a:pt x="165557" y="31165"/>
                  </a:lnTo>
                  <a:lnTo>
                    <a:pt x="165557" y="29133"/>
                  </a:lnTo>
                  <a:lnTo>
                    <a:pt x="164414" y="27089"/>
                  </a:lnTo>
                  <a:lnTo>
                    <a:pt x="162687" y="25615"/>
                  </a:lnTo>
                  <a:lnTo>
                    <a:pt x="161188" y="23863"/>
                  </a:lnTo>
                  <a:lnTo>
                    <a:pt x="159461" y="24752"/>
                  </a:lnTo>
                  <a:lnTo>
                    <a:pt x="160921" y="27089"/>
                  </a:lnTo>
                  <a:lnTo>
                    <a:pt x="162394" y="29705"/>
                  </a:lnTo>
                  <a:lnTo>
                    <a:pt x="160629" y="31432"/>
                  </a:lnTo>
                  <a:lnTo>
                    <a:pt x="163537" y="34937"/>
                  </a:lnTo>
                  <a:lnTo>
                    <a:pt x="165849" y="33185"/>
                  </a:lnTo>
                  <a:close/>
                </a:path>
                <a:path w="347980" h="608964">
                  <a:moveTo>
                    <a:pt x="166738" y="88480"/>
                  </a:moveTo>
                  <a:lnTo>
                    <a:pt x="166166" y="86436"/>
                  </a:lnTo>
                  <a:lnTo>
                    <a:pt x="164414" y="87617"/>
                  </a:lnTo>
                  <a:lnTo>
                    <a:pt x="161785" y="89662"/>
                  </a:lnTo>
                  <a:lnTo>
                    <a:pt x="160934" y="91986"/>
                  </a:lnTo>
                  <a:lnTo>
                    <a:pt x="161188" y="94297"/>
                  </a:lnTo>
                  <a:lnTo>
                    <a:pt x="162687" y="91681"/>
                  </a:lnTo>
                  <a:lnTo>
                    <a:pt x="164160" y="91681"/>
                  </a:lnTo>
                  <a:lnTo>
                    <a:pt x="165849" y="89662"/>
                  </a:lnTo>
                  <a:lnTo>
                    <a:pt x="166738" y="88480"/>
                  </a:lnTo>
                  <a:close/>
                </a:path>
                <a:path w="347980" h="608964">
                  <a:moveTo>
                    <a:pt x="167017" y="11671"/>
                  </a:moveTo>
                  <a:lnTo>
                    <a:pt x="166763" y="9029"/>
                  </a:lnTo>
                  <a:lnTo>
                    <a:pt x="166446" y="6985"/>
                  </a:lnTo>
                  <a:lnTo>
                    <a:pt x="164693" y="6692"/>
                  </a:lnTo>
                  <a:lnTo>
                    <a:pt x="162382" y="6692"/>
                  </a:lnTo>
                  <a:lnTo>
                    <a:pt x="162941" y="9918"/>
                  </a:lnTo>
                  <a:lnTo>
                    <a:pt x="165557" y="9309"/>
                  </a:lnTo>
                  <a:lnTo>
                    <a:pt x="164693" y="14859"/>
                  </a:lnTo>
                  <a:lnTo>
                    <a:pt x="166446" y="13690"/>
                  </a:lnTo>
                  <a:lnTo>
                    <a:pt x="167017" y="11671"/>
                  </a:lnTo>
                  <a:close/>
                </a:path>
                <a:path w="347980" h="608964">
                  <a:moveTo>
                    <a:pt x="168478" y="4089"/>
                  </a:moveTo>
                  <a:lnTo>
                    <a:pt x="161188" y="1460"/>
                  </a:lnTo>
                  <a:lnTo>
                    <a:pt x="157416" y="863"/>
                  </a:lnTo>
                  <a:lnTo>
                    <a:pt x="153644" y="863"/>
                  </a:lnTo>
                  <a:lnTo>
                    <a:pt x="146659" y="1460"/>
                  </a:lnTo>
                  <a:lnTo>
                    <a:pt x="143751" y="3517"/>
                  </a:lnTo>
                  <a:lnTo>
                    <a:pt x="141135" y="5842"/>
                  </a:lnTo>
                  <a:lnTo>
                    <a:pt x="139979" y="7594"/>
                  </a:lnTo>
                  <a:lnTo>
                    <a:pt x="140246" y="8166"/>
                  </a:lnTo>
                  <a:lnTo>
                    <a:pt x="142290" y="7302"/>
                  </a:lnTo>
                  <a:lnTo>
                    <a:pt x="145199" y="5245"/>
                  </a:lnTo>
                  <a:lnTo>
                    <a:pt x="150139" y="7594"/>
                  </a:lnTo>
                  <a:lnTo>
                    <a:pt x="150418" y="4686"/>
                  </a:lnTo>
                  <a:lnTo>
                    <a:pt x="154520" y="3225"/>
                  </a:lnTo>
                  <a:lnTo>
                    <a:pt x="158026" y="2933"/>
                  </a:lnTo>
                  <a:lnTo>
                    <a:pt x="160934" y="4686"/>
                  </a:lnTo>
                  <a:lnTo>
                    <a:pt x="165557" y="6413"/>
                  </a:lnTo>
                  <a:lnTo>
                    <a:pt x="168478" y="4089"/>
                  </a:lnTo>
                  <a:close/>
                </a:path>
                <a:path w="347980" h="608964">
                  <a:moveTo>
                    <a:pt x="168795" y="62877"/>
                  </a:moveTo>
                  <a:lnTo>
                    <a:pt x="167919" y="61988"/>
                  </a:lnTo>
                  <a:lnTo>
                    <a:pt x="166458" y="61988"/>
                  </a:lnTo>
                  <a:lnTo>
                    <a:pt x="165303" y="61988"/>
                  </a:lnTo>
                  <a:lnTo>
                    <a:pt x="164147" y="62598"/>
                  </a:lnTo>
                  <a:lnTo>
                    <a:pt x="164147" y="64033"/>
                  </a:lnTo>
                  <a:lnTo>
                    <a:pt x="164985" y="64884"/>
                  </a:lnTo>
                  <a:lnTo>
                    <a:pt x="166458" y="64884"/>
                  </a:lnTo>
                  <a:lnTo>
                    <a:pt x="167601" y="65214"/>
                  </a:lnTo>
                  <a:lnTo>
                    <a:pt x="168795" y="64604"/>
                  </a:lnTo>
                  <a:lnTo>
                    <a:pt x="168795" y="62877"/>
                  </a:lnTo>
                  <a:close/>
                </a:path>
                <a:path w="347980" h="608964">
                  <a:moveTo>
                    <a:pt x="168795" y="21856"/>
                  </a:moveTo>
                  <a:lnTo>
                    <a:pt x="168478" y="21259"/>
                  </a:lnTo>
                  <a:lnTo>
                    <a:pt x="168186" y="20675"/>
                  </a:lnTo>
                  <a:lnTo>
                    <a:pt x="167322" y="20675"/>
                  </a:lnTo>
                  <a:lnTo>
                    <a:pt x="166458" y="20967"/>
                  </a:lnTo>
                  <a:lnTo>
                    <a:pt x="165303" y="21564"/>
                  </a:lnTo>
                  <a:lnTo>
                    <a:pt x="164706" y="22428"/>
                  </a:lnTo>
                  <a:lnTo>
                    <a:pt x="165303" y="22999"/>
                  </a:lnTo>
                  <a:lnTo>
                    <a:pt x="165582" y="23863"/>
                  </a:lnTo>
                  <a:lnTo>
                    <a:pt x="166458" y="23863"/>
                  </a:lnTo>
                  <a:lnTo>
                    <a:pt x="167322" y="23291"/>
                  </a:lnTo>
                  <a:lnTo>
                    <a:pt x="168478" y="22999"/>
                  </a:lnTo>
                  <a:lnTo>
                    <a:pt x="168795" y="21856"/>
                  </a:lnTo>
                  <a:close/>
                </a:path>
                <a:path w="347980" h="608964">
                  <a:moveTo>
                    <a:pt x="169913" y="43370"/>
                  </a:moveTo>
                  <a:lnTo>
                    <a:pt x="167614" y="41033"/>
                  </a:lnTo>
                  <a:lnTo>
                    <a:pt x="168770" y="39890"/>
                  </a:lnTo>
                  <a:lnTo>
                    <a:pt x="168490" y="38430"/>
                  </a:lnTo>
                  <a:lnTo>
                    <a:pt x="166154" y="36372"/>
                  </a:lnTo>
                  <a:lnTo>
                    <a:pt x="162674" y="34912"/>
                  </a:lnTo>
                  <a:lnTo>
                    <a:pt x="161505" y="35229"/>
                  </a:lnTo>
                  <a:lnTo>
                    <a:pt x="162382" y="38125"/>
                  </a:lnTo>
                  <a:lnTo>
                    <a:pt x="163245" y="39890"/>
                  </a:lnTo>
                  <a:lnTo>
                    <a:pt x="163245" y="41351"/>
                  </a:lnTo>
                  <a:lnTo>
                    <a:pt x="162941" y="43078"/>
                  </a:lnTo>
                  <a:lnTo>
                    <a:pt x="162382" y="47447"/>
                  </a:lnTo>
                  <a:lnTo>
                    <a:pt x="163245" y="46875"/>
                  </a:lnTo>
                  <a:lnTo>
                    <a:pt x="163537" y="48031"/>
                  </a:lnTo>
                  <a:lnTo>
                    <a:pt x="164693" y="49758"/>
                  </a:lnTo>
                  <a:lnTo>
                    <a:pt x="166446" y="49174"/>
                  </a:lnTo>
                  <a:lnTo>
                    <a:pt x="167906" y="50330"/>
                  </a:lnTo>
                  <a:lnTo>
                    <a:pt x="169913" y="46558"/>
                  </a:lnTo>
                  <a:lnTo>
                    <a:pt x="169913" y="43370"/>
                  </a:lnTo>
                  <a:close/>
                </a:path>
                <a:path w="347980" h="608964">
                  <a:moveTo>
                    <a:pt x="170522" y="56159"/>
                  </a:moveTo>
                  <a:lnTo>
                    <a:pt x="169303" y="54152"/>
                  </a:lnTo>
                  <a:lnTo>
                    <a:pt x="168770" y="53263"/>
                  </a:lnTo>
                  <a:lnTo>
                    <a:pt x="164388" y="51244"/>
                  </a:lnTo>
                  <a:lnTo>
                    <a:pt x="153949" y="49771"/>
                  </a:lnTo>
                  <a:lnTo>
                    <a:pt x="148399" y="50952"/>
                  </a:lnTo>
                  <a:lnTo>
                    <a:pt x="142582" y="52387"/>
                  </a:lnTo>
                  <a:lnTo>
                    <a:pt x="139369" y="55892"/>
                  </a:lnTo>
                  <a:lnTo>
                    <a:pt x="138264" y="60845"/>
                  </a:lnTo>
                  <a:lnTo>
                    <a:pt x="138341" y="62611"/>
                  </a:lnTo>
                  <a:lnTo>
                    <a:pt x="138785" y="68110"/>
                  </a:lnTo>
                  <a:lnTo>
                    <a:pt x="141439" y="68681"/>
                  </a:lnTo>
                  <a:lnTo>
                    <a:pt x="139077" y="70434"/>
                  </a:lnTo>
                  <a:lnTo>
                    <a:pt x="142303" y="70434"/>
                  </a:lnTo>
                  <a:lnTo>
                    <a:pt x="140233" y="73342"/>
                  </a:lnTo>
                  <a:lnTo>
                    <a:pt x="141986" y="73939"/>
                  </a:lnTo>
                  <a:lnTo>
                    <a:pt x="140550" y="77711"/>
                  </a:lnTo>
                  <a:lnTo>
                    <a:pt x="142303" y="78867"/>
                  </a:lnTo>
                  <a:lnTo>
                    <a:pt x="141439" y="81191"/>
                  </a:lnTo>
                  <a:lnTo>
                    <a:pt x="143738" y="81483"/>
                  </a:lnTo>
                  <a:lnTo>
                    <a:pt x="143167" y="83807"/>
                  </a:lnTo>
                  <a:lnTo>
                    <a:pt x="144907" y="84099"/>
                  </a:lnTo>
                  <a:lnTo>
                    <a:pt x="144310" y="86461"/>
                  </a:lnTo>
                  <a:lnTo>
                    <a:pt x="146075" y="87007"/>
                  </a:lnTo>
                  <a:lnTo>
                    <a:pt x="147218" y="88760"/>
                  </a:lnTo>
                  <a:lnTo>
                    <a:pt x="149263" y="90233"/>
                  </a:lnTo>
                  <a:lnTo>
                    <a:pt x="151587" y="91694"/>
                  </a:lnTo>
                  <a:lnTo>
                    <a:pt x="153352" y="92557"/>
                  </a:lnTo>
                  <a:lnTo>
                    <a:pt x="155105" y="92557"/>
                  </a:lnTo>
                  <a:lnTo>
                    <a:pt x="157124" y="92265"/>
                  </a:lnTo>
                  <a:lnTo>
                    <a:pt x="160629" y="89662"/>
                  </a:lnTo>
                  <a:lnTo>
                    <a:pt x="161493" y="87325"/>
                  </a:lnTo>
                  <a:lnTo>
                    <a:pt x="163055" y="85572"/>
                  </a:lnTo>
                  <a:lnTo>
                    <a:pt x="164388" y="84099"/>
                  </a:lnTo>
                  <a:lnTo>
                    <a:pt x="165290" y="83807"/>
                  </a:lnTo>
                  <a:lnTo>
                    <a:pt x="165455" y="82677"/>
                  </a:lnTo>
                  <a:lnTo>
                    <a:pt x="165557" y="79463"/>
                  </a:lnTo>
                  <a:lnTo>
                    <a:pt x="167297" y="78600"/>
                  </a:lnTo>
                  <a:lnTo>
                    <a:pt x="167411" y="78320"/>
                  </a:lnTo>
                  <a:lnTo>
                    <a:pt x="167906" y="77114"/>
                  </a:lnTo>
                  <a:lnTo>
                    <a:pt x="167906" y="75095"/>
                  </a:lnTo>
                  <a:lnTo>
                    <a:pt x="169367" y="73050"/>
                  </a:lnTo>
                  <a:lnTo>
                    <a:pt x="169367" y="66954"/>
                  </a:lnTo>
                  <a:lnTo>
                    <a:pt x="169367" y="66065"/>
                  </a:lnTo>
                  <a:lnTo>
                    <a:pt x="167627" y="66662"/>
                  </a:lnTo>
                  <a:lnTo>
                    <a:pt x="166446" y="66954"/>
                  </a:lnTo>
                  <a:lnTo>
                    <a:pt x="164998" y="66662"/>
                  </a:lnTo>
                  <a:lnTo>
                    <a:pt x="162090" y="65417"/>
                  </a:lnTo>
                  <a:lnTo>
                    <a:pt x="162090" y="82956"/>
                  </a:lnTo>
                  <a:lnTo>
                    <a:pt x="157721" y="85572"/>
                  </a:lnTo>
                  <a:lnTo>
                    <a:pt x="152184" y="85572"/>
                  </a:lnTo>
                  <a:lnTo>
                    <a:pt x="149263" y="84709"/>
                  </a:lnTo>
                  <a:lnTo>
                    <a:pt x="150126" y="83235"/>
                  </a:lnTo>
                  <a:lnTo>
                    <a:pt x="151015" y="82677"/>
                  </a:lnTo>
                  <a:lnTo>
                    <a:pt x="148971" y="80048"/>
                  </a:lnTo>
                  <a:lnTo>
                    <a:pt x="151587" y="79463"/>
                  </a:lnTo>
                  <a:lnTo>
                    <a:pt x="154495" y="79463"/>
                  </a:lnTo>
                  <a:lnTo>
                    <a:pt x="157124" y="80048"/>
                  </a:lnTo>
                  <a:lnTo>
                    <a:pt x="161785" y="81191"/>
                  </a:lnTo>
                  <a:lnTo>
                    <a:pt x="162090" y="82956"/>
                  </a:lnTo>
                  <a:lnTo>
                    <a:pt x="162090" y="65417"/>
                  </a:lnTo>
                  <a:lnTo>
                    <a:pt x="160909" y="64909"/>
                  </a:lnTo>
                  <a:lnTo>
                    <a:pt x="159880" y="73050"/>
                  </a:lnTo>
                  <a:lnTo>
                    <a:pt x="159766" y="75679"/>
                  </a:lnTo>
                  <a:lnTo>
                    <a:pt x="158877" y="78320"/>
                  </a:lnTo>
                  <a:lnTo>
                    <a:pt x="156857" y="77431"/>
                  </a:lnTo>
                  <a:lnTo>
                    <a:pt x="151892" y="75095"/>
                  </a:lnTo>
                  <a:lnTo>
                    <a:pt x="150723" y="74510"/>
                  </a:lnTo>
                  <a:lnTo>
                    <a:pt x="151015" y="72771"/>
                  </a:lnTo>
                  <a:lnTo>
                    <a:pt x="152488" y="72186"/>
                  </a:lnTo>
                  <a:lnTo>
                    <a:pt x="154216" y="71907"/>
                  </a:lnTo>
                  <a:lnTo>
                    <a:pt x="154216" y="65201"/>
                  </a:lnTo>
                  <a:lnTo>
                    <a:pt x="154216" y="64046"/>
                  </a:lnTo>
                  <a:lnTo>
                    <a:pt x="151333" y="64909"/>
                  </a:lnTo>
                  <a:lnTo>
                    <a:pt x="148107" y="65201"/>
                  </a:lnTo>
                  <a:lnTo>
                    <a:pt x="145211" y="63157"/>
                  </a:lnTo>
                  <a:lnTo>
                    <a:pt x="144056" y="62611"/>
                  </a:lnTo>
                  <a:lnTo>
                    <a:pt x="141693" y="62611"/>
                  </a:lnTo>
                  <a:lnTo>
                    <a:pt x="142582" y="60845"/>
                  </a:lnTo>
                  <a:lnTo>
                    <a:pt x="143738" y="59385"/>
                  </a:lnTo>
                  <a:lnTo>
                    <a:pt x="144907" y="58496"/>
                  </a:lnTo>
                  <a:lnTo>
                    <a:pt x="143167" y="55892"/>
                  </a:lnTo>
                  <a:lnTo>
                    <a:pt x="143738" y="55892"/>
                  </a:lnTo>
                  <a:lnTo>
                    <a:pt x="144907" y="56159"/>
                  </a:lnTo>
                  <a:lnTo>
                    <a:pt x="145745" y="56159"/>
                  </a:lnTo>
                  <a:lnTo>
                    <a:pt x="149847" y="55892"/>
                  </a:lnTo>
                  <a:lnTo>
                    <a:pt x="151892" y="55295"/>
                  </a:lnTo>
                  <a:lnTo>
                    <a:pt x="154216" y="57632"/>
                  </a:lnTo>
                  <a:lnTo>
                    <a:pt x="155105" y="58496"/>
                  </a:lnTo>
                  <a:lnTo>
                    <a:pt x="156248" y="59105"/>
                  </a:lnTo>
                  <a:lnTo>
                    <a:pt x="156540" y="57048"/>
                  </a:lnTo>
                  <a:lnTo>
                    <a:pt x="157187" y="55295"/>
                  </a:lnTo>
                  <a:lnTo>
                    <a:pt x="157403" y="54724"/>
                  </a:lnTo>
                  <a:lnTo>
                    <a:pt x="159169" y="54152"/>
                  </a:lnTo>
                  <a:lnTo>
                    <a:pt x="161785" y="55016"/>
                  </a:lnTo>
                  <a:lnTo>
                    <a:pt x="161175" y="60845"/>
                  </a:lnTo>
                  <a:lnTo>
                    <a:pt x="170522" y="57924"/>
                  </a:lnTo>
                  <a:lnTo>
                    <a:pt x="170522" y="56159"/>
                  </a:lnTo>
                  <a:close/>
                </a:path>
                <a:path w="347980" h="608964">
                  <a:moveTo>
                    <a:pt x="172554" y="133299"/>
                  </a:moveTo>
                  <a:lnTo>
                    <a:pt x="170218" y="129489"/>
                  </a:lnTo>
                  <a:lnTo>
                    <a:pt x="168452" y="127190"/>
                  </a:lnTo>
                  <a:lnTo>
                    <a:pt x="165849" y="126301"/>
                  </a:lnTo>
                  <a:lnTo>
                    <a:pt x="167322" y="129489"/>
                  </a:lnTo>
                  <a:lnTo>
                    <a:pt x="167322" y="132105"/>
                  </a:lnTo>
                  <a:lnTo>
                    <a:pt x="166446" y="134467"/>
                  </a:lnTo>
                  <a:lnTo>
                    <a:pt x="166166" y="130670"/>
                  </a:lnTo>
                  <a:lnTo>
                    <a:pt x="164401" y="128054"/>
                  </a:lnTo>
                  <a:lnTo>
                    <a:pt x="161467" y="126619"/>
                  </a:lnTo>
                  <a:lnTo>
                    <a:pt x="162674" y="128943"/>
                  </a:lnTo>
                  <a:lnTo>
                    <a:pt x="163233" y="131254"/>
                  </a:lnTo>
                  <a:lnTo>
                    <a:pt x="162674" y="133591"/>
                  </a:lnTo>
                  <a:lnTo>
                    <a:pt x="162077" y="132702"/>
                  </a:lnTo>
                  <a:lnTo>
                    <a:pt x="161175" y="131826"/>
                  </a:lnTo>
                  <a:lnTo>
                    <a:pt x="159766" y="130987"/>
                  </a:lnTo>
                  <a:lnTo>
                    <a:pt x="160324" y="134467"/>
                  </a:lnTo>
                  <a:lnTo>
                    <a:pt x="158572" y="135623"/>
                  </a:lnTo>
                  <a:lnTo>
                    <a:pt x="159169" y="147269"/>
                  </a:lnTo>
                  <a:lnTo>
                    <a:pt x="160324" y="149885"/>
                  </a:lnTo>
                  <a:lnTo>
                    <a:pt x="164401" y="146062"/>
                  </a:lnTo>
                  <a:lnTo>
                    <a:pt x="165557" y="144653"/>
                  </a:lnTo>
                  <a:lnTo>
                    <a:pt x="166738" y="144932"/>
                  </a:lnTo>
                  <a:lnTo>
                    <a:pt x="167601" y="146977"/>
                  </a:lnTo>
                  <a:lnTo>
                    <a:pt x="167919" y="142303"/>
                  </a:lnTo>
                  <a:lnTo>
                    <a:pt x="169354" y="141465"/>
                  </a:lnTo>
                  <a:lnTo>
                    <a:pt x="170535" y="142036"/>
                  </a:lnTo>
                  <a:lnTo>
                    <a:pt x="171691" y="143484"/>
                  </a:lnTo>
                  <a:lnTo>
                    <a:pt x="172554" y="142303"/>
                  </a:lnTo>
                  <a:lnTo>
                    <a:pt x="172554" y="140868"/>
                  </a:lnTo>
                  <a:lnTo>
                    <a:pt x="171970" y="139103"/>
                  </a:lnTo>
                  <a:lnTo>
                    <a:pt x="172554" y="133299"/>
                  </a:lnTo>
                  <a:close/>
                </a:path>
                <a:path w="347980" h="608964">
                  <a:moveTo>
                    <a:pt x="173151" y="4368"/>
                  </a:moveTo>
                  <a:lnTo>
                    <a:pt x="170535" y="0"/>
                  </a:lnTo>
                  <a:lnTo>
                    <a:pt x="167906" y="596"/>
                  </a:lnTo>
                  <a:lnTo>
                    <a:pt x="168770" y="5232"/>
                  </a:lnTo>
                  <a:lnTo>
                    <a:pt x="169379" y="6121"/>
                  </a:lnTo>
                  <a:lnTo>
                    <a:pt x="169659" y="8458"/>
                  </a:lnTo>
                  <a:lnTo>
                    <a:pt x="168770" y="12230"/>
                  </a:lnTo>
                  <a:lnTo>
                    <a:pt x="166446" y="16598"/>
                  </a:lnTo>
                  <a:lnTo>
                    <a:pt x="165874" y="18643"/>
                  </a:lnTo>
                  <a:lnTo>
                    <a:pt x="166446" y="19215"/>
                  </a:lnTo>
                  <a:lnTo>
                    <a:pt x="167906" y="18643"/>
                  </a:lnTo>
                  <a:lnTo>
                    <a:pt x="170230" y="17170"/>
                  </a:lnTo>
                  <a:lnTo>
                    <a:pt x="171386" y="15163"/>
                  </a:lnTo>
                  <a:lnTo>
                    <a:pt x="171386" y="7861"/>
                  </a:lnTo>
                  <a:lnTo>
                    <a:pt x="171665" y="5829"/>
                  </a:lnTo>
                  <a:lnTo>
                    <a:pt x="173151" y="4368"/>
                  </a:lnTo>
                  <a:close/>
                </a:path>
                <a:path w="347980" h="608964">
                  <a:moveTo>
                    <a:pt x="181013" y="132118"/>
                  </a:moveTo>
                  <a:lnTo>
                    <a:pt x="180721" y="130683"/>
                  </a:lnTo>
                  <a:lnTo>
                    <a:pt x="179832" y="128917"/>
                  </a:lnTo>
                  <a:lnTo>
                    <a:pt x="178676" y="127190"/>
                  </a:lnTo>
                  <a:lnTo>
                    <a:pt x="177507" y="126009"/>
                  </a:lnTo>
                  <a:lnTo>
                    <a:pt x="177215" y="126301"/>
                  </a:lnTo>
                  <a:lnTo>
                    <a:pt x="176911" y="126301"/>
                  </a:lnTo>
                  <a:lnTo>
                    <a:pt x="177215" y="128028"/>
                  </a:lnTo>
                  <a:lnTo>
                    <a:pt x="178358" y="129794"/>
                  </a:lnTo>
                  <a:lnTo>
                    <a:pt x="179247" y="131546"/>
                  </a:lnTo>
                  <a:lnTo>
                    <a:pt x="180428" y="132715"/>
                  </a:lnTo>
                  <a:lnTo>
                    <a:pt x="181013" y="132118"/>
                  </a:lnTo>
                  <a:close/>
                </a:path>
                <a:path w="347980" h="608964">
                  <a:moveTo>
                    <a:pt x="183337" y="120472"/>
                  </a:moveTo>
                  <a:lnTo>
                    <a:pt x="181864" y="117856"/>
                  </a:lnTo>
                  <a:lnTo>
                    <a:pt x="179832" y="116128"/>
                  </a:lnTo>
                  <a:lnTo>
                    <a:pt x="178955" y="116128"/>
                  </a:lnTo>
                  <a:lnTo>
                    <a:pt x="178092" y="116128"/>
                  </a:lnTo>
                  <a:lnTo>
                    <a:pt x="178358" y="118148"/>
                  </a:lnTo>
                  <a:lnTo>
                    <a:pt x="179514" y="120472"/>
                  </a:lnTo>
                  <a:lnTo>
                    <a:pt x="183337" y="120472"/>
                  </a:lnTo>
                  <a:close/>
                </a:path>
                <a:path w="347980" h="608964">
                  <a:moveTo>
                    <a:pt x="185343" y="124282"/>
                  </a:moveTo>
                  <a:lnTo>
                    <a:pt x="184797" y="123126"/>
                  </a:lnTo>
                  <a:lnTo>
                    <a:pt x="184200" y="121666"/>
                  </a:lnTo>
                  <a:lnTo>
                    <a:pt x="180136" y="121666"/>
                  </a:lnTo>
                  <a:lnTo>
                    <a:pt x="180136" y="122237"/>
                  </a:lnTo>
                  <a:lnTo>
                    <a:pt x="180428" y="122237"/>
                  </a:lnTo>
                  <a:lnTo>
                    <a:pt x="181025" y="123418"/>
                  </a:lnTo>
                  <a:lnTo>
                    <a:pt x="181571" y="124282"/>
                  </a:lnTo>
                  <a:lnTo>
                    <a:pt x="182168" y="125145"/>
                  </a:lnTo>
                  <a:lnTo>
                    <a:pt x="185343" y="125145"/>
                  </a:lnTo>
                  <a:lnTo>
                    <a:pt x="185343" y="124282"/>
                  </a:lnTo>
                  <a:close/>
                </a:path>
                <a:path w="347980" h="608964">
                  <a:moveTo>
                    <a:pt x="185940" y="126606"/>
                  </a:moveTo>
                  <a:lnTo>
                    <a:pt x="183324" y="126606"/>
                  </a:lnTo>
                  <a:lnTo>
                    <a:pt x="184188" y="127482"/>
                  </a:lnTo>
                  <a:lnTo>
                    <a:pt x="184797" y="128054"/>
                  </a:lnTo>
                  <a:lnTo>
                    <a:pt x="185940" y="128054"/>
                  </a:lnTo>
                  <a:lnTo>
                    <a:pt x="185940" y="126606"/>
                  </a:lnTo>
                  <a:close/>
                </a:path>
                <a:path w="347980" h="608964">
                  <a:moveTo>
                    <a:pt x="251421" y="492391"/>
                  </a:moveTo>
                  <a:lnTo>
                    <a:pt x="248818" y="488924"/>
                  </a:lnTo>
                  <a:lnTo>
                    <a:pt x="247650" y="487756"/>
                  </a:lnTo>
                  <a:lnTo>
                    <a:pt x="246773" y="487476"/>
                  </a:lnTo>
                  <a:lnTo>
                    <a:pt x="247053" y="488924"/>
                  </a:lnTo>
                  <a:lnTo>
                    <a:pt x="247650" y="491248"/>
                  </a:lnTo>
                  <a:lnTo>
                    <a:pt x="249974" y="493572"/>
                  </a:lnTo>
                  <a:lnTo>
                    <a:pt x="250545" y="495909"/>
                  </a:lnTo>
                  <a:lnTo>
                    <a:pt x="250837" y="493268"/>
                  </a:lnTo>
                  <a:lnTo>
                    <a:pt x="251421" y="492391"/>
                  </a:lnTo>
                  <a:close/>
                </a:path>
                <a:path w="347980" h="608964">
                  <a:moveTo>
                    <a:pt x="254038" y="488022"/>
                  </a:moveTo>
                  <a:lnTo>
                    <a:pt x="253441" y="486016"/>
                  </a:lnTo>
                  <a:lnTo>
                    <a:pt x="251421" y="480491"/>
                  </a:lnTo>
                  <a:lnTo>
                    <a:pt x="249669" y="480174"/>
                  </a:lnTo>
                  <a:lnTo>
                    <a:pt x="245872" y="478129"/>
                  </a:lnTo>
                  <a:lnTo>
                    <a:pt x="248843" y="480771"/>
                  </a:lnTo>
                  <a:lnTo>
                    <a:pt x="249986" y="485114"/>
                  </a:lnTo>
                  <a:lnTo>
                    <a:pt x="253758" y="489496"/>
                  </a:lnTo>
                  <a:lnTo>
                    <a:pt x="254038" y="488022"/>
                  </a:lnTo>
                  <a:close/>
                </a:path>
                <a:path w="347980" h="608964">
                  <a:moveTo>
                    <a:pt x="256362" y="482231"/>
                  </a:moveTo>
                  <a:lnTo>
                    <a:pt x="255778" y="479044"/>
                  </a:lnTo>
                  <a:lnTo>
                    <a:pt x="253453" y="470877"/>
                  </a:lnTo>
                  <a:lnTo>
                    <a:pt x="251434" y="470281"/>
                  </a:lnTo>
                  <a:lnTo>
                    <a:pt x="246468" y="466775"/>
                  </a:lnTo>
                  <a:lnTo>
                    <a:pt x="249974" y="471157"/>
                  </a:lnTo>
                  <a:lnTo>
                    <a:pt x="250837" y="477278"/>
                  </a:lnTo>
                  <a:lnTo>
                    <a:pt x="253746" y="481342"/>
                  </a:lnTo>
                  <a:lnTo>
                    <a:pt x="255498" y="483984"/>
                  </a:lnTo>
                  <a:lnTo>
                    <a:pt x="256362" y="482231"/>
                  </a:lnTo>
                  <a:close/>
                </a:path>
                <a:path w="347980" h="608964">
                  <a:moveTo>
                    <a:pt x="258419" y="467093"/>
                  </a:moveTo>
                  <a:lnTo>
                    <a:pt x="254342" y="460387"/>
                  </a:lnTo>
                  <a:lnTo>
                    <a:pt x="248818" y="458660"/>
                  </a:lnTo>
                  <a:lnTo>
                    <a:pt x="252907" y="462749"/>
                  </a:lnTo>
                  <a:lnTo>
                    <a:pt x="254914" y="471144"/>
                  </a:lnTo>
                  <a:lnTo>
                    <a:pt x="256070" y="475234"/>
                  </a:lnTo>
                  <a:lnTo>
                    <a:pt x="256959" y="478142"/>
                  </a:lnTo>
                  <a:lnTo>
                    <a:pt x="258419" y="476123"/>
                  </a:lnTo>
                  <a:lnTo>
                    <a:pt x="258419" y="467093"/>
                  </a:lnTo>
                  <a:close/>
                </a:path>
                <a:path w="347980" h="608964">
                  <a:moveTo>
                    <a:pt x="261327" y="467956"/>
                  </a:moveTo>
                  <a:lnTo>
                    <a:pt x="261035" y="465048"/>
                  </a:lnTo>
                  <a:lnTo>
                    <a:pt x="259295" y="459790"/>
                  </a:lnTo>
                  <a:lnTo>
                    <a:pt x="256070" y="456323"/>
                  </a:lnTo>
                  <a:lnTo>
                    <a:pt x="251142" y="454291"/>
                  </a:lnTo>
                  <a:lnTo>
                    <a:pt x="254914" y="458343"/>
                  </a:lnTo>
                  <a:lnTo>
                    <a:pt x="257810" y="462711"/>
                  </a:lnTo>
                  <a:lnTo>
                    <a:pt x="259003" y="467067"/>
                  </a:lnTo>
                  <a:lnTo>
                    <a:pt x="261035" y="469430"/>
                  </a:lnTo>
                  <a:lnTo>
                    <a:pt x="261327" y="467956"/>
                  </a:lnTo>
                  <a:close/>
                </a:path>
                <a:path w="347980" h="608964">
                  <a:moveTo>
                    <a:pt x="261886" y="603288"/>
                  </a:moveTo>
                  <a:lnTo>
                    <a:pt x="261594" y="601827"/>
                  </a:lnTo>
                  <a:lnTo>
                    <a:pt x="261048" y="600379"/>
                  </a:lnTo>
                  <a:lnTo>
                    <a:pt x="260159" y="599198"/>
                  </a:lnTo>
                  <a:lnTo>
                    <a:pt x="259575" y="599490"/>
                  </a:lnTo>
                  <a:lnTo>
                    <a:pt x="258978" y="599490"/>
                  </a:lnTo>
                  <a:lnTo>
                    <a:pt x="258978" y="600925"/>
                  </a:lnTo>
                  <a:lnTo>
                    <a:pt x="259283" y="602399"/>
                  </a:lnTo>
                  <a:lnTo>
                    <a:pt x="259867" y="604151"/>
                  </a:lnTo>
                  <a:lnTo>
                    <a:pt x="260731" y="605028"/>
                  </a:lnTo>
                  <a:lnTo>
                    <a:pt x="261340" y="604723"/>
                  </a:lnTo>
                  <a:lnTo>
                    <a:pt x="261886" y="604723"/>
                  </a:lnTo>
                  <a:lnTo>
                    <a:pt x="261886" y="603288"/>
                  </a:lnTo>
                  <a:close/>
                </a:path>
                <a:path w="347980" h="608964">
                  <a:moveTo>
                    <a:pt x="264515" y="601535"/>
                  </a:moveTo>
                  <a:lnTo>
                    <a:pt x="264198" y="600646"/>
                  </a:lnTo>
                  <a:lnTo>
                    <a:pt x="263931" y="599490"/>
                  </a:lnTo>
                  <a:lnTo>
                    <a:pt x="263334" y="598919"/>
                  </a:lnTo>
                  <a:lnTo>
                    <a:pt x="263042" y="598919"/>
                  </a:lnTo>
                  <a:lnTo>
                    <a:pt x="262496" y="599211"/>
                  </a:lnTo>
                  <a:lnTo>
                    <a:pt x="262496" y="600075"/>
                  </a:lnTo>
                  <a:lnTo>
                    <a:pt x="262788" y="600925"/>
                  </a:lnTo>
                  <a:lnTo>
                    <a:pt x="263042" y="602107"/>
                  </a:lnTo>
                  <a:lnTo>
                    <a:pt x="263652" y="602691"/>
                  </a:lnTo>
                  <a:lnTo>
                    <a:pt x="263931" y="602691"/>
                  </a:lnTo>
                  <a:lnTo>
                    <a:pt x="264515" y="602399"/>
                  </a:lnTo>
                  <a:lnTo>
                    <a:pt x="264515" y="601535"/>
                  </a:lnTo>
                  <a:close/>
                </a:path>
                <a:path w="347980" h="608964">
                  <a:moveTo>
                    <a:pt x="264807" y="564883"/>
                  </a:moveTo>
                  <a:lnTo>
                    <a:pt x="263944" y="564273"/>
                  </a:lnTo>
                  <a:lnTo>
                    <a:pt x="263334" y="563727"/>
                  </a:lnTo>
                  <a:lnTo>
                    <a:pt x="261581" y="564565"/>
                  </a:lnTo>
                  <a:lnTo>
                    <a:pt x="260146" y="566318"/>
                  </a:lnTo>
                  <a:lnTo>
                    <a:pt x="258965" y="568071"/>
                  </a:lnTo>
                  <a:lnTo>
                    <a:pt x="258419" y="569836"/>
                  </a:lnTo>
                  <a:lnTo>
                    <a:pt x="259283" y="570395"/>
                  </a:lnTo>
                  <a:lnTo>
                    <a:pt x="259880" y="570966"/>
                  </a:lnTo>
                  <a:lnTo>
                    <a:pt x="261327" y="570115"/>
                  </a:lnTo>
                  <a:lnTo>
                    <a:pt x="262788" y="568363"/>
                  </a:lnTo>
                  <a:lnTo>
                    <a:pt x="264210" y="566610"/>
                  </a:lnTo>
                  <a:lnTo>
                    <a:pt x="264807" y="564883"/>
                  </a:lnTo>
                  <a:close/>
                </a:path>
                <a:path w="347980" h="608964">
                  <a:moveTo>
                    <a:pt x="265950" y="561073"/>
                  </a:moveTo>
                  <a:lnTo>
                    <a:pt x="263944" y="557885"/>
                  </a:lnTo>
                  <a:lnTo>
                    <a:pt x="263334" y="556996"/>
                  </a:lnTo>
                  <a:lnTo>
                    <a:pt x="261581" y="556425"/>
                  </a:lnTo>
                  <a:lnTo>
                    <a:pt x="261048" y="555269"/>
                  </a:lnTo>
                  <a:lnTo>
                    <a:pt x="260146" y="554380"/>
                  </a:lnTo>
                  <a:lnTo>
                    <a:pt x="260718" y="553516"/>
                  </a:lnTo>
                  <a:lnTo>
                    <a:pt x="260146" y="552056"/>
                  </a:lnTo>
                  <a:lnTo>
                    <a:pt x="258419" y="548284"/>
                  </a:lnTo>
                  <a:lnTo>
                    <a:pt x="257530" y="546239"/>
                  </a:lnTo>
                  <a:lnTo>
                    <a:pt x="255790" y="547687"/>
                  </a:lnTo>
                  <a:lnTo>
                    <a:pt x="254901" y="548284"/>
                  </a:lnTo>
                  <a:lnTo>
                    <a:pt x="255193" y="549427"/>
                  </a:lnTo>
                  <a:lnTo>
                    <a:pt x="255790" y="550608"/>
                  </a:lnTo>
                  <a:lnTo>
                    <a:pt x="254901" y="551751"/>
                  </a:lnTo>
                  <a:lnTo>
                    <a:pt x="254622" y="552907"/>
                  </a:lnTo>
                  <a:lnTo>
                    <a:pt x="254901" y="553199"/>
                  </a:lnTo>
                  <a:lnTo>
                    <a:pt x="255511" y="553516"/>
                  </a:lnTo>
                  <a:lnTo>
                    <a:pt x="256057" y="553199"/>
                  </a:lnTo>
                  <a:lnTo>
                    <a:pt x="256946" y="552627"/>
                  </a:lnTo>
                  <a:lnTo>
                    <a:pt x="257213" y="552907"/>
                  </a:lnTo>
                  <a:lnTo>
                    <a:pt x="257213" y="553199"/>
                  </a:lnTo>
                  <a:lnTo>
                    <a:pt x="257822" y="553796"/>
                  </a:lnTo>
                  <a:lnTo>
                    <a:pt x="257530" y="553796"/>
                  </a:lnTo>
                  <a:lnTo>
                    <a:pt x="257213" y="554113"/>
                  </a:lnTo>
                  <a:lnTo>
                    <a:pt x="257213" y="554380"/>
                  </a:lnTo>
                  <a:lnTo>
                    <a:pt x="256057" y="555815"/>
                  </a:lnTo>
                  <a:lnTo>
                    <a:pt x="255790" y="557288"/>
                  </a:lnTo>
                  <a:lnTo>
                    <a:pt x="256374" y="557885"/>
                  </a:lnTo>
                  <a:lnTo>
                    <a:pt x="256946" y="558177"/>
                  </a:lnTo>
                  <a:lnTo>
                    <a:pt x="258419" y="557580"/>
                  </a:lnTo>
                  <a:lnTo>
                    <a:pt x="259562" y="556133"/>
                  </a:lnTo>
                  <a:lnTo>
                    <a:pt x="259880" y="556133"/>
                  </a:lnTo>
                  <a:lnTo>
                    <a:pt x="259880" y="556425"/>
                  </a:lnTo>
                  <a:lnTo>
                    <a:pt x="260146" y="556704"/>
                  </a:lnTo>
                  <a:lnTo>
                    <a:pt x="259880" y="556996"/>
                  </a:lnTo>
                  <a:lnTo>
                    <a:pt x="259283" y="557288"/>
                  </a:lnTo>
                  <a:lnTo>
                    <a:pt x="258965" y="557885"/>
                  </a:lnTo>
                  <a:lnTo>
                    <a:pt x="257822" y="559333"/>
                  </a:lnTo>
                  <a:lnTo>
                    <a:pt x="257530" y="561073"/>
                  </a:lnTo>
                  <a:lnTo>
                    <a:pt x="258127" y="561365"/>
                  </a:lnTo>
                  <a:lnTo>
                    <a:pt x="258673" y="561949"/>
                  </a:lnTo>
                  <a:lnTo>
                    <a:pt x="260146" y="561073"/>
                  </a:lnTo>
                  <a:lnTo>
                    <a:pt x="261581" y="559333"/>
                  </a:lnTo>
                  <a:lnTo>
                    <a:pt x="261581" y="559028"/>
                  </a:lnTo>
                  <a:lnTo>
                    <a:pt x="261899" y="558749"/>
                  </a:lnTo>
                  <a:lnTo>
                    <a:pt x="262178" y="559028"/>
                  </a:lnTo>
                  <a:lnTo>
                    <a:pt x="262178" y="559333"/>
                  </a:lnTo>
                  <a:lnTo>
                    <a:pt x="262470" y="559612"/>
                  </a:lnTo>
                  <a:lnTo>
                    <a:pt x="261327" y="560793"/>
                  </a:lnTo>
                  <a:lnTo>
                    <a:pt x="260438" y="561949"/>
                  </a:lnTo>
                  <a:lnTo>
                    <a:pt x="260146" y="563410"/>
                  </a:lnTo>
                  <a:lnTo>
                    <a:pt x="260718" y="563702"/>
                  </a:lnTo>
                  <a:lnTo>
                    <a:pt x="261048" y="564273"/>
                  </a:lnTo>
                  <a:lnTo>
                    <a:pt x="262178" y="563410"/>
                  </a:lnTo>
                  <a:lnTo>
                    <a:pt x="263334" y="562254"/>
                  </a:lnTo>
                  <a:lnTo>
                    <a:pt x="263334" y="561949"/>
                  </a:lnTo>
                  <a:lnTo>
                    <a:pt x="263944" y="561365"/>
                  </a:lnTo>
                  <a:lnTo>
                    <a:pt x="265099" y="563702"/>
                  </a:lnTo>
                  <a:lnTo>
                    <a:pt x="264807" y="564273"/>
                  </a:lnTo>
                  <a:lnTo>
                    <a:pt x="265404" y="563981"/>
                  </a:lnTo>
                  <a:lnTo>
                    <a:pt x="265671" y="563702"/>
                  </a:lnTo>
                  <a:lnTo>
                    <a:pt x="265950" y="561073"/>
                  </a:lnTo>
                  <a:close/>
                </a:path>
                <a:path w="347980" h="608964">
                  <a:moveTo>
                    <a:pt x="271780" y="600075"/>
                  </a:moveTo>
                  <a:lnTo>
                    <a:pt x="270916" y="599490"/>
                  </a:lnTo>
                  <a:lnTo>
                    <a:pt x="269773" y="599490"/>
                  </a:lnTo>
                  <a:lnTo>
                    <a:pt x="268884" y="599490"/>
                  </a:lnTo>
                  <a:lnTo>
                    <a:pt x="268008" y="600075"/>
                  </a:lnTo>
                  <a:lnTo>
                    <a:pt x="268008" y="602107"/>
                  </a:lnTo>
                  <a:lnTo>
                    <a:pt x="268884" y="602691"/>
                  </a:lnTo>
                  <a:lnTo>
                    <a:pt x="270916" y="602691"/>
                  </a:lnTo>
                  <a:lnTo>
                    <a:pt x="271780" y="602107"/>
                  </a:lnTo>
                  <a:lnTo>
                    <a:pt x="271780" y="600075"/>
                  </a:lnTo>
                  <a:close/>
                </a:path>
                <a:path w="347980" h="608964">
                  <a:moveTo>
                    <a:pt x="285762" y="541578"/>
                  </a:moveTo>
                  <a:lnTo>
                    <a:pt x="285191" y="541286"/>
                  </a:lnTo>
                  <a:lnTo>
                    <a:pt x="284594" y="540994"/>
                  </a:lnTo>
                  <a:lnTo>
                    <a:pt x="283438" y="542467"/>
                  </a:lnTo>
                  <a:lnTo>
                    <a:pt x="282549" y="544779"/>
                  </a:lnTo>
                  <a:lnTo>
                    <a:pt x="281673" y="546836"/>
                  </a:lnTo>
                  <a:lnTo>
                    <a:pt x="281393" y="548563"/>
                  </a:lnTo>
                  <a:lnTo>
                    <a:pt x="282549" y="549135"/>
                  </a:lnTo>
                  <a:lnTo>
                    <a:pt x="283718" y="547700"/>
                  </a:lnTo>
                  <a:lnTo>
                    <a:pt x="284594" y="545668"/>
                  </a:lnTo>
                  <a:lnTo>
                    <a:pt x="285496" y="543331"/>
                  </a:lnTo>
                  <a:lnTo>
                    <a:pt x="285762" y="541578"/>
                  </a:lnTo>
                  <a:close/>
                </a:path>
                <a:path w="347980" h="608964">
                  <a:moveTo>
                    <a:pt x="288366" y="439166"/>
                  </a:moveTo>
                  <a:lnTo>
                    <a:pt x="287515" y="438302"/>
                  </a:lnTo>
                  <a:lnTo>
                    <a:pt x="286639" y="438302"/>
                  </a:lnTo>
                  <a:lnTo>
                    <a:pt x="285496" y="438302"/>
                  </a:lnTo>
                  <a:lnTo>
                    <a:pt x="284607" y="439166"/>
                  </a:lnTo>
                  <a:lnTo>
                    <a:pt x="284607" y="441198"/>
                  </a:lnTo>
                  <a:lnTo>
                    <a:pt x="285496" y="442074"/>
                  </a:lnTo>
                  <a:lnTo>
                    <a:pt x="287515" y="442074"/>
                  </a:lnTo>
                  <a:lnTo>
                    <a:pt x="288366" y="441198"/>
                  </a:lnTo>
                  <a:lnTo>
                    <a:pt x="288366" y="439166"/>
                  </a:lnTo>
                  <a:close/>
                </a:path>
                <a:path w="347980" h="608964">
                  <a:moveTo>
                    <a:pt x="291884" y="445846"/>
                  </a:moveTo>
                  <a:lnTo>
                    <a:pt x="291566" y="444373"/>
                  </a:lnTo>
                  <a:lnTo>
                    <a:pt x="290410" y="444119"/>
                  </a:lnTo>
                  <a:lnTo>
                    <a:pt x="289547" y="443509"/>
                  </a:lnTo>
                  <a:lnTo>
                    <a:pt x="288366" y="444373"/>
                  </a:lnTo>
                  <a:lnTo>
                    <a:pt x="287794" y="445846"/>
                  </a:lnTo>
                  <a:lnTo>
                    <a:pt x="286905" y="447281"/>
                  </a:lnTo>
                  <a:lnTo>
                    <a:pt x="287197" y="448754"/>
                  </a:lnTo>
                  <a:lnTo>
                    <a:pt x="288366" y="449033"/>
                  </a:lnTo>
                  <a:lnTo>
                    <a:pt x="289267" y="449605"/>
                  </a:lnTo>
                  <a:lnTo>
                    <a:pt x="290410" y="448754"/>
                  </a:lnTo>
                  <a:lnTo>
                    <a:pt x="290969" y="447281"/>
                  </a:lnTo>
                  <a:lnTo>
                    <a:pt x="291884" y="445846"/>
                  </a:lnTo>
                  <a:close/>
                </a:path>
                <a:path w="347980" h="608964">
                  <a:moveTo>
                    <a:pt x="292481" y="418477"/>
                  </a:moveTo>
                  <a:lnTo>
                    <a:pt x="291274" y="417322"/>
                  </a:lnTo>
                  <a:lnTo>
                    <a:pt x="289560" y="418185"/>
                  </a:lnTo>
                  <a:lnTo>
                    <a:pt x="288099" y="419658"/>
                  </a:lnTo>
                  <a:lnTo>
                    <a:pt x="286639" y="421411"/>
                  </a:lnTo>
                  <a:lnTo>
                    <a:pt x="285750" y="423138"/>
                  </a:lnTo>
                  <a:lnTo>
                    <a:pt x="286346" y="423735"/>
                  </a:lnTo>
                  <a:lnTo>
                    <a:pt x="286893" y="424319"/>
                  </a:lnTo>
                  <a:lnTo>
                    <a:pt x="288671" y="423138"/>
                  </a:lnTo>
                  <a:lnTo>
                    <a:pt x="290118" y="421703"/>
                  </a:lnTo>
                  <a:lnTo>
                    <a:pt x="291592" y="419950"/>
                  </a:lnTo>
                  <a:lnTo>
                    <a:pt x="292481" y="418477"/>
                  </a:lnTo>
                  <a:close/>
                </a:path>
                <a:path w="347980" h="608964">
                  <a:moveTo>
                    <a:pt x="295948" y="545668"/>
                  </a:moveTo>
                  <a:lnTo>
                    <a:pt x="295351" y="545376"/>
                  </a:lnTo>
                  <a:lnTo>
                    <a:pt x="294487" y="545084"/>
                  </a:lnTo>
                  <a:lnTo>
                    <a:pt x="292735" y="546836"/>
                  </a:lnTo>
                  <a:lnTo>
                    <a:pt x="291579" y="549440"/>
                  </a:lnTo>
                  <a:lnTo>
                    <a:pt x="290118" y="552056"/>
                  </a:lnTo>
                  <a:lnTo>
                    <a:pt x="289852" y="554380"/>
                  </a:lnTo>
                  <a:lnTo>
                    <a:pt x="291579" y="554990"/>
                  </a:lnTo>
                  <a:lnTo>
                    <a:pt x="293014" y="552919"/>
                  </a:lnTo>
                  <a:lnTo>
                    <a:pt x="294487" y="550608"/>
                  </a:lnTo>
                  <a:lnTo>
                    <a:pt x="295643" y="547992"/>
                  </a:lnTo>
                  <a:lnTo>
                    <a:pt x="295948" y="545668"/>
                  </a:lnTo>
                  <a:close/>
                </a:path>
                <a:path w="347980" h="608964">
                  <a:moveTo>
                    <a:pt x="296252" y="452234"/>
                  </a:moveTo>
                  <a:lnTo>
                    <a:pt x="295960" y="450799"/>
                  </a:lnTo>
                  <a:lnTo>
                    <a:pt x="294500" y="450202"/>
                  </a:lnTo>
                  <a:lnTo>
                    <a:pt x="292735" y="449618"/>
                  </a:lnTo>
                  <a:lnTo>
                    <a:pt x="290728" y="450799"/>
                  </a:lnTo>
                  <a:lnTo>
                    <a:pt x="288963" y="453707"/>
                  </a:lnTo>
                  <a:lnTo>
                    <a:pt x="289255" y="455434"/>
                  </a:lnTo>
                  <a:lnTo>
                    <a:pt x="290728" y="456006"/>
                  </a:lnTo>
                  <a:lnTo>
                    <a:pt x="292188" y="456323"/>
                  </a:lnTo>
                  <a:lnTo>
                    <a:pt x="294208" y="455434"/>
                  </a:lnTo>
                  <a:lnTo>
                    <a:pt x="295097" y="453999"/>
                  </a:lnTo>
                  <a:lnTo>
                    <a:pt x="296252" y="452234"/>
                  </a:lnTo>
                  <a:close/>
                </a:path>
                <a:path w="347980" h="608964">
                  <a:moveTo>
                    <a:pt x="297713" y="424891"/>
                  </a:moveTo>
                  <a:lnTo>
                    <a:pt x="294195" y="421119"/>
                  </a:lnTo>
                  <a:lnTo>
                    <a:pt x="292468" y="421119"/>
                  </a:lnTo>
                  <a:lnTo>
                    <a:pt x="290436" y="422567"/>
                  </a:lnTo>
                  <a:lnTo>
                    <a:pt x="288378" y="427799"/>
                  </a:lnTo>
                  <a:lnTo>
                    <a:pt x="287515" y="430707"/>
                  </a:lnTo>
                  <a:lnTo>
                    <a:pt x="287807" y="433920"/>
                  </a:lnTo>
                  <a:lnTo>
                    <a:pt x="289560" y="437692"/>
                  </a:lnTo>
                  <a:lnTo>
                    <a:pt x="289560" y="432714"/>
                  </a:lnTo>
                  <a:lnTo>
                    <a:pt x="289852" y="430707"/>
                  </a:lnTo>
                  <a:lnTo>
                    <a:pt x="290715" y="430123"/>
                  </a:lnTo>
                  <a:lnTo>
                    <a:pt x="291871" y="427228"/>
                  </a:lnTo>
                  <a:lnTo>
                    <a:pt x="297713" y="424891"/>
                  </a:lnTo>
                  <a:close/>
                </a:path>
                <a:path w="347980" h="608964">
                  <a:moveTo>
                    <a:pt x="298564" y="595426"/>
                  </a:moveTo>
                  <a:lnTo>
                    <a:pt x="296252" y="594842"/>
                  </a:lnTo>
                  <a:lnTo>
                    <a:pt x="290995" y="592518"/>
                  </a:lnTo>
                  <a:lnTo>
                    <a:pt x="286639" y="595426"/>
                  </a:lnTo>
                  <a:lnTo>
                    <a:pt x="285496" y="598335"/>
                  </a:lnTo>
                  <a:lnTo>
                    <a:pt x="288366" y="597458"/>
                  </a:lnTo>
                  <a:lnTo>
                    <a:pt x="289864" y="595718"/>
                  </a:lnTo>
                  <a:lnTo>
                    <a:pt x="293916" y="598932"/>
                  </a:lnTo>
                  <a:lnTo>
                    <a:pt x="295363" y="597179"/>
                  </a:lnTo>
                  <a:lnTo>
                    <a:pt x="296837" y="598932"/>
                  </a:lnTo>
                  <a:lnTo>
                    <a:pt x="298272" y="600367"/>
                  </a:lnTo>
                  <a:lnTo>
                    <a:pt x="298272" y="598335"/>
                  </a:lnTo>
                  <a:lnTo>
                    <a:pt x="298564" y="595426"/>
                  </a:lnTo>
                  <a:close/>
                </a:path>
                <a:path w="347980" h="608964">
                  <a:moveTo>
                    <a:pt x="299720" y="458089"/>
                  </a:moveTo>
                  <a:lnTo>
                    <a:pt x="298856" y="456907"/>
                  </a:lnTo>
                  <a:lnTo>
                    <a:pt x="297980" y="456018"/>
                  </a:lnTo>
                  <a:lnTo>
                    <a:pt x="296545" y="455726"/>
                  </a:lnTo>
                  <a:lnTo>
                    <a:pt x="295084" y="456336"/>
                  </a:lnTo>
                  <a:lnTo>
                    <a:pt x="293624" y="456907"/>
                  </a:lnTo>
                  <a:lnTo>
                    <a:pt x="293331" y="458089"/>
                  </a:lnTo>
                  <a:lnTo>
                    <a:pt x="293928" y="458952"/>
                  </a:lnTo>
                  <a:lnTo>
                    <a:pt x="294792" y="460108"/>
                  </a:lnTo>
                  <a:lnTo>
                    <a:pt x="296545" y="460400"/>
                  </a:lnTo>
                  <a:lnTo>
                    <a:pt x="297700" y="459790"/>
                  </a:lnTo>
                  <a:lnTo>
                    <a:pt x="299148" y="459244"/>
                  </a:lnTo>
                  <a:lnTo>
                    <a:pt x="299720" y="458089"/>
                  </a:lnTo>
                  <a:close/>
                </a:path>
                <a:path w="347980" h="608964">
                  <a:moveTo>
                    <a:pt x="299999" y="547128"/>
                  </a:moveTo>
                  <a:lnTo>
                    <a:pt x="299707" y="547128"/>
                  </a:lnTo>
                  <a:lnTo>
                    <a:pt x="299135" y="546836"/>
                  </a:lnTo>
                  <a:lnTo>
                    <a:pt x="298246" y="547992"/>
                  </a:lnTo>
                  <a:lnTo>
                    <a:pt x="297408" y="549744"/>
                  </a:lnTo>
                  <a:lnTo>
                    <a:pt x="296837" y="551497"/>
                  </a:lnTo>
                  <a:lnTo>
                    <a:pt x="296545" y="553237"/>
                  </a:lnTo>
                  <a:lnTo>
                    <a:pt x="296837" y="553237"/>
                  </a:lnTo>
                  <a:lnTo>
                    <a:pt x="297408" y="553516"/>
                  </a:lnTo>
                  <a:lnTo>
                    <a:pt x="298564" y="552361"/>
                  </a:lnTo>
                  <a:lnTo>
                    <a:pt x="299707" y="548855"/>
                  </a:lnTo>
                  <a:lnTo>
                    <a:pt x="299999" y="547128"/>
                  </a:lnTo>
                  <a:close/>
                </a:path>
                <a:path w="347980" h="608964">
                  <a:moveTo>
                    <a:pt x="311962" y="453986"/>
                  </a:moveTo>
                  <a:lnTo>
                    <a:pt x="311645" y="452539"/>
                  </a:lnTo>
                  <a:lnTo>
                    <a:pt x="311353" y="450799"/>
                  </a:lnTo>
                  <a:lnTo>
                    <a:pt x="307301" y="450519"/>
                  </a:lnTo>
                  <a:lnTo>
                    <a:pt x="305231" y="449630"/>
                  </a:lnTo>
                  <a:lnTo>
                    <a:pt x="310210" y="448437"/>
                  </a:lnTo>
                  <a:lnTo>
                    <a:pt x="310502" y="447001"/>
                  </a:lnTo>
                  <a:lnTo>
                    <a:pt x="307581" y="445820"/>
                  </a:lnTo>
                  <a:lnTo>
                    <a:pt x="302933" y="444373"/>
                  </a:lnTo>
                  <a:lnTo>
                    <a:pt x="307581" y="443204"/>
                  </a:lnTo>
                  <a:lnTo>
                    <a:pt x="302336" y="440016"/>
                  </a:lnTo>
                  <a:lnTo>
                    <a:pt x="306438" y="438861"/>
                  </a:lnTo>
                  <a:lnTo>
                    <a:pt x="300024" y="435673"/>
                  </a:lnTo>
                  <a:lnTo>
                    <a:pt x="303530" y="433908"/>
                  </a:lnTo>
                  <a:lnTo>
                    <a:pt x="299707" y="432739"/>
                  </a:lnTo>
                  <a:lnTo>
                    <a:pt x="303225" y="430999"/>
                  </a:lnTo>
                  <a:lnTo>
                    <a:pt x="300304" y="429818"/>
                  </a:lnTo>
                  <a:lnTo>
                    <a:pt x="299161" y="427215"/>
                  </a:lnTo>
                  <a:lnTo>
                    <a:pt x="296545" y="430123"/>
                  </a:lnTo>
                  <a:lnTo>
                    <a:pt x="295567" y="433362"/>
                  </a:lnTo>
                  <a:lnTo>
                    <a:pt x="295795" y="438848"/>
                  </a:lnTo>
                  <a:lnTo>
                    <a:pt x="297992" y="446074"/>
                  </a:lnTo>
                  <a:lnTo>
                    <a:pt x="302933" y="454571"/>
                  </a:lnTo>
                  <a:lnTo>
                    <a:pt x="306146" y="458647"/>
                  </a:lnTo>
                  <a:lnTo>
                    <a:pt x="302336" y="461556"/>
                  </a:lnTo>
                  <a:lnTo>
                    <a:pt x="306984" y="462140"/>
                  </a:lnTo>
                  <a:lnTo>
                    <a:pt x="308737" y="461848"/>
                  </a:lnTo>
                  <a:lnTo>
                    <a:pt x="309918" y="460375"/>
                  </a:lnTo>
                  <a:lnTo>
                    <a:pt x="310210" y="457796"/>
                  </a:lnTo>
                  <a:lnTo>
                    <a:pt x="307301" y="456323"/>
                  </a:lnTo>
                  <a:lnTo>
                    <a:pt x="311353" y="456323"/>
                  </a:lnTo>
                  <a:lnTo>
                    <a:pt x="306984" y="453415"/>
                  </a:lnTo>
                  <a:lnTo>
                    <a:pt x="308444" y="453097"/>
                  </a:lnTo>
                  <a:lnTo>
                    <a:pt x="311962" y="453986"/>
                  </a:lnTo>
                  <a:close/>
                </a:path>
                <a:path w="347980" h="608964">
                  <a:moveTo>
                    <a:pt x="347751" y="495033"/>
                  </a:moveTo>
                  <a:lnTo>
                    <a:pt x="345490" y="489775"/>
                  </a:lnTo>
                  <a:lnTo>
                    <a:pt x="344868" y="488340"/>
                  </a:lnTo>
                  <a:lnTo>
                    <a:pt x="338988" y="489775"/>
                  </a:lnTo>
                  <a:lnTo>
                    <a:pt x="336423" y="486295"/>
                  </a:lnTo>
                  <a:lnTo>
                    <a:pt x="335343" y="484835"/>
                  </a:lnTo>
                  <a:lnTo>
                    <a:pt x="334073" y="483095"/>
                  </a:lnTo>
                  <a:lnTo>
                    <a:pt x="337870" y="483095"/>
                  </a:lnTo>
                  <a:lnTo>
                    <a:pt x="338137" y="487476"/>
                  </a:lnTo>
                  <a:lnTo>
                    <a:pt x="342226" y="488048"/>
                  </a:lnTo>
                  <a:lnTo>
                    <a:pt x="340753" y="484251"/>
                  </a:lnTo>
                  <a:lnTo>
                    <a:pt x="339712" y="483095"/>
                  </a:lnTo>
                  <a:lnTo>
                    <a:pt x="339178" y="482498"/>
                  </a:lnTo>
                  <a:lnTo>
                    <a:pt x="337870" y="481063"/>
                  </a:lnTo>
                  <a:lnTo>
                    <a:pt x="334073" y="478447"/>
                  </a:lnTo>
                  <a:lnTo>
                    <a:pt x="337261" y="478129"/>
                  </a:lnTo>
                  <a:lnTo>
                    <a:pt x="336981" y="476110"/>
                  </a:lnTo>
                  <a:lnTo>
                    <a:pt x="336702" y="474065"/>
                  </a:lnTo>
                  <a:lnTo>
                    <a:pt x="332930" y="476110"/>
                  </a:lnTo>
                  <a:lnTo>
                    <a:pt x="332003" y="471449"/>
                  </a:lnTo>
                  <a:lnTo>
                    <a:pt x="335826" y="472909"/>
                  </a:lnTo>
                  <a:lnTo>
                    <a:pt x="335572" y="471449"/>
                  </a:lnTo>
                  <a:lnTo>
                    <a:pt x="335356" y="470293"/>
                  </a:lnTo>
                  <a:lnTo>
                    <a:pt x="334683" y="466509"/>
                  </a:lnTo>
                  <a:lnTo>
                    <a:pt x="324789" y="467080"/>
                  </a:lnTo>
                  <a:lnTo>
                    <a:pt x="325323" y="469988"/>
                  </a:lnTo>
                  <a:lnTo>
                    <a:pt x="325653" y="476110"/>
                  </a:lnTo>
                  <a:lnTo>
                    <a:pt x="324840" y="475818"/>
                  </a:lnTo>
                  <a:lnTo>
                    <a:pt x="321564" y="474675"/>
                  </a:lnTo>
                  <a:lnTo>
                    <a:pt x="321437" y="474065"/>
                  </a:lnTo>
                  <a:lnTo>
                    <a:pt x="320979" y="471741"/>
                  </a:lnTo>
                  <a:lnTo>
                    <a:pt x="320408" y="468833"/>
                  </a:lnTo>
                  <a:lnTo>
                    <a:pt x="318935" y="463892"/>
                  </a:lnTo>
                  <a:lnTo>
                    <a:pt x="320408" y="462737"/>
                  </a:lnTo>
                  <a:lnTo>
                    <a:pt x="323316" y="463588"/>
                  </a:lnTo>
                  <a:lnTo>
                    <a:pt x="327660" y="465061"/>
                  </a:lnTo>
                  <a:lnTo>
                    <a:pt x="327748" y="462737"/>
                  </a:lnTo>
                  <a:lnTo>
                    <a:pt x="327926" y="458063"/>
                  </a:lnTo>
                  <a:lnTo>
                    <a:pt x="327952" y="457187"/>
                  </a:lnTo>
                  <a:lnTo>
                    <a:pt x="323024" y="458063"/>
                  </a:lnTo>
                  <a:lnTo>
                    <a:pt x="323316" y="456907"/>
                  </a:lnTo>
                  <a:lnTo>
                    <a:pt x="324192" y="456615"/>
                  </a:lnTo>
                  <a:lnTo>
                    <a:pt x="325653" y="456615"/>
                  </a:lnTo>
                  <a:lnTo>
                    <a:pt x="324789" y="455168"/>
                  </a:lnTo>
                  <a:lnTo>
                    <a:pt x="323024" y="454291"/>
                  </a:lnTo>
                  <a:lnTo>
                    <a:pt x="320408" y="453415"/>
                  </a:lnTo>
                  <a:lnTo>
                    <a:pt x="321856" y="452259"/>
                  </a:lnTo>
                  <a:lnTo>
                    <a:pt x="322427" y="450786"/>
                  </a:lnTo>
                  <a:lnTo>
                    <a:pt x="321564" y="449935"/>
                  </a:lnTo>
                  <a:lnTo>
                    <a:pt x="319252" y="449935"/>
                  </a:lnTo>
                  <a:lnTo>
                    <a:pt x="316306" y="450786"/>
                  </a:lnTo>
                  <a:lnTo>
                    <a:pt x="314579" y="452551"/>
                  </a:lnTo>
                  <a:lnTo>
                    <a:pt x="315747" y="456018"/>
                  </a:lnTo>
                  <a:lnTo>
                    <a:pt x="316585" y="457504"/>
                  </a:lnTo>
                  <a:lnTo>
                    <a:pt x="317500" y="457504"/>
                  </a:lnTo>
                  <a:lnTo>
                    <a:pt x="320408" y="458063"/>
                  </a:lnTo>
                  <a:lnTo>
                    <a:pt x="320408" y="459511"/>
                  </a:lnTo>
                  <a:lnTo>
                    <a:pt x="319811" y="460400"/>
                  </a:lnTo>
                  <a:lnTo>
                    <a:pt x="314883" y="460971"/>
                  </a:lnTo>
                  <a:lnTo>
                    <a:pt x="312267" y="463892"/>
                  </a:lnTo>
                  <a:lnTo>
                    <a:pt x="313690" y="469722"/>
                  </a:lnTo>
                  <a:lnTo>
                    <a:pt x="311061" y="471170"/>
                  </a:lnTo>
                  <a:lnTo>
                    <a:pt x="309041" y="471741"/>
                  </a:lnTo>
                  <a:lnTo>
                    <a:pt x="305854" y="470865"/>
                  </a:lnTo>
                  <a:lnTo>
                    <a:pt x="308178" y="474357"/>
                  </a:lnTo>
                  <a:lnTo>
                    <a:pt x="310515" y="475246"/>
                  </a:lnTo>
                  <a:lnTo>
                    <a:pt x="312521" y="474065"/>
                  </a:lnTo>
                  <a:lnTo>
                    <a:pt x="312521" y="481914"/>
                  </a:lnTo>
                  <a:lnTo>
                    <a:pt x="315429" y="479615"/>
                  </a:lnTo>
                  <a:lnTo>
                    <a:pt x="316306" y="486016"/>
                  </a:lnTo>
                  <a:lnTo>
                    <a:pt x="319544" y="481914"/>
                  </a:lnTo>
                  <a:lnTo>
                    <a:pt x="320675" y="493293"/>
                  </a:lnTo>
                  <a:lnTo>
                    <a:pt x="322160" y="493572"/>
                  </a:lnTo>
                  <a:lnTo>
                    <a:pt x="322707" y="491528"/>
                  </a:lnTo>
                  <a:lnTo>
                    <a:pt x="322707" y="487159"/>
                  </a:lnTo>
                  <a:lnTo>
                    <a:pt x="323596" y="493217"/>
                  </a:lnTo>
                  <a:lnTo>
                    <a:pt x="324472" y="496481"/>
                  </a:lnTo>
                  <a:lnTo>
                    <a:pt x="325323" y="497065"/>
                  </a:lnTo>
                  <a:lnTo>
                    <a:pt x="325539" y="495033"/>
                  </a:lnTo>
                  <a:lnTo>
                    <a:pt x="325424" y="490664"/>
                  </a:lnTo>
                  <a:lnTo>
                    <a:pt x="325170" y="487159"/>
                  </a:lnTo>
                  <a:lnTo>
                    <a:pt x="325056" y="485406"/>
                  </a:lnTo>
                  <a:lnTo>
                    <a:pt x="324789" y="481634"/>
                  </a:lnTo>
                  <a:lnTo>
                    <a:pt x="322427" y="485406"/>
                  </a:lnTo>
                  <a:lnTo>
                    <a:pt x="322656" y="481914"/>
                  </a:lnTo>
                  <a:lnTo>
                    <a:pt x="322707" y="481063"/>
                  </a:lnTo>
                  <a:lnTo>
                    <a:pt x="320306" y="479615"/>
                  </a:lnTo>
                  <a:lnTo>
                    <a:pt x="318338" y="478447"/>
                  </a:lnTo>
                  <a:lnTo>
                    <a:pt x="316585" y="476999"/>
                  </a:lnTo>
                  <a:lnTo>
                    <a:pt x="317792" y="475818"/>
                  </a:lnTo>
                  <a:lnTo>
                    <a:pt x="325653" y="480479"/>
                  </a:lnTo>
                  <a:lnTo>
                    <a:pt x="328244" y="479310"/>
                  </a:lnTo>
                  <a:lnTo>
                    <a:pt x="328244" y="476110"/>
                  </a:lnTo>
                  <a:lnTo>
                    <a:pt x="328142" y="474675"/>
                  </a:lnTo>
                  <a:lnTo>
                    <a:pt x="327660" y="470573"/>
                  </a:lnTo>
                  <a:lnTo>
                    <a:pt x="330301" y="470293"/>
                  </a:lnTo>
                  <a:lnTo>
                    <a:pt x="330784" y="474675"/>
                  </a:lnTo>
                  <a:lnTo>
                    <a:pt x="330873" y="480479"/>
                  </a:lnTo>
                  <a:lnTo>
                    <a:pt x="329704" y="482498"/>
                  </a:lnTo>
                  <a:lnTo>
                    <a:pt x="326796" y="481914"/>
                  </a:lnTo>
                  <a:lnTo>
                    <a:pt x="326796" y="490664"/>
                  </a:lnTo>
                  <a:lnTo>
                    <a:pt x="328244" y="496189"/>
                  </a:lnTo>
                  <a:lnTo>
                    <a:pt x="331165" y="499681"/>
                  </a:lnTo>
                  <a:lnTo>
                    <a:pt x="332270" y="495033"/>
                  </a:lnTo>
                  <a:lnTo>
                    <a:pt x="332168" y="493217"/>
                  </a:lnTo>
                  <a:lnTo>
                    <a:pt x="328549" y="490372"/>
                  </a:lnTo>
                  <a:lnTo>
                    <a:pt x="328549" y="484835"/>
                  </a:lnTo>
                  <a:lnTo>
                    <a:pt x="331470" y="488048"/>
                  </a:lnTo>
                  <a:lnTo>
                    <a:pt x="332168" y="493217"/>
                  </a:lnTo>
                  <a:lnTo>
                    <a:pt x="332613" y="493572"/>
                  </a:lnTo>
                  <a:lnTo>
                    <a:pt x="332359" y="494639"/>
                  </a:lnTo>
                  <a:lnTo>
                    <a:pt x="332930" y="498817"/>
                  </a:lnTo>
                  <a:lnTo>
                    <a:pt x="340207" y="502005"/>
                  </a:lnTo>
                  <a:lnTo>
                    <a:pt x="341363" y="499122"/>
                  </a:lnTo>
                  <a:lnTo>
                    <a:pt x="338086" y="493217"/>
                  </a:lnTo>
                  <a:lnTo>
                    <a:pt x="333209" y="486295"/>
                  </a:lnTo>
                  <a:lnTo>
                    <a:pt x="338747" y="491528"/>
                  </a:lnTo>
                  <a:lnTo>
                    <a:pt x="343662" y="494753"/>
                  </a:lnTo>
                  <a:lnTo>
                    <a:pt x="347751" y="495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3919" y="1703037"/>
              <a:ext cx="415290" cy="499745"/>
            </a:xfrm>
            <a:custGeom>
              <a:avLst/>
              <a:gdLst/>
              <a:ahLst/>
              <a:cxnLst/>
              <a:rect l="l" t="t" r="r" b="b"/>
              <a:pathLst>
                <a:path w="415289" h="499744">
                  <a:moveTo>
                    <a:pt x="11645" y="497052"/>
                  </a:moveTo>
                  <a:lnTo>
                    <a:pt x="10210" y="495007"/>
                  </a:lnTo>
                  <a:lnTo>
                    <a:pt x="6997" y="492671"/>
                  </a:lnTo>
                  <a:lnTo>
                    <a:pt x="11353" y="493852"/>
                  </a:lnTo>
                  <a:lnTo>
                    <a:pt x="11353" y="491490"/>
                  </a:lnTo>
                  <a:lnTo>
                    <a:pt x="9334" y="489470"/>
                  </a:lnTo>
                  <a:lnTo>
                    <a:pt x="5842" y="487730"/>
                  </a:lnTo>
                  <a:lnTo>
                    <a:pt x="8737" y="487730"/>
                  </a:lnTo>
                  <a:lnTo>
                    <a:pt x="7277" y="483641"/>
                  </a:lnTo>
                  <a:lnTo>
                    <a:pt x="4660" y="482473"/>
                  </a:lnTo>
                  <a:lnTo>
                    <a:pt x="2349" y="485686"/>
                  </a:lnTo>
                  <a:lnTo>
                    <a:pt x="0" y="489165"/>
                  </a:lnTo>
                  <a:lnTo>
                    <a:pt x="596" y="493534"/>
                  </a:lnTo>
                  <a:lnTo>
                    <a:pt x="3505" y="497052"/>
                  </a:lnTo>
                  <a:lnTo>
                    <a:pt x="5257" y="499084"/>
                  </a:lnTo>
                  <a:lnTo>
                    <a:pt x="7277" y="499668"/>
                  </a:lnTo>
                  <a:lnTo>
                    <a:pt x="9334" y="499668"/>
                  </a:lnTo>
                  <a:lnTo>
                    <a:pt x="8166" y="496443"/>
                  </a:lnTo>
                  <a:lnTo>
                    <a:pt x="11645" y="498805"/>
                  </a:lnTo>
                  <a:lnTo>
                    <a:pt x="11645" y="497052"/>
                  </a:lnTo>
                  <a:close/>
                </a:path>
                <a:path w="415289" h="499744">
                  <a:moveTo>
                    <a:pt x="16319" y="492404"/>
                  </a:moveTo>
                  <a:lnTo>
                    <a:pt x="16002" y="490639"/>
                  </a:lnTo>
                  <a:lnTo>
                    <a:pt x="15709" y="488886"/>
                  </a:lnTo>
                  <a:lnTo>
                    <a:pt x="14859" y="487451"/>
                  </a:lnTo>
                  <a:lnTo>
                    <a:pt x="13703" y="487743"/>
                  </a:lnTo>
                  <a:lnTo>
                    <a:pt x="12814" y="487743"/>
                  </a:lnTo>
                  <a:lnTo>
                    <a:pt x="12242" y="489470"/>
                  </a:lnTo>
                  <a:lnTo>
                    <a:pt x="12242" y="491223"/>
                  </a:lnTo>
                  <a:lnTo>
                    <a:pt x="12547" y="492975"/>
                  </a:lnTo>
                  <a:lnTo>
                    <a:pt x="13703" y="494423"/>
                  </a:lnTo>
                  <a:lnTo>
                    <a:pt x="14579" y="494131"/>
                  </a:lnTo>
                  <a:lnTo>
                    <a:pt x="15709" y="493839"/>
                  </a:lnTo>
                  <a:lnTo>
                    <a:pt x="16319" y="492404"/>
                  </a:lnTo>
                  <a:close/>
                </a:path>
                <a:path w="415289" h="499744">
                  <a:moveTo>
                    <a:pt x="18618" y="481012"/>
                  </a:moveTo>
                  <a:lnTo>
                    <a:pt x="11938" y="475488"/>
                  </a:lnTo>
                  <a:lnTo>
                    <a:pt x="11938" y="473176"/>
                  </a:lnTo>
                  <a:lnTo>
                    <a:pt x="9931" y="470852"/>
                  </a:lnTo>
                  <a:lnTo>
                    <a:pt x="6705" y="467944"/>
                  </a:lnTo>
                  <a:lnTo>
                    <a:pt x="5549" y="463575"/>
                  </a:lnTo>
                  <a:lnTo>
                    <a:pt x="4660" y="461822"/>
                  </a:lnTo>
                  <a:lnTo>
                    <a:pt x="901" y="463283"/>
                  </a:lnTo>
                  <a:lnTo>
                    <a:pt x="3797" y="475488"/>
                  </a:lnTo>
                  <a:lnTo>
                    <a:pt x="3797" y="479564"/>
                  </a:lnTo>
                  <a:lnTo>
                    <a:pt x="5549" y="481622"/>
                  </a:lnTo>
                  <a:lnTo>
                    <a:pt x="8483" y="482473"/>
                  </a:lnTo>
                  <a:lnTo>
                    <a:pt x="17475" y="483362"/>
                  </a:lnTo>
                  <a:lnTo>
                    <a:pt x="18618" y="481012"/>
                  </a:lnTo>
                  <a:close/>
                </a:path>
                <a:path w="415289" h="499744">
                  <a:moveTo>
                    <a:pt x="82054" y="261010"/>
                  </a:moveTo>
                  <a:lnTo>
                    <a:pt x="78397" y="267792"/>
                  </a:lnTo>
                  <a:lnTo>
                    <a:pt x="75450" y="274586"/>
                  </a:lnTo>
                  <a:lnTo>
                    <a:pt x="73482" y="281444"/>
                  </a:lnTo>
                  <a:lnTo>
                    <a:pt x="72771" y="288366"/>
                  </a:lnTo>
                  <a:lnTo>
                    <a:pt x="74663" y="281609"/>
                  </a:lnTo>
                  <a:lnTo>
                    <a:pt x="76860" y="274802"/>
                  </a:lnTo>
                  <a:lnTo>
                    <a:pt x="79336" y="267944"/>
                  </a:lnTo>
                  <a:lnTo>
                    <a:pt x="82054" y="261010"/>
                  </a:lnTo>
                  <a:close/>
                </a:path>
                <a:path w="415289" h="499744">
                  <a:moveTo>
                    <a:pt x="91109" y="334962"/>
                  </a:moveTo>
                  <a:lnTo>
                    <a:pt x="89344" y="334962"/>
                  </a:lnTo>
                  <a:lnTo>
                    <a:pt x="88773" y="338150"/>
                  </a:lnTo>
                  <a:lnTo>
                    <a:pt x="89954" y="338721"/>
                  </a:lnTo>
                  <a:lnTo>
                    <a:pt x="91109" y="334962"/>
                  </a:lnTo>
                  <a:close/>
                </a:path>
                <a:path w="415289" h="499744">
                  <a:moveTo>
                    <a:pt x="101561" y="345719"/>
                  </a:moveTo>
                  <a:lnTo>
                    <a:pt x="101307" y="342226"/>
                  </a:lnTo>
                  <a:lnTo>
                    <a:pt x="101307" y="340474"/>
                  </a:lnTo>
                  <a:lnTo>
                    <a:pt x="98945" y="340474"/>
                  </a:lnTo>
                  <a:lnTo>
                    <a:pt x="98945" y="347154"/>
                  </a:lnTo>
                  <a:lnTo>
                    <a:pt x="101561" y="346887"/>
                  </a:lnTo>
                  <a:lnTo>
                    <a:pt x="101561" y="345719"/>
                  </a:lnTo>
                  <a:close/>
                </a:path>
                <a:path w="415289" h="499744">
                  <a:moveTo>
                    <a:pt x="105664" y="339026"/>
                  </a:moveTo>
                  <a:lnTo>
                    <a:pt x="105371" y="336981"/>
                  </a:lnTo>
                  <a:lnTo>
                    <a:pt x="103898" y="337553"/>
                  </a:lnTo>
                  <a:lnTo>
                    <a:pt x="103898" y="339026"/>
                  </a:lnTo>
                  <a:lnTo>
                    <a:pt x="103619" y="342785"/>
                  </a:lnTo>
                  <a:lnTo>
                    <a:pt x="103301" y="344868"/>
                  </a:lnTo>
                  <a:lnTo>
                    <a:pt x="105664" y="343941"/>
                  </a:lnTo>
                  <a:lnTo>
                    <a:pt x="105664" y="339026"/>
                  </a:lnTo>
                  <a:close/>
                </a:path>
                <a:path w="415289" h="499744">
                  <a:moveTo>
                    <a:pt x="110045" y="337870"/>
                  </a:moveTo>
                  <a:lnTo>
                    <a:pt x="109448" y="336981"/>
                  </a:lnTo>
                  <a:lnTo>
                    <a:pt x="108572" y="336981"/>
                  </a:lnTo>
                  <a:lnTo>
                    <a:pt x="107683" y="336981"/>
                  </a:lnTo>
                  <a:lnTo>
                    <a:pt x="107111" y="337870"/>
                  </a:lnTo>
                  <a:lnTo>
                    <a:pt x="107111" y="339877"/>
                  </a:lnTo>
                  <a:lnTo>
                    <a:pt x="107683" y="340487"/>
                  </a:lnTo>
                  <a:lnTo>
                    <a:pt x="109448" y="340487"/>
                  </a:lnTo>
                  <a:lnTo>
                    <a:pt x="110045" y="339877"/>
                  </a:lnTo>
                  <a:lnTo>
                    <a:pt x="110045" y="337870"/>
                  </a:lnTo>
                  <a:close/>
                </a:path>
                <a:path w="415289" h="499744">
                  <a:moveTo>
                    <a:pt x="115252" y="338734"/>
                  </a:moveTo>
                  <a:lnTo>
                    <a:pt x="114960" y="337566"/>
                  </a:lnTo>
                  <a:lnTo>
                    <a:pt x="114363" y="333502"/>
                  </a:lnTo>
                  <a:lnTo>
                    <a:pt x="114109" y="331165"/>
                  </a:lnTo>
                  <a:lnTo>
                    <a:pt x="111747" y="332320"/>
                  </a:lnTo>
                  <a:lnTo>
                    <a:pt x="111747" y="333794"/>
                  </a:lnTo>
                  <a:lnTo>
                    <a:pt x="112356" y="337870"/>
                  </a:lnTo>
                  <a:lnTo>
                    <a:pt x="112356" y="339890"/>
                  </a:lnTo>
                  <a:lnTo>
                    <a:pt x="115252" y="338734"/>
                  </a:lnTo>
                  <a:close/>
                </a:path>
                <a:path w="415289" h="499744">
                  <a:moveTo>
                    <a:pt x="117881" y="332320"/>
                  </a:moveTo>
                  <a:lnTo>
                    <a:pt x="117297" y="331749"/>
                  </a:lnTo>
                  <a:lnTo>
                    <a:pt x="116725" y="331749"/>
                  </a:lnTo>
                  <a:lnTo>
                    <a:pt x="116433" y="331749"/>
                  </a:lnTo>
                  <a:lnTo>
                    <a:pt x="115849" y="332320"/>
                  </a:lnTo>
                  <a:lnTo>
                    <a:pt x="115849" y="334048"/>
                  </a:lnTo>
                  <a:lnTo>
                    <a:pt x="116433" y="334645"/>
                  </a:lnTo>
                  <a:lnTo>
                    <a:pt x="117297" y="334645"/>
                  </a:lnTo>
                  <a:lnTo>
                    <a:pt x="117881" y="334048"/>
                  </a:lnTo>
                  <a:lnTo>
                    <a:pt x="117881" y="332320"/>
                  </a:lnTo>
                  <a:close/>
                </a:path>
                <a:path w="415289" h="499744">
                  <a:moveTo>
                    <a:pt x="120510" y="43040"/>
                  </a:moveTo>
                  <a:lnTo>
                    <a:pt x="119024" y="44500"/>
                  </a:lnTo>
                  <a:lnTo>
                    <a:pt x="118478" y="44221"/>
                  </a:lnTo>
                  <a:lnTo>
                    <a:pt x="119024" y="44792"/>
                  </a:lnTo>
                  <a:lnTo>
                    <a:pt x="118745" y="45389"/>
                  </a:lnTo>
                  <a:lnTo>
                    <a:pt x="118478" y="46253"/>
                  </a:lnTo>
                  <a:lnTo>
                    <a:pt x="118173" y="47117"/>
                  </a:lnTo>
                  <a:lnTo>
                    <a:pt x="120192" y="45085"/>
                  </a:lnTo>
                  <a:lnTo>
                    <a:pt x="120281" y="44500"/>
                  </a:lnTo>
                  <a:lnTo>
                    <a:pt x="120510" y="43040"/>
                  </a:lnTo>
                  <a:close/>
                </a:path>
                <a:path w="415289" h="499744">
                  <a:moveTo>
                    <a:pt x="121945" y="324751"/>
                  </a:moveTo>
                  <a:lnTo>
                    <a:pt x="119646" y="325335"/>
                  </a:lnTo>
                  <a:lnTo>
                    <a:pt x="119329" y="326517"/>
                  </a:lnTo>
                  <a:lnTo>
                    <a:pt x="118732" y="331749"/>
                  </a:lnTo>
                  <a:lnTo>
                    <a:pt x="118732" y="332905"/>
                  </a:lnTo>
                  <a:lnTo>
                    <a:pt x="121412" y="332320"/>
                  </a:lnTo>
                  <a:lnTo>
                    <a:pt x="121412" y="331457"/>
                  </a:lnTo>
                  <a:lnTo>
                    <a:pt x="121945" y="326224"/>
                  </a:lnTo>
                  <a:lnTo>
                    <a:pt x="121945" y="324751"/>
                  </a:lnTo>
                  <a:close/>
                </a:path>
                <a:path w="415289" h="499744">
                  <a:moveTo>
                    <a:pt x="126009" y="230492"/>
                  </a:moveTo>
                  <a:lnTo>
                    <a:pt x="123418" y="229882"/>
                  </a:lnTo>
                  <a:lnTo>
                    <a:pt x="120205" y="229882"/>
                  </a:lnTo>
                  <a:lnTo>
                    <a:pt x="117030" y="229882"/>
                  </a:lnTo>
                  <a:lnTo>
                    <a:pt x="114388" y="230492"/>
                  </a:lnTo>
                  <a:lnTo>
                    <a:pt x="114388" y="231927"/>
                  </a:lnTo>
                  <a:lnTo>
                    <a:pt x="117030" y="232181"/>
                  </a:lnTo>
                  <a:lnTo>
                    <a:pt x="123418" y="232181"/>
                  </a:lnTo>
                  <a:lnTo>
                    <a:pt x="126009" y="231927"/>
                  </a:lnTo>
                  <a:lnTo>
                    <a:pt x="126009" y="230492"/>
                  </a:lnTo>
                  <a:close/>
                </a:path>
                <a:path w="415289" h="499744">
                  <a:moveTo>
                    <a:pt x="128079" y="224358"/>
                  </a:moveTo>
                  <a:lnTo>
                    <a:pt x="104228" y="224358"/>
                  </a:lnTo>
                  <a:lnTo>
                    <a:pt x="98094" y="226110"/>
                  </a:lnTo>
                  <a:lnTo>
                    <a:pt x="92570" y="230771"/>
                  </a:lnTo>
                  <a:lnTo>
                    <a:pt x="89954" y="232791"/>
                  </a:lnTo>
                  <a:lnTo>
                    <a:pt x="90220" y="235724"/>
                  </a:lnTo>
                  <a:lnTo>
                    <a:pt x="93726" y="234251"/>
                  </a:lnTo>
                  <a:lnTo>
                    <a:pt x="100139" y="230771"/>
                  </a:lnTo>
                  <a:lnTo>
                    <a:pt x="106527" y="228447"/>
                  </a:lnTo>
                  <a:lnTo>
                    <a:pt x="114388" y="228727"/>
                  </a:lnTo>
                  <a:lnTo>
                    <a:pt x="123101" y="228727"/>
                  </a:lnTo>
                  <a:lnTo>
                    <a:pt x="127469" y="229019"/>
                  </a:lnTo>
                  <a:lnTo>
                    <a:pt x="128079" y="224358"/>
                  </a:lnTo>
                  <a:close/>
                </a:path>
                <a:path w="415289" h="499744">
                  <a:moveTo>
                    <a:pt x="130975" y="380060"/>
                  </a:moveTo>
                  <a:lnTo>
                    <a:pt x="130086" y="379171"/>
                  </a:lnTo>
                  <a:lnTo>
                    <a:pt x="126631" y="375983"/>
                  </a:lnTo>
                  <a:lnTo>
                    <a:pt x="126034" y="375399"/>
                  </a:lnTo>
                  <a:lnTo>
                    <a:pt x="124002" y="376555"/>
                  </a:lnTo>
                  <a:lnTo>
                    <a:pt x="125158" y="377710"/>
                  </a:lnTo>
                  <a:lnTo>
                    <a:pt x="128066" y="380923"/>
                  </a:lnTo>
                  <a:lnTo>
                    <a:pt x="128930" y="381495"/>
                  </a:lnTo>
                  <a:lnTo>
                    <a:pt x="130975" y="380060"/>
                  </a:lnTo>
                  <a:close/>
                </a:path>
                <a:path w="415289" h="499744">
                  <a:moveTo>
                    <a:pt x="133019" y="377698"/>
                  </a:moveTo>
                  <a:lnTo>
                    <a:pt x="132156" y="376859"/>
                  </a:lnTo>
                  <a:lnTo>
                    <a:pt x="129247" y="373926"/>
                  </a:lnTo>
                  <a:lnTo>
                    <a:pt x="128651" y="373380"/>
                  </a:lnTo>
                  <a:lnTo>
                    <a:pt x="127177" y="374523"/>
                  </a:lnTo>
                  <a:lnTo>
                    <a:pt x="127774" y="375399"/>
                  </a:lnTo>
                  <a:lnTo>
                    <a:pt x="131267" y="378879"/>
                  </a:lnTo>
                  <a:lnTo>
                    <a:pt x="133019" y="377698"/>
                  </a:lnTo>
                  <a:close/>
                </a:path>
                <a:path w="415289" h="499744">
                  <a:moveTo>
                    <a:pt x="135610" y="375386"/>
                  </a:moveTo>
                  <a:lnTo>
                    <a:pt x="134772" y="374523"/>
                  </a:lnTo>
                  <a:lnTo>
                    <a:pt x="130403" y="370154"/>
                  </a:lnTo>
                  <a:lnTo>
                    <a:pt x="128384" y="371627"/>
                  </a:lnTo>
                  <a:lnTo>
                    <a:pt x="129527" y="372770"/>
                  </a:lnTo>
                  <a:lnTo>
                    <a:pt x="132753" y="375996"/>
                  </a:lnTo>
                  <a:lnTo>
                    <a:pt x="133299" y="376859"/>
                  </a:lnTo>
                  <a:lnTo>
                    <a:pt x="135610" y="375386"/>
                  </a:lnTo>
                  <a:close/>
                </a:path>
                <a:path w="415289" h="499744">
                  <a:moveTo>
                    <a:pt x="140589" y="372478"/>
                  </a:moveTo>
                  <a:lnTo>
                    <a:pt x="133883" y="365798"/>
                  </a:lnTo>
                  <a:lnTo>
                    <a:pt x="132448" y="364921"/>
                  </a:lnTo>
                  <a:lnTo>
                    <a:pt x="129832" y="366941"/>
                  </a:lnTo>
                  <a:lnTo>
                    <a:pt x="130975" y="368414"/>
                  </a:lnTo>
                  <a:lnTo>
                    <a:pt x="136207" y="373646"/>
                  </a:lnTo>
                  <a:lnTo>
                    <a:pt x="137071" y="374827"/>
                  </a:lnTo>
                  <a:lnTo>
                    <a:pt x="140589" y="372478"/>
                  </a:lnTo>
                  <a:close/>
                </a:path>
                <a:path w="415289" h="499744">
                  <a:moveTo>
                    <a:pt x="144348" y="168198"/>
                  </a:moveTo>
                  <a:lnTo>
                    <a:pt x="144056" y="168198"/>
                  </a:lnTo>
                  <a:lnTo>
                    <a:pt x="143510" y="167601"/>
                  </a:lnTo>
                  <a:lnTo>
                    <a:pt x="142049" y="169659"/>
                  </a:lnTo>
                  <a:lnTo>
                    <a:pt x="139992" y="172288"/>
                  </a:lnTo>
                  <a:lnTo>
                    <a:pt x="138264" y="174586"/>
                  </a:lnTo>
                  <a:lnTo>
                    <a:pt x="137058" y="176911"/>
                  </a:lnTo>
                  <a:lnTo>
                    <a:pt x="137375" y="176911"/>
                  </a:lnTo>
                  <a:lnTo>
                    <a:pt x="137668" y="177203"/>
                  </a:lnTo>
                  <a:lnTo>
                    <a:pt x="139420" y="175475"/>
                  </a:lnTo>
                  <a:lnTo>
                    <a:pt x="141173" y="172859"/>
                  </a:lnTo>
                  <a:lnTo>
                    <a:pt x="143192" y="170510"/>
                  </a:lnTo>
                  <a:lnTo>
                    <a:pt x="144348" y="168198"/>
                  </a:lnTo>
                  <a:close/>
                </a:path>
                <a:path w="415289" h="499744">
                  <a:moveTo>
                    <a:pt x="146685" y="368122"/>
                  </a:moveTo>
                  <a:lnTo>
                    <a:pt x="144945" y="366649"/>
                  </a:lnTo>
                  <a:lnTo>
                    <a:pt x="138518" y="361124"/>
                  </a:lnTo>
                  <a:lnTo>
                    <a:pt x="137071" y="359664"/>
                  </a:lnTo>
                  <a:lnTo>
                    <a:pt x="134747" y="362000"/>
                  </a:lnTo>
                  <a:lnTo>
                    <a:pt x="136512" y="363753"/>
                  </a:lnTo>
                  <a:lnTo>
                    <a:pt x="142633" y="369557"/>
                  </a:lnTo>
                  <a:lnTo>
                    <a:pt x="144056" y="370738"/>
                  </a:lnTo>
                  <a:lnTo>
                    <a:pt x="146685" y="368122"/>
                  </a:lnTo>
                  <a:close/>
                </a:path>
                <a:path w="415289" h="499744">
                  <a:moveTo>
                    <a:pt x="149021" y="364642"/>
                  </a:moveTo>
                  <a:lnTo>
                    <a:pt x="147561" y="363181"/>
                  </a:lnTo>
                  <a:lnTo>
                    <a:pt x="142049" y="358508"/>
                  </a:lnTo>
                  <a:lnTo>
                    <a:pt x="140576" y="357365"/>
                  </a:lnTo>
                  <a:lnTo>
                    <a:pt x="138823" y="359384"/>
                  </a:lnTo>
                  <a:lnTo>
                    <a:pt x="140284" y="360845"/>
                  </a:lnTo>
                  <a:lnTo>
                    <a:pt x="145516" y="365785"/>
                  </a:lnTo>
                  <a:lnTo>
                    <a:pt x="146697" y="366661"/>
                  </a:lnTo>
                  <a:lnTo>
                    <a:pt x="149021" y="364642"/>
                  </a:lnTo>
                  <a:close/>
                </a:path>
                <a:path w="415289" h="499744">
                  <a:moveTo>
                    <a:pt x="152501" y="362280"/>
                  </a:moveTo>
                  <a:lnTo>
                    <a:pt x="151333" y="361137"/>
                  </a:lnTo>
                  <a:lnTo>
                    <a:pt x="146710" y="357047"/>
                  </a:lnTo>
                  <a:lnTo>
                    <a:pt x="145503" y="356184"/>
                  </a:lnTo>
                  <a:lnTo>
                    <a:pt x="144043" y="357949"/>
                  </a:lnTo>
                  <a:lnTo>
                    <a:pt x="145249" y="359092"/>
                  </a:lnTo>
                  <a:lnTo>
                    <a:pt x="150482" y="364324"/>
                  </a:lnTo>
                  <a:lnTo>
                    <a:pt x="152501" y="362280"/>
                  </a:lnTo>
                  <a:close/>
                </a:path>
                <a:path w="415289" h="499744">
                  <a:moveTo>
                    <a:pt x="161226" y="201663"/>
                  </a:moveTo>
                  <a:lnTo>
                    <a:pt x="160362" y="200799"/>
                  </a:lnTo>
                  <a:lnTo>
                    <a:pt x="159473" y="200799"/>
                  </a:lnTo>
                  <a:lnTo>
                    <a:pt x="158318" y="200799"/>
                  </a:lnTo>
                  <a:lnTo>
                    <a:pt x="157746" y="201663"/>
                  </a:lnTo>
                  <a:lnTo>
                    <a:pt x="157746" y="203695"/>
                  </a:lnTo>
                  <a:lnTo>
                    <a:pt x="158318" y="204571"/>
                  </a:lnTo>
                  <a:lnTo>
                    <a:pt x="160362" y="204571"/>
                  </a:lnTo>
                  <a:lnTo>
                    <a:pt x="161226" y="203695"/>
                  </a:lnTo>
                  <a:lnTo>
                    <a:pt x="161226" y="201663"/>
                  </a:lnTo>
                  <a:close/>
                </a:path>
                <a:path w="415289" h="499744">
                  <a:moveTo>
                    <a:pt x="165608" y="199910"/>
                  </a:moveTo>
                  <a:lnTo>
                    <a:pt x="165023" y="199339"/>
                  </a:lnTo>
                  <a:lnTo>
                    <a:pt x="164134" y="199339"/>
                  </a:lnTo>
                  <a:lnTo>
                    <a:pt x="163601" y="199339"/>
                  </a:lnTo>
                  <a:lnTo>
                    <a:pt x="162991" y="199910"/>
                  </a:lnTo>
                  <a:lnTo>
                    <a:pt x="162991" y="201637"/>
                  </a:lnTo>
                  <a:lnTo>
                    <a:pt x="163601" y="202514"/>
                  </a:lnTo>
                  <a:lnTo>
                    <a:pt x="165023" y="202514"/>
                  </a:lnTo>
                  <a:lnTo>
                    <a:pt x="165608" y="201637"/>
                  </a:lnTo>
                  <a:lnTo>
                    <a:pt x="165608" y="199910"/>
                  </a:lnTo>
                  <a:close/>
                </a:path>
                <a:path w="415289" h="499744">
                  <a:moveTo>
                    <a:pt x="165912" y="123101"/>
                  </a:moveTo>
                  <a:lnTo>
                    <a:pt x="165315" y="122212"/>
                  </a:lnTo>
                  <a:lnTo>
                    <a:pt x="164439" y="122212"/>
                  </a:lnTo>
                  <a:lnTo>
                    <a:pt x="163842" y="122212"/>
                  </a:lnTo>
                  <a:lnTo>
                    <a:pt x="163296" y="123101"/>
                  </a:lnTo>
                  <a:lnTo>
                    <a:pt x="163296" y="125399"/>
                  </a:lnTo>
                  <a:lnTo>
                    <a:pt x="163842" y="126555"/>
                  </a:lnTo>
                  <a:lnTo>
                    <a:pt x="165315" y="126555"/>
                  </a:lnTo>
                  <a:lnTo>
                    <a:pt x="165912" y="125399"/>
                  </a:lnTo>
                  <a:lnTo>
                    <a:pt x="165912" y="123101"/>
                  </a:lnTo>
                  <a:close/>
                </a:path>
                <a:path w="415289" h="499744">
                  <a:moveTo>
                    <a:pt x="169100" y="122491"/>
                  </a:moveTo>
                  <a:lnTo>
                    <a:pt x="168529" y="121056"/>
                  </a:lnTo>
                  <a:lnTo>
                    <a:pt x="167347" y="121056"/>
                  </a:lnTo>
                  <a:lnTo>
                    <a:pt x="167055" y="122491"/>
                  </a:lnTo>
                  <a:lnTo>
                    <a:pt x="167055" y="126288"/>
                  </a:lnTo>
                  <a:lnTo>
                    <a:pt x="167347" y="127723"/>
                  </a:lnTo>
                  <a:lnTo>
                    <a:pt x="167944" y="127723"/>
                  </a:lnTo>
                  <a:lnTo>
                    <a:pt x="168529" y="127723"/>
                  </a:lnTo>
                  <a:lnTo>
                    <a:pt x="169100" y="126288"/>
                  </a:lnTo>
                  <a:lnTo>
                    <a:pt x="169100" y="122491"/>
                  </a:lnTo>
                  <a:close/>
                </a:path>
                <a:path w="415289" h="499744">
                  <a:moveTo>
                    <a:pt x="173774" y="306552"/>
                  </a:moveTo>
                  <a:lnTo>
                    <a:pt x="173456" y="305282"/>
                  </a:lnTo>
                  <a:lnTo>
                    <a:pt x="132435" y="311378"/>
                  </a:lnTo>
                  <a:lnTo>
                    <a:pt x="128930" y="311759"/>
                  </a:lnTo>
                  <a:lnTo>
                    <a:pt x="126911" y="312902"/>
                  </a:lnTo>
                  <a:lnTo>
                    <a:pt x="126301" y="314934"/>
                  </a:lnTo>
                  <a:lnTo>
                    <a:pt x="124561" y="319887"/>
                  </a:lnTo>
                  <a:lnTo>
                    <a:pt x="124231" y="322808"/>
                  </a:lnTo>
                  <a:lnTo>
                    <a:pt x="124117" y="326872"/>
                  </a:lnTo>
                  <a:lnTo>
                    <a:pt x="124269" y="329412"/>
                  </a:lnTo>
                  <a:lnTo>
                    <a:pt x="127495" y="326872"/>
                  </a:lnTo>
                  <a:lnTo>
                    <a:pt x="130390" y="322554"/>
                  </a:lnTo>
                  <a:lnTo>
                    <a:pt x="132435" y="314299"/>
                  </a:lnTo>
                  <a:lnTo>
                    <a:pt x="132549" y="318998"/>
                  </a:lnTo>
                  <a:lnTo>
                    <a:pt x="133578" y="321284"/>
                  </a:lnTo>
                  <a:lnTo>
                    <a:pt x="135915" y="321665"/>
                  </a:lnTo>
                  <a:lnTo>
                    <a:pt x="137668" y="320395"/>
                  </a:lnTo>
                  <a:lnTo>
                    <a:pt x="138277" y="317220"/>
                  </a:lnTo>
                  <a:lnTo>
                    <a:pt x="139192" y="314299"/>
                  </a:lnTo>
                  <a:lnTo>
                    <a:pt x="139433" y="313537"/>
                  </a:lnTo>
                  <a:lnTo>
                    <a:pt x="141185" y="313537"/>
                  </a:lnTo>
                  <a:lnTo>
                    <a:pt x="138836" y="318109"/>
                  </a:lnTo>
                  <a:lnTo>
                    <a:pt x="139115" y="322808"/>
                  </a:lnTo>
                  <a:lnTo>
                    <a:pt x="140576" y="326872"/>
                  </a:lnTo>
                  <a:lnTo>
                    <a:pt x="142328" y="324840"/>
                  </a:lnTo>
                  <a:lnTo>
                    <a:pt x="143484" y="320395"/>
                  </a:lnTo>
                  <a:lnTo>
                    <a:pt x="144602" y="313537"/>
                  </a:lnTo>
                  <a:lnTo>
                    <a:pt x="144665" y="313156"/>
                  </a:lnTo>
                  <a:lnTo>
                    <a:pt x="145503" y="314045"/>
                  </a:lnTo>
                  <a:lnTo>
                    <a:pt x="144945" y="318109"/>
                  </a:lnTo>
                  <a:lnTo>
                    <a:pt x="144818" y="319887"/>
                  </a:lnTo>
                  <a:lnTo>
                    <a:pt x="144716" y="322554"/>
                  </a:lnTo>
                  <a:lnTo>
                    <a:pt x="145237" y="326618"/>
                  </a:lnTo>
                  <a:lnTo>
                    <a:pt x="146964" y="325729"/>
                  </a:lnTo>
                  <a:lnTo>
                    <a:pt x="149009" y="320395"/>
                  </a:lnTo>
                  <a:lnTo>
                    <a:pt x="150710" y="313156"/>
                  </a:lnTo>
                  <a:lnTo>
                    <a:pt x="150761" y="312902"/>
                  </a:lnTo>
                  <a:lnTo>
                    <a:pt x="150596" y="315569"/>
                  </a:lnTo>
                  <a:lnTo>
                    <a:pt x="150469" y="321919"/>
                  </a:lnTo>
                  <a:lnTo>
                    <a:pt x="151625" y="323697"/>
                  </a:lnTo>
                  <a:lnTo>
                    <a:pt x="153695" y="321665"/>
                  </a:lnTo>
                  <a:lnTo>
                    <a:pt x="156832" y="312902"/>
                  </a:lnTo>
                  <a:lnTo>
                    <a:pt x="157467" y="311124"/>
                  </a:lnTo>
                  <a:lnTo>
                    <a:pt x="156629" y="318744"/>
                  </a:lnTo>
                  <a:lnTo>
                    <a:pt x="156286" y="323951"/>
                  </a:lnTo>
                  <a:lnTo>
                    <a:pt x="157746" y="323697"/>
                  </a:lnTo>
                  <a:lnTo>
                    <a:pt x="161518" y="318490"/>
                  </a:lnTo>
                  <a:lnTo>
                    <a:pt x="160083" y="313537"/>
                  </a:lnTo>
                  <a:lnTo>
                    <a:pt x="162585" y="311124"/>
                  </a:lnTo>
                  <a:lnTo>
                    <a:pt x="164426" y="309346"/>
                  </a:lnTo>
                  <a:lnTo>
                    <a:pt x="163855" y="314045"/>
                  </a:lnTo>
                  <a:lnTo>
                    <a:pt x="161518" y="318490"/>
                  </a:lnTo>
                  <a:lnTo>
                    <a:pt x="160667" y="320141"/>
                  </a:lnTo>
                  <a:lnTo>
                    <a:pt x="162687" y="323443"/>
                  </a:lnTo>
                  <a:lnTo>
                    <a:pt x="167360" y="322173"/>
                  </a:lnTo>
                  <a:lnTo>
                    <a:pt x="166179" y="314934"/>
                  </a:lnTo>
                  <a:lnTo>
                    <a:pt x="168529" y="309346"/>
                  </a:lnTo>
                  <a:lnTo>
                    <a:pt x="169125" y="307949"/>
                  </a:lnTo>
                  <a:lnTo>
                    <a:pt x="168986" y="311124"/>
                  </a:lnTo>
                  <a:lnTo>
                    <a:pt x="168897" y="316966"/>
                  </a:lnTo>
                  <a:lnTo>
                    <a:pt x="169125" y="320395"/>
                  </a:lnTo>
                  <a:lnTo>
                    <a:pt x="170561" y="319252"/>
                  </a:lnTo>
                  <a:lnTo>
                    <a:pt x="172288" y="316331"/>
                  </a:lnTo>
                  <a:lnTo>
                    <a:pt x="172885" y="312902"/>
                  </a:lnTo>
                  <a:lnTo>
                    <a:pt x="173520" y="308584"/>
                  </a:lnTo>
                  <a:lnTo>
                    <a:pt x="173596" y="307949"/>
                  </a:lnTo>
                  <a:lnTo>
                    <a:pt x="173774" y="306552"/>
                  </a:lnTo>
                  <a:close/>
                </a:path>
                <a:path w="415289" h="499744">
                  <a:moveTo>
                    <a:pt x="174040" y="201371"/>
                  </a:moveTo>
                  <a:lnTo>
                    <a:pt x="172872" y="199618"/>
                  </a:lnTo>
                  <a:lnTo>
                    <a:pt x="169087" y="201371"/>
                  </a:lnTo>
                  <a:lnTo>
                    <a:pt x="165303" y="203987"/>
                  </a:lnTo>
                  <a:lnTo>
                    <a:pt x="161239" y="206603"/>
                  </a:lnTo>
                  <a:lnTo>
                    <a:pt x="158623" y="209486"/>
                  </a:lnTo>
                  <a:lnTo>
                    <a:pt x="158915" y="210413"/>
                  </a:lnTo>
                  <a:lnTo>
                    <a:pt x="159778" y="211251"/>
                  </a:lnTo>
                  <a:lnTo>
                    <a:pt x="163296" y="209804"/>
                  </a:lnTo>
                  <a:lnTo>
                    <a:pt x="167347" y="207187"/>
                  </a:lnTo>
                  <a:lnTo>
                    <a:pt x="171424" y="204279"/>
                  </a:lnTo>
                  <a:lnTo>
                    <a:pt x="174040" y="201371"/>
                  </a:lnTo>
                  <a:close/>
                </a:path>
                <a:path w="415289" h="499744">
                  <a:moveTo>
                    <a:pt x="176098" y="126873"/>
                  </a:moveTo>
                  <a:lnTo>
                    <a:pt x="174942" y="126288"/>
                  </a:lnTo>
                  <a:lnTo>
                    <a:pt x="173469" y="126288"/>
                  </a:lnTo>
                  <a:lnTo>
                    <a:pt x="172275" y="126288"/>
                  </a:lnTo>
                  <a:lnTo>
                    <a:pt x="171119" y="126873"/>
                  </a:lnTo>
                  <a:lnTo>
                    <a:pt x="171119" y="127736"/>
                  </a:lnTo>
                  <a:lnTo>
                    <a:pt x="172275" y="128333"/>
                  </a:lnTo>
                  <a:lnTo>
                    <a:pt x="174942" y="128333"/>
                  </a:lnTo>
                  <a:lnTo>
                    <a:pt x="176098" y="127736"/>
                  </a:lnTo>
                  <a:lnTo>
                    <a:pt x="176098" y="126873"/>
                  </a:lnTo>
                  <a:close/>
                </a:path>
                <a:path w="415289" h="499744">
                  <a:moveTo>
                    <a:pt x="176961" y="176898"/>
                  </a:moveTo>
                  <a:lnTo>
                    <a:pt x="176377" y="176034"/>
                  </a:lnTo>
                  <a:lnTo>
                    <a:pt x="172872" y="177190"/>
                  </a:lnTo>
                  <a:lnTo>
                    <a:pt x="165874" y="180695"/>
                  </a:lnTo>
                  <a:lnTo>
                    <a:pt x="167640" y="174891"/>
                  </a:lnTo>
                  <a:lnTo>
                    <a:pt x="163842" y="177800"/>
                  </a:lnTo>
                  <a:lnTo>
                    <a:pt x="161531" y="180695"/>
                  </a:lnTo>
                  <a:lnTo>
                    <a:pt x="159791" y="183896"/>
                  </a:lnTo>
                  <a:lnTo>
                    <a:pt x="158597" y="181013"/>
                  </a:lnTo>
                  <a:lnTo>
                    <a:pt x="156845" y="182460"/>
                  </a:lnTo>
                  <a:lnTo>
                    <a:pt x="155409" y="184480"/>
                  </a:lnTo>
                  <a:lnTo>
                    <a:pt x="154838" y="187121"/>
                  </a:lnTo>
                  <a:lnTo>
                    <a:pt x="153403" y="183896"/>
                  </a:lnTo>
                  <a:lnTo>
                    <a:pt x="151930" y="184785"/>
                  </a:lnTo>
                  <a:lnTo>
                    <a:pt x="150774" y="185940"/>
                  </a:lnTo>
                  <a:lnTo>
                    <a:pt x="149885" y="187693"/>
                  </a:lnTo>
                  <a:lnTo>
                    <a:pt x="150495" y="183603"/>
                  </a:lnTo>
                  <a:lnTo>
                    <a:pt x="149301" y="182778"/>
                  </a:lnTo>
                  <a:lnTo>
                    <a:pt x="147561" y="184785"/>
                  </a:lnTo>
                  <a:lnTo>
                    <a:pt x="145249" y="189458"/>
                  </a:lnTo>
                  <a:lnTo>
                    <a:pt x="146405" y="185077"/>
                  </a:lnTo>
                  <a:lnTo>
                    <a:pt x="145516" y="184188"/>
                  </a:lnTo>
                  <a:lnTo>
                    <a:pt x="144043" y="185940"/>
                  </a:lnTo>
                  <a:lnTo>
                    <a:pt x="142024" y="190309"/>
                  </a:lnTo>
                  <a:lnTo>
                    <a:pt x="146685" y="176326"/>
                  </a:lnTo>
                  <a:lnTo>
                    <a:pt x="144360" y="176644"/>
                  </a:lnTo>
                  <a:lnTo>
                    <a:pt x="141173" y="181864"/>
                  </a:lnTo>
                  <a:lnTo>
                    <a:pt x="137668" y="191173"/>
                  </a:lnTo>
                  <a:lnTo>
                    <a:pt x="136220" y="191465"/>
                  </a:lnTo>
                  <a:lnTo>
                    <a:pt x="135610" y="190893"/>
                  </a:lnTo>
                  <a:lnTo>
                    <a:pt x="135902" y="189738"/>
                  </a:lnTo>
                  <a:lnTo>
                    <a:pt x="141173" y="179552"/>
                  </a:lnTo>
                  <a:lnTo>
                    <a:pt x="138518" y="179260"/>
                  </a:lnTo>
                  <a:lnTo>
                    <a:pt x="135610" y="183032"/>
                  </a:lnTo>
                  <a:lnTo>
                    <a:pt x="132130" y="189738"/>
                  </a:lnTo>
                  <a:lnTo>
                    <a:pt x="136220" y="178092"/>
                  </a:lnTo>
                  <a:lnTo>
                    <a:pt x="128625" y="187972"/>
                  </a:lnTo>
                  <a:lnTo>
                    <a:pt x="128625" y="184188"/>
                  </a:lnTo>
                  <a:lnTo>
                    <a:pt x="126923" y="184785"/>
                  </a:lnTo>
                  <a:lnTo>
                    <a:pt x="125171" y="186232"/>
                  </a:lnTo>
                  <a:lnTo>
                    <a:pt x="123698" y="188264"/>
                  </a:lnTo>
                  <a:lnTo>
                    <a:pt x="122237" y="190893"/>
                  </a:lnTo>
                  <a:lnTo>
                    <a:pt x="122834" y="192354"/>
                  </a:lnTo>
                  <a:lnTo>
                    <a:pt x="125742" y="193509"/>
                  </a:lnTo>
                  <a:lnTo>
                    <a:pt x="134416" y="194843"/>
                  </a:lnTo>
                  <a:lnTo>
                    <a:pt x="143014" y="193878"/>
                  </a:lnTo>
                  <a:lnTo>
                    <a:pt x="151561" y="191058"/>
                  </a:lnTo>
                  <a:lnTo>
                    <a:pt x="160070" y="186829"/>
                  </a:lnTo>
                  <a:lnTo>
                    <a:pt x="174345" y="180098"/>
                  </a:lnTo>
                  <a:lnTo>
                    <a:pt x="176961" y="176898"/>
                  </a:lnTo>
                  <a:close/>
                </a:path>
                <a:path w="415289" h="499744">
                  <a:moveTo>
                    <a:pt x="177546" y="131813"/>
                  </a:moveTo>
                  <a:lnTo>
                    <a:pt x="176961" y="131241"/>
                  </a:lnTo>
                  <a:lnTo>
                    <a:pt x="176390" y="131241"/>
                  </a:lnTo>
                  <a:lnTo>
                    <a:pt x="176098" y="131241"/>
                  </a:lnTo>
                  <a:lnTo>
                    <a:pt x="175501" y="131813"/>
                  </a:lnTo>
                  <a:lnTo>
                    <a:pt x="175501" y="133286"/>
                  </a:lnTo>
                  <a:lnTo>
                    <a:pt x="176098" y="133858"/>
                  </a:lnTo>
                  <a:lnTo>
                    <a:pt x="176961" y="133858"/>
                  </a:lnTo>
                  <a:lnTo>
                    <a:pt x="177546" y="133286"/>
                  </a:lnTo>
                  <a:lnTo>
                    <a:pt x="177546" y="131813"/>
                  </a:lnTo>
                  <a:close/>
                </a:path>
                <a:path w="415289" h="499744">
                  <a:moveTo>
                    <a:pt x="183362" y="298043"/>
                  </a:moveTo>
                  <a:lnTo>
                    <a:pt x="182918" y="297154"/>
                  </a:lnTo>
                  <a:lnTo>
                    <a:pt x="182664" y="296646"/>
                  </a:lnTo>
                  <a:lnTo>
                    <a:pt x="180162" y="291693"/>
                  </a:lnTo>
                  <a:lnTo>
                    <a:pt x="178701" y="296646"/>
                  </a:lnTo>
                  <a:lnTo>
                    <a:pt x="176390" y="292582"/>
                  </a:lnTo>
                  <a:lnTo>
                    <a:pt x="174637" y="297154"/>
                  </a:lnTo>
                  <a:lnTo>
                    <a:pt x="172021" y="291439"/>
                  </a:lnTo>
                  <a:lnTo>
                    <a:pt x="169964" y="298297"/>
                  </a:lnTo>
                  <a:lnTo>
                    <a:pt x="167360" y="292836"/>
                  </a:lnTo>
                  <a:lnTo>
                    <a:pt x="165900" y="298678"/>
                  </a:lnTo>
                  <a:lnTo>
                    <a:pt x="164426" y="293725"/>
                  </a:lnTo>
                  <a:lnTo>
                    <a:pt x="162687" y="299821"/>
                  </a:lnTo>
                  <a:lnTo>
                    <a:pt x="160667" y="294233"/>
                  </a:lnTo>
                  <a:lnTo>
                    <a:pt x="158902" y="300964"/>
                  </a:lnTo>
                  <a:lnTo>
                    <a:pt x="158254" y="299186"/>
                  </a:lnTo>
                  <a:lnTo>
                    <a:pt x="156603" y="294614"/>
                  </a:lnTo>
                  <a:lnTo>
                    <a:pt x="154851" y="299186"/>
                  </a:lnTo>
                  <a:lnTo>
                    <a:pt x="154711" y="298932"/>
                  </a:lnTo>
                  <a:lnTo>
                    <a:pt x="152781" y="295376"/>
                  </a:lnTo>
                  <a:lnTo>
                    <a:pt x="151333" y="298932"/>
                  </a:lnTo>
                  <a:lnTo>
                    <a:pt x="150279" y="297408"/>
                  </a:lnTo>
                  <a:lnTo>
                    <a:pt x="149326" y="296011"/>
                  </a:lnTo>
                  <a:lnTo>
                    <a:pt x="147243" y="295122"/>
                  </a:lnTo>
                  <a:lnTo>
                    <a:pt x="145237" y="295122"/>
                  </a:lnTo>
                  <a:lnTo>
                    <a:pt x="143192" y="296011"/>
                  </a:lnTo>
                  <a:lnTo>
                    <a:pt x="142328" y="297408"/>
                  </a:lnTo>
                  <a:lnTo>
                    <a:pt x="141185" y="296011"/>
                  </a:lnTo>
                  <a:lnTo>
                    <a:pt x="137960" y="295122"/>
                  </a:lnTo>
                  <a:lnTo>
                    <a:pt x="134454" y="294614"/>
                  </a:lnTo>
                  <a:lnTo>
                    <a:pt x="131254" y="293979"/>
                  </a:lnTo>
                  <a:lnTo>
                    <a:pt x="135343" y="291947"/>
                  </a:lnTo>
                  <a:lnTo>
                    <a:pt x="135343" y="290423"/>
                  </a:lnTo>
                  <a:lnTo>
                    <a:pt x="134620" y="290169"/>
                  </a:lnTo>
                  <a:lnTo>
                    <a:pt x="133896" y="289915"/>
                  </a:lnTo>
                  <a:lnTo>
                    <a:pt x="131254" y="290169"/>
                  </a:lnTo>
                  <a:lnTo>
                    <a:pt x="135610" y="286994"/>
                  </a:lnTo>
                  <a:lnTo>
                    <a:pt x="131000" y="286105"/>
                  </a:lnTo>
                  <a:lnTo>
                    <a:pt x="135343" y="283438"/>
                  </a:lnTo>
                  <a:lnTo>
                    <a:pt x="135343" y="282295"/>
                  </a:lnTo>
                  <a:lnTo>
                    <a:pt x="134188" y="281152"/>
                  </a:lnTo>
                  <a:lnTo>
                    <a:pt x="130683" y="279755"/>
                  </a:lnTo>
                  <a:lnTo>
                    <a:pt x="135343" y="278231"/>
                  </a:lnTo>
                  <a:lnTo>
                    <a:pt x="135343" y="277088"/>
                  </a:lnTo>
                  <a:lnTo>
                    <a:pt x="130683" y="276453"/>
                  </a:lnTo>
                  <a:lnTo>
                    <a:pt x="135610" y="274167"/>
                  </a:lnTo>
                  <a:lnTo>
                    <a:pt x="136207" y="273024"/>
                  </a:lnTo>
                  <a:lnTo>
                    <a:pt x="134772" y="272135"/>
                  </a:lnTo>
                  <a:lnTo>
                    <a:pt x="131546" y="270992"/>
                  </a:lnTo>
                  <a:lnTo>
                    <a:pt x="135610" y="269849"/>
                  </a:lnTo>
                  <a:lnTo>
                    <a:pt x="135318" y="268579"/>
                  </a:lnTo>
                  <a:lnTo>
                    <a:pt x="135051" y="267182"/>
                  </a:lnTo>
                  <a:lnTo>
                    <a:pt x="132156" y="266039"/>
                  </a:lnTo>
                  <a:lnTo>
                    <a:pt x="135610" y="264896"/>
                  </a:lnTo>
                  <a:lnTo>
                    <a:pt x="132156" y="262229"/>
                  </a:lnTo>
                  <a:lnTo>
                    <a:pt x="136525" y="260451"/>
                  </a:lnTo>
                  <a:lnTo>
                    <a:pt x="136525" y="259054"/>
                  </a:lnTo>
                  <a:lnTo>
                    <a:pt x="135915" y="258419"/>
                  </a:lnTo>
                  <a:lnTo>
                    <a:pt x="133299" y="257276"/>
                  </a:lnTo>
                  <a:lnTo>
                    <a:pt x="137960" y="255244"/>
                  </a:lnTo>
                  <a:lnTo>
                    <a:pt x="137668" y="254482"/>
                  </a:lnTo>
                  <a:lnTo>
                    <a:pt x="136525" y="252958"/>
                  </a:lnTo>
                  <a:lnTo>
                    <a:pt x="133578" y="252069"/>
                  </a:lnTo>
                  <a:lnTo>
                    <a:pt x="137960" y="250545"/>
                  </a:lnTo>
                  <a:lnTo>
                    <a:pt x="134454" y="248259"/>
                  </a:lnTo>
                  <a:lnTo>
                    <a:pt x="138531" y="246608"/>
                  </a:lnTo>
                  <a:lnTo>
                    <a:pt x="135343" y="245338"/>
                  </a:lnTo>
                  <a:lnTo>
                    <a:pt x="139115" y="243052"/>
                  </a:lnTo>
                  <a:lnTo>
                    <a:pt x="139966" y="242163"/>
                  </a:lnTo>
                  <a:lnTo>
                    <a:pt x="138531" y="241274"/>
                  </a:lnTo>
                  <a:lnTo>
                    <a:pt x="135343" y="241020"/>
                  </a:lnTo>
                  <a:lnTo>
                    <a:pt x="139725" y="239242"/>
                  </a:lnTo>
                  <a:lnTo>
                    <a:pt x="139890" y="238099"/>
                  </a:lnTo>
                  <a:lnTo>
                    <a:pt x="139966" y="237591"/>
                  </a:lnTo>
                  <a:lnTo>
                    <a:pt x="135915" y="238099"/>
                  </a:lnTo>
                  <a:lnTo>
                    <a:pt x="137960" y="236321"/>
                  </a:lnTo>
                  <a:lnTo>
                    <a:pt x="135343" y="234289"/>
                  </a:lnTo>
                  <a:lnTo>
                    <a:pt x="141439" y="232892"/>
                  </a:lnTo>
                  <a:lnTo>
                    <a:pt x="142049" y="231749"/>
                  </a:lnTo>
                  <a:lnTo>
                    <a:pt x="137668" y="230479"/>
                  </a:lnTo>
                  <a:lnTo>
                    <a:pt x="141185" y="228447"/>
                  </a:lnTo>
                  <a:lnTo>
                    <a:pt x="140576" y="226796"/>
                  </a:lnTo>
                  <a:lnTo>
                    <a:pt x="139433" y="226161"/>
                  </a:lnTo>
                  <a:lnTo>
                    <a:pt x="137668" y="226161"/>
                  </a:lnTo>
                  <a:lnTo>
                    <a:pt x="127495" y="268960"/>
                  </a:lnTo>
                  <a:lnTo>
                    <a:pt x="126047" y="286359"/>
                  </a:lnTo>
                  <a:lnTo>
                    <a:pt x="126174" y="292836"/>
                  </a:lnTo>
                  <a:lnTo>
                    <a:pt x="127165" y="300710"/>
                  </a:lnTo>
                  <a:lnTo>
                    <a:pt x="128384" y="306552"/>
                  </a:lnTo>
                  <a:lnTo>
                    <a:pt x="131000" y="308584"/>
                  </a:lnTo>
                  <a:lnTo>
                    <a:pt x="133578" y="308203"/>
                  </a:lnTo>
                  <a:lnTo>
                    <a:pt x="178574" y="300964"/>
                  </a:lnTo>
                  <a:lnTo>
                    <a:pt x="180162" y="300710"/>
                  </a:lnTo>
                  <a:lnTo>
                    <a:pt x="181229" y="299821"/>
                  </a:lnTo>
                  <a:lnTo>
                    <a:pt x="182600" y="298678"/>
                  </a:lnTo>
                  <a:lnTo>
                    <a:pt x="183057" y="298297"/>
                  </a:lnTo>
                  <a:lnTo>
                    <a:pt x="183362" y="298043"/>
                  </a:lnTo>
                  <a:close/>
                </a:path>
                <a:path w="415289" h="499744">
                  <a:moveTo>
                    <a:pt x="184797" y="286740"/>
                  </a:moveTo>
                  <a:lnTo>
                    <a:pt x="184683" y="286359"/>
                  </a:lnTo>
                  <a:lnTo>
                    <a:pt x="184531" y="285851"/>
                  </a:lnTo>
                  <a:lnTo>
                    <a:pt x="182854" y="285216"/>
                  </a:lnTo>
                  <a:lnTo>
                    <a:pt x="182181" y="284962"/>
                  </a:lnTo>
                  <a:lnTo>
                    <a:pt x="180162" y="284962"/>
                  </a:lnTo>
                  <a:lnTo>
                    <a:pt x="179438" y="273024"/>
                  </a:lnTo>
                  <a:lnTo>
                    <a:pt x="179565" y="258673"/>
                  </a:lnTo>
                  <a:lnTo>
                    <a:pt x="180276" y="248894"/>
                  </a:lnTo>
                  <a:lnTo>
                    <a:pt x="181610" y="236956"/>
                  </a:lnTo>
                  <a:lnTo>
                    <a:pt x="183362" y="233400"/>
                  </a:lnTo>
                  <a:lnTo>
                    <a:pt x="181914" y="231749"/>
                  </a:lnTo>
                  <a:lnTo>
                    <a:pt x="177419" y="269595"/>
                  </a:lnTo>
                  <a:lnTo>
                    <a:pt x="178092" y="284962"/>
                  </a:lnTo>
                  <a:lnTo>
                    <a:pt x="176390" y="284708"/>
                  </a:lnTo>
                  <a:lnTo>
                    <a:pt x="175387" y="273278"/>
                  </a:lnTo>
                  <a:lnTo>
                    <a:pt x="175260" y="269722"/>
                  </a:lnTo>
                  <a:lnTo>
                    <a:pt x="175145" y="264261"/>
                  </a:lnTo>
                  <a:lnTo>
                    <a:pt x="175272" y="255244"/>
                  </a:lnTo>
                  <a:lnTo>
                    <a:pt x="175501" y="248894"/>
                  </a:lnTo>
                  <a:lnTo>
                    <a:pt x="176390" y="237845"/>
                  </a:lnTo>
                  <a:lnTo>
                    <a:pt x="178409" y="234670"/>
                  </a:lnTo>
                  <a:lnTo>
                    <a:pt x="178409" y="231749"/>
                  </a:lnTo>
                  <a:lnTo>
                    <a:pt x="173291" y="268960"/>
                  </a:lnTo>
                  <a:lnTo>
                    <a:pt x="173774" y="284962"/>
                  </a:lnTo>
                  <a:lnTo>
                    <a:pt x="172567" y="285216"/>
                  </a:lnTo>
                  <a:lnTo>
                    <a:pt x="172554" y="284962"/>
                  </a:lnTo>
                  <a:lnTo>
                    <a:pt x="171831" y="273024"/>
                  </a:lnTo>
                  <a:lnTo>
                    <a:pt x="171704" y="269595"/>
                  </a:lnTo>
                  <a:lnTo>
                    <a:pt x="171462" y="259054"/>
                  </a:lnTo>
                  <a:lnTo>
                    <a:pt x="171589" y="249148"/>
                  </a:lnTo>
                  <a:lnTo>
                    <a:pt x="171704" y="244195"/>
                  </a:lnTo>
                  <a:lnTo>
                    <a:pt x="172288" y="232003"/>
                  </a:lnTo>
                  <a:lnTo>
                    <a:pt x="171132" y="231114"/>
                  </a:lnTo>
                  <a:lnTo>
                    <a:pt x="169735" y="242163"/>
                  </a:lnTo>
                  <a:lnTo>
                    <a:pt x="169189" y="252069"/>
                  </a:lnTo>
                  <a:lnTo>
                    <a:pt x="169125" y="261467"/>
                  </a:lnTo>
                  <a:lnTo>
                    <a:pt x="169240" y="269595"/>
                  </a:lnTo>
                  <a:lnTo>
                    <a:pt x="170268" y="284962"/>
                  </a:lnTo>
                  <a:lnTo>
                    <a:pt x="169125" y="284962"/>
                  </a:lnTo>
                  <a:lnTo>
                    <a:pt x="167652" y="270992"/>
                  </a:lnTo>
                  <a:lnTo>
                    <a:pt x="167119" y="258673"/>
                  </a:lnTo>
                  <a:lnTo>
                    <a:pt x="167246" y="250926"/>
                  </a:lnTo>
                  <a:lnTo>
                    <a:pt x="167360" y="246354"/>
                  </a:lnTo>
                  <a:lnTo>
                    <a:pt x="167474" y="244195"/>
                  </a:lnTo>
                  <a:lnTo>
                    <a:pt x="168516" y="233146"/>
                  </a:lnTo>
                  <a:lnTo>
                    <a:pt x="167055" y="234924"/>
                  </a:lnTo>
                  <a:lnTo>
                    <a:pt x="165747" y="244830"/>
                  </a:lnTo>
                  <a:lnTo>
                    <a:pt x="165620" y="248894"/>
                  </a:lnTo>
                  <a:lnTo>
                    <a:pt x="165506" y="260451"/>
                  </a:lnTo>
                  <a:lnTo>
                    <a:pt x="165747" y="270865"/>
                  </a:lnTo>
                  <a:lnTo>
                    <a:pt x="166179" y="284708"/>
                  </a:lnTo>
                  <a:lnTo>
                    <a:pt x="165023" y="285216"/>
                  </a:lnTo>
                  <a:lnTo>
                    <a:pt x="163918" y="273913"/>
                  </a:lnTo>
                  <a:lnTo>
                    <a:pt x="163804" y="272135"/>
                  </a:lnTo>
                  <a:lnTo>
                    <a:pt x="163474" y="262991"/>
                  </a:lnTo>
                  <a:lnTo>
                    <a:pt x="163588" y="252958"/>
                  </a:lnTo>
                  <a:lnTo>
                    <a:pt x="163703" y="248894"/>
                  </a:lnTo>
                  <a:lnTo>
                    <a:pt x="163817" y="246354"/>
                  </a:lnTo>
                  <a:lnTo>
                    <a:pt x="165023" y="233146"/>
                  </a:lnTo>
                  <a:lnTo>
                    <a:pt x="163855" y="232003"/>
                  </a:lnTo>
                  <a:lnTo>
                    <a:pt x="161886" y="242290"/>
                  </a:lnTo>
                  <a:lnTo>
                    <a:pt x="160845" y="253847"/>
                  </a:lnTo>
                  <a:lnTo>
                    <a:pt x="160718" y="269595"/>
                  </a:lnTo>
                  <a:lnTo>
                    <a:pt x="161810" y="286105"/>
                  </a:lnTo>
                  <a:lnTo>
                    <a:pt x="160667" y="286359"/>
                  </a:lnTo>
                  <a:lnTo>
                    <a:pt x="159080" y="275056"/>
                  </a:lnTo>
                  <a:lnTo>
                    <a:pt x="158724" y="264261"/>
                  </a:lnTo>
                  <a:lnTo>
                    <a:pt x="158838" y="259054"/>
                  </a:lnTo>
                  <a:lnTo>
                    <a:pt x="159397" y="248259"/>
                  </a:lnTo>
                  <a:lnTo>
                    <a:pt x="161239" y="232638"/>
                  </a:lnTo>
                  <a:lnTo>
                    <a:pt x="159473" y="232257"/>
                  </a:lnTo>
                  <a:lnTo>
                    <a:pt x="157454" y="243560"/>
                  </a:lnTo>
                  <a:lnTo>
                    <a:pt x="156743" y="253593"/>
                  </a:lnTo>
                  <a:lnTo>
                    <a:pt x="156616" y="258673"/>
                  </a:lnTo>
                  <a:lnTo>
                    <a:pt x="156743" y="266928"/>
                  </a:lnTo>
                  <a:lnTo>
                    <a:pt x="156870" y="270865"/>
                  </a:lnTo>
                  <a:lnTo>
                    <a:pt x="158038" y="285851"/>
                  </a:lnTo>
                  <a:lnTo>
                    <a:pt x="156857" y="286994"/>
                  </a:lnTo>
                  <a:lnTo>
                    <a:pt x="155295" y="275056"/>
                  </a:lnTo>
                  <a:lnTo>
                    <a:pt x="155181" y="272516"/>
                  </a:lnTo>
                  <a:lnTo>
                    <a:pt x="154940" y="264769"/>
                  </a:lnTo>
                  <a:lnTo>
                    <a:pt x="155028" y="258419"/>
                  </a:lnTo>
                  <a:lnTo>
                    <a:pt x="155727" y="247116"/>
                  </a:lnTo>
                  <a:lnTo>
                    <a:pt x="158038" y="231114"/>
                  </a:lnTo>
                  <a:lnTo>
                    <a:pt x="155994" y="230860"/>
                  </a:lnTo>
                  <a:lnTo>
                    <a:pt x="153784" y="243814"/>
                  </a:lnTo>
                  <a:lnTo>
                    <a:pt x="152552" y="257149"/>
                  </a:lnTo>
                  <a:lnTo>
                    <a:pt x="152476" y="271754"/>
                  </a:lnTo>
                  <a:lnTo>
                    <a:pt x="153695" y="287248"/>
                  </a:lnTo>
                  <a:lnTo>
                    <a:pt x="152488" y="288137"/>
                  </a:lnTo>
                  <a:lnTo>
                    <a:pt x="150418" y="277088"/>
                  </a:lnTo>
                  <a:lnTo>
                    <a:pt x="149948" y="266928"/>
                  </a:lnTo>
                  <a:lnTo>
                    <a:pt x="150063" y="261467"/>
                  </a:lnTo>
                  <a:lnTo>
                    <a:pt x="150672" y="252069"/>
                  </a:lnTo>
                  <a:lnTo>
                    <a:pt x="150799" y="250545"/>
                  </a:lnTo>
                  <a:lnTo>
                    <a:pt x="153009" y="236321"/>
                  </a:lnTo>
                  <a:lnTo>
                    <a:pt x="153085" y="232892"/>
                  </a:lnTo>
                  <a:lnTo>
                    <a:pt x="147142" y="270865"/>
                  </a:lnTo>
                  <a:lnTo>
                    <a:pt x="148170" y="289915"/>
                  </a:lnTo>
                  <a:lnTo>
                    <a:pt x="146024" y="276453"/>
                  </a:lnTo>
                  <a:lnTo>
                    <a:pt x="145910" y="273024"/>
                  </a:lnTo>
                  <a:lnTo>
                    <a:pt x="145707" y="264261"/>
                  </a:lnTo>
                  <a:lnTo>
                    <a:pt x="145808" y="260070"/>
                  </a:lnTo>
                  <a:lnTo>
                    <a:pt x="147205" y="246354"/>
                  </a:lnTo>
                  <a:lnTo>
                    <a:pt x="150761" y="230225"/>
                  </a:lnTo>
                  <a:lnTo>
                    <a:pt x="149872" y="228193"/>
                  </a:lnTo>
                  <a:lnTo>
                    <a:pt x="146342" y="236067"/>
                  </a:lnTo>
                  <a:lnTo>
                    <a:pt x="143776" y="250545"/>
                  </a:lnTo>
                  <a:lnTo>
                    <a:pt x="142608" y="266928"/>
                  </a:lnTo>
                  <a:lnTo>
                    <a:pt x="142506" y="278231"/>
                  </a:lnTo>
                  <a:lnTo>
                    <a:pt x="142621" y="290169"/>
                  </a:lnTo>
                  <a:lnTo>
                    <a:pt x="141325" y="277088"/>
                  </a:lnTo>
                  <a:lnTo>
                    <a:pt x="141414" y="262229"/>
                  </a:lnTo>
                  <a:lnTo>
                    <a:pt x="142836" y="247116"/>
                  </a:lnTo>
                  <a:lnTo>
                    <a:pt x="145237" y="232003"/>
                  </a:lnTo>
                  <a:lnTo>
                    <a:pt x="144348" y="232257"/>
                  </a:lnTo>
                  <a:lnTo>
                    <a:pt x="141147" y="245465"/>
                  </a:lnTo>
                  <a:lnTo>
                    <a:pt x="139014" y="259054"/>
                  </a:lnTo>
                  <a:lnTo>
                    <a:pt x="138023" y="272135"/>
                  </a:lnTo>
                  <a:lnTo>
                    <a:pt x="137922" y="279120"/>
                  </a:lnTo>
                  <a:lnTo>
                    <a:pt x="138036" y="292963"/>
                  </a:lnTo>
                  <a:lnTo>
                    <a:pt x="138836" y="294233"/>
                  </a:lnTo>
                  <a:lnTo>
                    <a:pt x="151371" y="292963"/>
                  </a:lnTo>
                  <a:lnTo>
                    <a:pt x="161518" y="291566"/>
                  </a:lnTo>
                  <a:lnTo>
                    <a:pt x="169113" y="290169"/>
                  </a:lnTo>
                  <a:lnTo>
                    <a:pt x="170497" y="289915"/>
                  </a:lnTo>
                  <a:lnTo>
                    <a:pt x="171881" y="289661"/>
                  </a:lnTo>
                  <a:lnTo>
                    <a:pt x="179362" y="288137"/>
                  </a:lnTo>
                  <a:lnTo>
                    <a:pt x="182473" y="287502"/>
                  </a:lnTo>
                  <a:lnTo>
                    <a:pt x="184023" y="286994"/>
                  </a:lnTo>
                  <a:lnTo>
                    <a:pt x="184797" y="286740"/>
                  </a:lnTo>
                  <a:close/>
                </a:path>
                <a:path w="415289" h="499744">
                  <a:moveTo>
                    <a:pt x="184797" y="192633"/>
                  </a:moveTo>
                  <a:lnTo>
                    <a:pt x="184226" y="192074"/>
                  </a:lnTo>
                  <a:lnTo>
                    <a:pt x="183934" y="191744"/>
                  </a:lnTo>
                  <a:lnTo>
                    <a:pt x="181610" y="192925"/>
                  </a:lnTo>
                  <a:lnTo>
                    <a:pt x="179298" y="194970"/>
                  </a:lnTo>
                  <a:lnTo>
                    <a:pt x="176949" y="196723"/>
                  </a:lnTo>
                  <a:lnTo>
                    <a:pt x="175183" y="198742"/>
                  </a:lnTo>
                  <a:lnTo>
                    <a:pt x="175793" y="199351"/>
                  </a:lnTo>
                  <a:lnTo>
                    <a:pt x="176072" y="199898"/>
                  </a:lnTo>
                  <a:lnTo>
                    <a:pt x="178409" y="198462"/>
                  </a:lnTo>
                  <a:lnTo>
                    <a:pt x="180771" y="196723"/>
                  </a:lnTo>
                  <a:lnTo>
                    <a:pt x="183070" y="194678"/>
                  </a:lnTo>
                  <a:lnTo>
                    <a:pt x="184797" y="192633"/>
                  </a:lnTo>
                  <a:close/>
                </a:path>
                <a:path w="415289" h="499744">
                  <a:moveTo>
                    <a:pt x="187134" y="233400"/>
                  </a:moveTo>
                  <a:lnTo>
                    <a:pt x="181584" y="268579"/>
                  </a:lnTo>
                  <a:lnTo>
                    <a:pt x="181914" y="279120"/>
                  </a:lnTo>
                  <a:lnTo>
                    <a:pt x="182791" y="279120"/>
                  </a:lnTo>
                  <a:lnTo>
                    <a:pt x="183210" y="266928"/>
                  </a:lnTo>
                  <a:lnTo>
                    <a:pt x="184023" y="255879"/>
                  </a:lnTo>
                  <a:lnTo>
                    <a:pt x="185293" y="244576"/>
                  </a:lnTo>
                  <a:lnTo>
                    <a:pt x="186842" y="234924"/>
                  </a:lnTo>
                  <a:lnTo>
                    <a:pt x="187134" y="233400"/>
                  </a:lnTo>
                  <a:close/>
                </a:path>
                <a:path w="415289" h="499744">
                  <a:moveTo>
                    <a:pt x="190360" y="316026"/>
                  </a:moveTo>
                  <a:lnTo>
                    <a:pt x="187744" y="313702"/>
                  </a:lnTo>
                  <a:lnTo>
                    <a:pt x="183083" y="309041"/>
                  </a:lnTo>
                  <a:lnTo>
                    <a:pt x="181013" y="307276"/>
                  </a:lnTo>
                  <a:lnTo>
                    <a:pt x="177241" y="311378"/>
                  </a:lnTo>
                  <a:lnTo>
                    <a:pt x="180454" y="313410"/>
                  </a:lnTo>
                  <a:lnTo>
                    <a:pt x="186270" y="316928"/>
                  </a:lnTo>
                  <a:lnTo>
                    <a:pt x="188595" y="318071"/>
                  </a:lnTo>
                  <a:lnTo>
                    <a:pt x="190360" y="316026"/>
                  </a:lnTo>
                  <a:close/>
                </a:path>
                <a:path w="415289" h="499744">
                  <a:moveTo>
                    <a:pt x="190906" y="322707"/>
                  </a:moveTo>
                  <a:lnTo>
                    <a:pt x="188315" y="320687"/>
                  </a:lnTo>
                  <a:lnTo>
                    <a:pt x="179565" y="314274"/>
                  </a:lnTo>
                  <a:lnTo>
                    <a:pt x="177241" y="312254"/>
                  </a:lnTo>
                  <a:lnTo>
                    <a:pt x="173786" y="316928"/>
                  </a:lnTo>
                  <a:lnTo>
                    <a:pt x="186270" y="324777"/>
                  </a:lnTo>
                  <a:lnTo>
                    <a:pt x="188315" y="326212"/>
                  </a:lnTo>
                  <a:lnTo>
                    <a:pt x="190906" y="322707"/>
                  </a:lnTo>
                  <a:close/>
                </a:path>
                <a:path w="415289" h="499744">
                  <a:moveTo>
                    <a:pt x="192646" y="233146"/>
                  </a:moveTo>
                  <a:lnTo>
                    <a:pt x="186550" y="262991"/>
                  </a:lnTo>
                  <a:lnTo>
                    <a:pt x="185686" y="273278"/>
                  </a:lnTo>
                  <a:lnTo>
                    <a:pt x="186842" y="275945"/>
                  </a:lnTo>
                  <a:lnTo>
                    <a:pt x="187413" y="264261"/>
                  </a:lnTo>
                  <a:lnTo>
                    <a:pt x="188556" y="254228"/>
                  </a:lnTo>
                  <a:lnTo>
                    <a:pt x="190779" y="241020"/>
                  </a:lnTo>
                  <a:lnTo>
                    <a:pt x="191808" y="235432"/>
                  </a:lnTo>
                  <a:lnTo>
                    <a:pt x="192646" y="233146"/>
                  </a:lnTo>
                  <a:close/>
                </a:path>
                <a:path w="415289" h="499744">
                  <a:moveTo>
                    <a:pt x="195872" y="132702"/>
                  </a:moveTo>
                  <a:lnTo>
                    <a:pt x="195300" y="130949"/>
                  </a:lnTo>
                  <a:lnTo>
                    <a:pt x="181025" y="130949"/>
                  </a:lnTo>
                  <a:lnTo>
                    <a:pt x="179298" y="131241"/>
                  </a:lnTo>
                  <a:lnTo>
                    <a:pt x="179298" y="132981"/>
                  </a:lnTo>
                  <a:lnTo>
                    <a:pt x="181025" y="133565"/>
                  </a:lnTo>
                  <a:lnTo>
                    <a:pt x="185089" y="133565"/>
                  </a:lnTo>
                  <a:lnTo>
                    <a:pt x="187159" y="134454"/>
                  </a:lnTo>
                  <a:lnTo>
                    <a:pt x="187756" y="136182"/>
                  </a:lnTo>
                  <a:lnTo>
                    <a:pt x="187439" y="145503"/>
                  </a:lnTo>
                  <a:lnTo>
                    <a:pt x="194729" y="141732"/>
                  </a:lnTo>
                  <a:lnTo>
                    <a:pt x="193535" y="135902"/>
                  </a:lnTo>
                  <a:lnTo>
                    <a:pt x="195872" y="132702"/>
                  </a:lnTo>
                  <a:close/>
                </a:path>
                <a:path w="415289" h="499744">
                  <a:moveTo>
                    <a:pt x="197027" y="234924"/>
                  </a:moveTo>
                  <a:lnTo>
                    <a:pt x="196164" y="234289"/>
                  </a:lnTo>
                  <a:lnTo>
                    <a:pt x="194119" y="235432"/>
                  </a:lnTo>
                  <a:lnTo>
                    <a:pt x="192366" y="244195"/>
                  </a:lnTo>
                  <a:lnTo>
                    <a:pt x="192963" y="244576"/>
                  </a:lnTo>
                  <a:lnTo>
                    <a:pt x="196735" y="237210"/>
                  </a:lnTo>
                  <a:lnTo>
                    <a:pt x="197027" y="234924"/>
                  </a:lnTo>
                  <a:close/>
                </a:path>
                <a:path w="415289" h="499744">
                  <a:moveTo>
                    <a:pt x="214223" y="224637"/>
                  </a:moveTo>
                  <a:lnTo>
                    <a:pt x="208089" y="220840"/>
                  </a:lnTo>
                  <a:lnTo>
                    <a:pt x="209854" y="219976"/>
                  </a:lnTo>
                  <a:lnTo>
                    <a:pt x="211607" y="219684"/>
                  </a:lnTo>
                  <a:lnTo>
                    <a:pt x="213309" y="219113"/>
                  </a:lnTo>
                  <a:lnTo>
                    <a:pt x="211289" y="218833"/>
                  </a:lnTo>
                  <a:lnTo>
                    <a:pt x="208978" y="218833"/>
                  </a:lnTo>
                  <a:lnTo>
                    <a:pt x="206629" y="219684"/>
                  </a:lnTo>
                  <a:lnTo>
                    <a:pt x="204876" y="218833"/>
                  </a:lnTo>
                  <a:lnTo>
                    <a:pt x="206921" y="217957"/>
                  </a:lnTo>
                  <a:lnTo>
                    <a:pt x="208673" y="216776"/>
                  </a:lnTo>
                  <a:lnTo>
                    <a:pt x="211010" y="215925"/>
                  </a:lnTo>
                  <a:lnTo>
                    <a:pt x="208381" y="215925"/>
                  </a:lnTo>
                  <a:lnTo>
                    <a:pt x="205765" y="216496"/>
                  </a:lnTo>
                  <a:lnTo>
                    <a:pt x="203149" y="217665"/>
                  </a:lnTo>
                  <a:lnTo>
                    <a:pt x="202006" y="216776"/>
                  </a:lnTo>
                  <a:lnTo>
                    <a:pt x="204012" y="215607"/>
                  </a:lnTo>
                  <a:lnTo>
                    <a:pt x="208381" y="213855"/>
                  </a:lnTo>
                  <a:lnTo>
                    <a:pt x="205765" y="213588"/>
                  </a:lnTo>
                  <a:lnTo>
                    <a:pt x="202577" y="214172"/>
                  </a:lnTo>
                  <a:lnTo>
                    <a:pt x="199961" y="215607"/>
                  </a:lnTo>
                  <a:lnTo>
                    <a:pt x="197891" y="214452"/>
                  </a:lnTo>
                  <a:lnTo>
                    <a:pt x="200240" y="213296"/>
                  </a:lnTo>
                  <a:lnTo>
                    <a:pt x="202577" y="211836"/>
                  </a:lnTo>
                  <a:lnTo>
                    <a:pt x="204609" y="210680"/>
                  </a:lnTo>
                  <a:lnTo>
                    <a:pt x="202006" y="210680"/>
                  </a:lnTo>
                  <a:lnTo>
                    <a:pt x="198780" y="211543"/>
                  </a:lnTo>
                  <a:lnTo>
                    <a:pt x="195872" y="213296"/>
                  </a:lnTo>
                  <a:lnTo>
                    <a:pt x="193535" y="211836"/>
                  </a:lnTo>
                  <a:lnTo>
                    <a:pt x="196456" y="210680"/>
                  </a:lnTo>
                  <a:lnTo>
                    <a:pt x="198780" y="210083"/>
                  </a:lnTo>
                  <a:lnTo>
                    <a:pt x="202577" y="208356"/>
                  </a:lnTo>
                  <a:lnTo>
                    <a:pt x="199644" y="208648"/>
                  </a:lnTo>
                  <a:lnTo>
                    <a:pt x="197332" y="208648"/>
                  </a:lnTo>
                  <a:lnTo>
                    <a:pt x="195300" y="209219"/>
                  </a:lnTo>
                  <a:lnTo>
                    <a:pt x="196456" y="208064"/>
                  </a:lnTo>
                  <a:lnTo>
                    <a:pt x="199351" y="205701"/>
                  </a:lnTo>
                  <a:lnTo>
                    <a:pt x="196456" y="206311"/>
                  </a:lnTo>
                  <a:lnTo>
                    <a:pt x="193243" y="207772"/>
                  </a:lnTo>
                  <a:lnTo>
                    <a:pt x="190665" y="209791"/>
                  </a:lnTo>
                  <a:lnTo>
                    <a:pt x="188582" y="208648"/>
                  </a:lnTo>
                  <a:lnTo>
                    <a:pt x="190919" y="206603"/>
                  </a:lnTo>
                  <a:lnTo>
                    <a:pt x="192963" y="204266"/>
                  </a:lnTo>
                  <a:lnTo>
                    <a:pt x="194983" y="202222"/>
                  </a:lnTo>
                  <a:lnTo>
                    <a:pt x="192354" y="203403"/>
                  </a:lnTo>
                  <a:lnTo>
                    <a:pt x="189179" y="205168"/>
                  </a:lnTo>
                  <a:lnTo>
                    <a:pt x="186550" y="207454"/>
                  </a:lnTo>
                  <a:lnTo>
                    <a:pt x="184797" y="206311"/>
                  </a:lnTo>
                  <a:lnTo>
                    <a:pt x="186842" y="204558"/>
                  </a:lnTo>
                  <a:lnTo>
                    <a:pt x="188582" y="202806"/>
                  </a:lnTo>
                  <a:lnTo>
                    <a:pt x="190347" y="200494"/>
                  </a:lnTo>
                  <a:lnTo>
                    <a:pt x="187439" y="201371"/>
                  </a:lnTo>
                  <a:lnTo>
                    <a:pt x="184797" y="203111"/>
                  </a:lnTo>
                  <a:lnTo>
                    <a:pt x="182778" y="205168"/>
                  </a:lnTo>
                  <a:lnTo>
                    <a:pt x="181914" y="204558"/>
                  </a:lnTo>
                  <a:lnTo>
                    <a:pt x="182778" y="203403"/>
                  </a:lnTo>
                  <a:lnTo>
                    <a:pt x="183388" y="201930"/>
                  </a:lnTo>
                  <a:lnTo>
                    <a:pt x="184226" y="200494"/>
                  </a:lnTo>
                  <a:lnTo>
                    <a:pt x="182460" y="201371"/>
                  </a:lnTo>
                  <a:lnTo>
                    <a:pt x="181025" y="202222"/>
                  </a:lnTo>
                  <a:lnTo>
                    <a:pt x="179870" y="203403"/>
                  </a:lnTo>
                  <a:lnTo>
                    <a:pt x="179298" y="203111"/>
                  </a:lnTo>
                  <a:lnTo>
                    <a:pt x="175793" y="204876"/>
                  </a:lnTo>
                  <a:lnTo>
                    <a:pt x="173164" y="207454"/>
                  </a:lnTo>
                  <a:lnTo>
                    <a:pt x="172567" y="210972"/>
                  </a:lnTo>
                  <a:lnTo>
                    <a:pt x="173164" y="211264"/>
                  </a:lnTo>
                  <a:lnTo>
                    <a:pt x="172021" y="212991"/>
                  </a:lnTo>
                  <a:lnTo>
                    <a:pt x="170268" y="217068"/>
                  </a:lnTo>
                  <a:lnTo>
                    <a:pt x="172275" y="215607"/>
                  </a:lnTo>
                  <a:lnTo>
                    <a:pt x="174320" y="213855"/>
                  </a:lnTo>
                  <a:lnTo>
                    <a:pt x="175793" y="212153"/>
                  </a:lnTo>
                  <a:lnTo>
                    <a:pt x="180454" y="213855"/>
                  </a:lnTo>
                  <a:lnTo>
                    <a:pt x="179298" y="215341"/>
                  </a:lnTo>
                  <a:lnTo>
                    <a:pt x="177546" y="218833"/>
                  </a:lnTo>
                  <a:lnTo>
                    <a:pt x="181025" y="215925"/>
                  </a:lnTo>
                  <a:lnTo>
                    <a:pt x="182460" y="214452"/>
                  </a:lnTo>
                  <a:lnTo>
                    <a:pt x="185407" y="215607"/>
                  </a:lnTo>
                  <a:lnTo>
                    <a:pt x="184226" y="216776"/>
                  </a:lnTo>
                  <a:lnTo>
                    <a:pt x="183388" y="218541"/>
                  </a:lnTo>
                  <a:lnTo>
                    <a:pt x="183070" y="219976"/>
                  </a:lnTo>
                  <a:lnTo>
                    <a:pt x="185966" y="217665"/>
                  </a:lnTo>
                  <a:lnTo>
                    <a:pt x="187439" y="216204"/>
                  </a:lnTo>
                  <a:lnTo>
                    <a:pt x="190665" y="217360"/>
                  </a:lnTo>
                  <a:lnTo>
                    <a:pt x="189458" y="218541"/>
                  </a:lnTo>
                  <a:lnTo>
                    <a:pt x="188582" y="219684"/>
                  </a:lnTo>
                  <a:lnTo>
                    <a:pt x="187731" y="221157"/>
                  </a:lnTo>
                  <a:lnTo>
                    <a:pt x="189458" y="220281"/>
                  </a:lnTo>
                  <a:lnTo>
                    <a:pt x="190919" y="219113"/>
                  </a:lnTo>
                  <a:lnTo>
                    <a:pt x="192684" y="217957"/>
                  </a:lnTo>
                  <a:lnTo>
                    <a:pt x="194983" y="218833"/>
                  </a:lnTo>
                  <a:lnTo>
                    <a:pt x="194119" y="219684"/>
                  </a:lnTo>
                  <a:lnTo>
                    <a:pt x="193243" y="220840"/>
                  </a:lnTo>
                  <a:lnTo>
                    <a:pt x="192684" y="221729"/>
                  </a:lnTo>
                  <a:lnTo>
                    <a:pt x="194119" y="221157"/>
                  </a:lnTo>
                  <a:lnTo>
                    <a:pt x="196735" y="219684"/>
                  </a:lnTo>
                  <a:lnTo>
                    <a:pt x="199085" y="220560"/>
                  </a:lnTo>
                  <a:lnTo>
                    <a:pt x="198196" y="221157"/>
                  </a:lnTo>
                  <a:lnTo>
                    <a:pt x="197624" y="222046"/>
                  </a:lnTo>
                  <a:lnTo>
                    <a:pt x="196735" y="223202"/>
                  </a:lnTo>
                  <a:lnTo>
                    <a:pt x="198196" y="222605"/>
                  </a:lnTo>
                  <a:lnTo>
                    <a:pt x="199644" y="221729"/>
                  </a:lnTo>
                  <a:lnTo>
                    <a:pt x="200812" y="221157"/>
                  </a:lnTo>
                  <a:lnTo>
                    <a:pt x="203149" y="221729"/>
                  </a:lnTo>
                  <a:lnTo>
                    <a:pt x="202577" y="222313"/>
                  </a:lnTo>
                  <a:lnTo>
                    <a:pt x="202577" y="222605"/>
                  </a:lnTo>
                  <a:lnTo>
                    <a:pt x="203149" y="222046"/>
                  </a:lnTo>
                  <a:lnTo>
                    <a:pt x="203733" y="222046"/>
                  </a:lnTo>
                  <a:lnTo>
                    <a:pt x="213042" y="225221"/>
                  </a:lnTo>
                  <a:lnTo>
                    <a:pt x="214223" y="224637"/>
                  </a:lnTo>
                  <a:close/>
                </a:path>
                <a:path w="415289" h="499744">
                  <a:moveTo>
                    <a:pt x="215976" y="61671"/>
                  </a:moveTo>
                  <a:lnTo>
                    <a:pt x="215379" y="59944"/>
                  </a:lnTo>
                  <a:lnTo>
                    <a:pt x="214210" y="57607"/>
                  </a:lnTo>
                  <a:lnTo>
                    <a:pt x="212750" y="55575"/>
                  </a:lnTo>
                  <a:lnTo>
                    <a:pt x="211289" y="54102"/>
                  </a:lnTo>
                  <a:lnTo>
                    <a:pt x="210997" y="54394"/>
                  </a:lnTo>
                  <a:lnTo>
                    <a:pt x="210439" y="54686"/>
                  </a:lnTo>
                  <a:lnTo>
                    <a:pt x="210997" y="56438"/>
                  </a:lnTo>
                  <a:lnTo>
                    <a:pt x="212153" y="58762"/>
                  </a:lnTo>
                  <a:lnTo>
                    <a:pt x="213614" y="60794"/>
                  </a:lnTo>
                  <a:lnTo>
                    <a:pt x="215061" y="62280"/>
                  </a:lnTo>
                  <a:lnTo>
                    <a:pt x="215379" y="61963"/>
                  </a:lnTo>
                  <a:lnTo>
                    <a:pt x="215976" y="61671"/>
                  </a:lnTo>
                  <a:close/>
                </a:path>
                <a:path w="415289" h="499744">
                  <a:moveTo>
                    <a:pt x="216522" y="100711"/>
                  </a:moveTo>
                  <a:lnTo>
                    <a:pt x="213614" y="100711"/>
                  </a:lnTo>
                  <a:lnTo>
                    <a:pt x="212763" y="101981"/>
                  </a:lnTo>
                  <a:lnTo>
                    <a:pt x="212763" y="103251"/>
                  </a:lnTo>
                  <a:lnTo>
                    <a:pt x="213067" y="104521"/>
                  </a:lnTo>
                  <a:lnTo>
                    <a:pt x="215087" y="104521"/>
                  </a:lnTo>
                  <a:lnTo>
                    <a:pt x="215658" y="103251"/>
                  </a:lnTo>
                  <a:lnTo>
                    <a:pt x="216522" y="101981"/>
                  </a:lnTo>
                  <a:lnTo>
                    <a:pt x="216522" y="100711"/>
                  </a:lnTo>
                  <a:close/>
                </a:path>
                <a:path w="415289" h="499744">
                  <a:moveTo>
                    <a:pt x="219748" y="178181"/>
                  </a:moveTo>
                  <a:lnTo>
                    <a:pt x="219151" y="176911"/>
                  </a:lnTo>
                  <a:lnTo>
                    <a:pt x="218274" y="176911"/>
                  </a:lnTo>
                  <a:lnTo>
                    <a:pt x="217995" y="178181"/>
                  </a:lnTo>
                  <a:lnTo>
                    <a:pt x="217995" y="180721"/>
                  </a:lnTo>
                  <a:lnTo>
                    <a:pt x="218274" y="181991"/>
                  </a:lnTo>
                  <a:lnTo>
                    <a:pt x="219151" y="181991"/>
                  </a:lnTo>
                  <a:lnTo>
                    <a:pt x="219748" y="180721"/>
                  </a:lnTo>
                  <a:lnTo>
                    <a:pt x="219748" y="178181"/>
                  </a:lnTo>
                  <a:close/>
                </a:path>
                <a:path w="415289" h="499744">
                  <a:moveTo>
                    <a:pt x="220332" y="61379"/>
                  </a:moveTo>
                  <a:lnTo>
                    <a:pt x="220040" y="59944"/>
                  </a:lnTo>
                  <a:lnTo>
                    <a:pt x="219151" y="58178"/>
                  </a:lnTo>
                  <a:lnTo>
                    <a:pt x="217995" y="56451"/>
                  </a:lnTo>
                  <a:lnTo>
                    <a:pt x="216827" y="55270"/>
                  </a:lnTo>
                  <a:lnTo>
                    <a:pt x="216535" y="55562"/>
                  </a:lnTo>
                  <a:lnTo>
                    <a:pt x="216230" y="55562"/>
                  </a:lnTo>
                  <a:lnTo>
                    <a:pt x="216535" y="57289"/>
                  </a:lnTo>
                  <a:lnTo>
                    <a:pt x="217678" y="59055"/>
                  </a:lnTo>
                  <a:lnTo>
                    <a:pt x="218567" y="60807"/>
                  </a:lnTo>
                  <a:lnTo>
                    <a:pt x="219748" y="61976"/>
                  </a:lnTo>
                  <a:lnTo>
                    <a:pt x="220332" y="61379"/>
                  </a:lnTo>
                  <a:close/>
                </a:path>
                <a:path w="415289" h="499744">
                  <a:moveTo>
                    <a:pt x="220878" y="235419"/>
                  </a:moveTo>
                  <a:lnTo>
                    <a:pt x="215963" y="240360"/>
                  </a:lnTo>
                  <a:lnTo>
                    <a:pt x="208394" y="247065"/>
                  </a:lnTo>
                  <a:lnTo>
                    <a:pt x="206641" y="248818"/>
                  </a:lnTo>
                  <a:lnTo>
                    <a:pt x="204622" y="249682"/>
                  </a:lnTo>
                  <a:lnTo>
                    <a:pt x="202552" y="251701"/>
                  </a:lnTo>
                  <a:lnTo>
                    <a:pt x="203669" y="250532"/>
                  </a:lnTo>
                  <a:lnTo>
                    <a:pt x="220332" y="233108"/>
                  </a:lnTo>
                  <a:lnTo>
                    <a:pt x="220586" y="230746"/>
                  </a:lnTo>
                  <a:lnTo>
                    <a:pt x="217652" y="231914"/>
                  </a:lnTo>
                  <a:lnTo>
                    <a:pt x="205257" y="242303"/>
                  </a:lnTo>
                  <a:lnTo>
                    <a:pt x="197904" y="247065"/>
                  </a:lnTo>
                  <a:lnTo>
                    <a:pt x="195592" y="248818"/>
                  </a:lnTo>
                  <a:lnTo>
                    <a:pt x="194729" y="250825"/>
                  </a:lnTo>
                  <a:lnTo>
                    <a:pt x="199364" y="250532"/>
                  </a:lnTo>
                  <a:lnTo>
                    <a:pt x="196164" y="253453"/>
                  </a:lnTo>
                  <a:lnTo>
                    <a:pt x="195872" y="255498"/>
                  </a:lnTo>
                  <a:lnTo>
                    <a:pt x="198501" y="256374"/>
                  </a:lnTo>
                  <a:lnTo>
                    <a:pt x="192659" y="263639"/>
                  </a:lnTo>
                  <a:lnTo>
                    <a:pt x="192659" y="265684"/>
                  </a:lnTo>
                  <a:lnTo>
                    <a:pt x="198183" y="262483"/>
                  </a:lnTo>
                  <a:lnTo>
                    <a:pt x="191795" y="270624"/>
                  </a:lnTo>
                  <a:lnTo>
                    <a:pt x="192659" y="271818"/>
                  </a:lnTo>
                  <a:lnTo>
                    <a:pt x="197027" y="270332"/>
                  </a:lnTo>
                  <a:lnTo>
                    <a:pt x="191516" y="277025"/>
                  </a:lnTo>
                  <a:lnTo>
                    <a:pt x="192366" y="277914"/>
                  </a:lnTo>
                  <a:lnTo>
                    <a:pt x="194132" y="278206"/>
                  </a:lnTo>
                  <a:lnTo>
                    <a:pt x="190360" y="283425"/>
                  </a:lnTo>
                  <a:lnTo>
                    <a:pt x="190360" y="286054"/>
                  </a:lnTo>
                  <a:lnTo>
                    <a:pt x="193840" y="285762"/>
                  </a:lnTo>
                  <a:lnTo>
                    <a:pt x="190906" y="286943"/>
                  </a:lnTo>
                  <a:lnTo>
                    <a:pt x="188887" y="289242"/>
                  </a:lnTo>
                  <a:lnTo>
                    <a:pt x="188315" y="293928"/>
                  </a:lnTo>
                  <a:lnTo>
                    <a:pt x="185851" y="297510"/>
                  </a:lnTo>
                  <a:lnTo>
                    <a:pt x="182346" y="301155"/>
                  </a:lnTo>
                  <a:lnTo>
                    <a:pt x="181025" y="304761"/>
                  </a:lnTo>
                  <a:lnTo>
                    <a:pt x="185089" y="308165"/>
                  </a:lnTo>
                  <a:lnTo>
                    <a:pt x="188315" y="309905"/>
                  </a:lnTo>
                  <a:lnTo>
                    <a:pt x="190906" y="314274"/>
                  </a:lnTo>
                  <a:lnTo>
                    <a:pt x="192976" y="321843"/>
                  </a:lnTo>
                  <a:lnTo>
                    <a:pt x="193840" y="325932"/>
                  </a:lnTo>
                  <a:lnTo>
                    <a:pt x="195592" y="326212"/>
                  </a:lnTo>
                  <a:lnTo>
                    <a:pt x="199097" y="324777"/>
                  </a:lnTo>
                  <a:lnTo>
                    <a:pt x="202006" y="323913"/>
                  </a:lnTo>
                  <a:lnTo>
                    <a:pt x="207797" y="323316"/>
                  </a:lnTo>
                  <a:lnTo>
                    <a:pt x="213309" y="323913"/>
                  </a:lnTo>
                  <a:lnTo>
                    <a:pt x="213334" y="323316"/>
                  </a:lnTo>
                  <a:lnTo>
                    <a:pt x="213601" y="317779"/>
                  </a:lnTo>
                  <a:lnTo>
                    <a:pt x="207505" y="316928"/>
                  </a:lnTo>
                  <a:lnTo>
                    <a:pt x="208013" y="314883"/>
                  </a:lnTo>
                  <a:lnTo>
                    <a:pt x="208089" y="314566"/>
                  </a:lnTo>
                  <a:lnTo>
                    <a:pt x="206070" y="313410"/>
                  </a:lnTo>
                  <a:lnTo>
                    <a:pt x="202869" y="314883"/>
                  </a:lnTo>
                  <a:lnTo>
                    <a:pt x="204787" y="311658"/>
                  </a:lnTo>
                  <a:lnTo>
                    <a:pt x="205473" y="310502"/>
                  </a:lnTo>
                  <a:lnTo>
                    <a:pt x="202272" y="311658"/>
                  </a:lnTo>
                  <a:lnTo>
                    <a:pt x="201117" y="311086"/>
                  </a:lnTo>
                  <a:lnTo>
                    <a:pt x="201676" y="310794"/>
                  </a:lnTo>
                  <a:lnTo>
                    <a:pt x="202869" y="310184"/>
                  </a:lnTo>
                  <a:lnTo>
                    <a:pt x="202552" y="308165"/>
                  </a:lnTo>
                  <a:lnTo>
                    <a:pt x="197904" y="310794"/>
                  </a:lnTo>
                  <a:lnTo>
                    <a:pt x="197319" y="309346"/>
                  </a:lnTo>
                  <a:lnTo>
                    <a:pt x="199936" y="308457"/>
                  </a:lnTo>
                  <a:lnTo>
                    <a:pt x="200279" y="307886"/>
                  </a:lnTo>
                  <a:lnTo>
                    <a:pt x="200799" y="307022"/>
                  </a:lnTo>
                  <a:lnTo>
                    <a:pt x="201117" y="305269"/>
                  </a:lnTo>
                  <a:lnTo>
                    <a:pt x="193255" y="307886"/>
                  </a:lnTo>
                  <a:lnTo>
                    <a:pt x="195592" y="305841"/>
                  </a:lnTo>
                  <a:lnTo>
                    <a:pt x="196748" y="304380"/>
                  </a:lnTo>
                  <a:lnTo>
                    <a:pt x="196684" y="304101"/>
                  </a:lnTo>
                  <a:lnTo>
                    <a:pt x="196430" y="302907"/>
                  </a:lnTo>
                  <a:lnTo>
                    <a:pt x="190906" y="304101"/>
                  </a:lnTo>
                  <a:lnTo>
                    <a:pt x="196748" y="300037"/>
                  </a:lnTo>
                  <a:lnTo>
                    <a:pt x="198869" y="297383"/>
                  </a:lnTo>
                  <a:lnTo>
                    <a:pt x="199097" y="297103"/>
                  </a:lnTo>
                  <a:lnTo>
                    <a:pt x="198793" y="295656"/>
                  </a:lnTo>
                  <a:lnTo>
                    <a:pt x="192659" y="297383"/>
                  </a:lnTo>
                  <a:lnTo>
                    <a:pt x="197027" y="293928"/>
                  </a:lnTo>
                  <a:lnTo>
                    <a:pt x="199631" y="291312"/>
                  </a:lnTo>
                  <a:lnTo>
                    <a:pt x="199936" y="290995"/>
                  </a:lnTo>
                  <a:lnTo>
                    <a:pt x="199644" y="289242"/>
                  </a:lnTo>
                  <a:lnTo>
                    <a:pt x="194411" y="291312"/>
                  </a:lnTo>
                  <a:lnTo>
                    <a:pt x="194411" y="289560"/>
                  </a:lnTo>
                  <a:lnTo>
                    <a:pt x="196748" y="287807"/>
                  </a:lnTo>
                  <a:lnTo>
                    <a:pt x="201117" y="286651"/>
                  </a:lnTo>
                  <a:lnTo>
                    <a:pt x="202882" y="285762"/>
                  </a:lnTo>
                  <a:lnTo>
                    <a:pt x="204622" y="284899"/>
                  </a:lnTo>
                  <a:lnTo>
                    <a:pt x="205905" y="283146"/>
                  </a:lnTo>
                  <a:lnTo>
                    <a:pt x="206324" y="282562"/>
                  </a:lnTo>
                  <a:lnTo>
                    <a:pt x="205778" y="279349"/>
                  </a:lnTo>
                  <a:lnTo>
                    <a:pt x="197904" y="283146"/>
                  </a:lnTo>
                  <a:lnTo>
                    <a:pt x="203669" y="277914"/>
                  </a:lnTo>
                  <a:lnTo>
                    <a:pt x="204304" y="277329"/>
                  </a:lnTo>
                  <a:lnTo>
                    <a:pt x="209550" y="272072"/>
                  </a:lnTo>
                  <a:lnTo>
                    <a:pt x="211023" y="268605"/>
                  </a:lnTo>
                  <a:lnTo>
                    <a:pt x="210439" y="266547"/>
                  </a:lnTo>
                  <a:lnTo>
                    <a:pt x="204025" y="270916"/>
                  </a:lnTo>
                  <a:lnTo>
                    <a:pt x="195592" y="277914"/>
                  </a:lnTo>
                  <a:lnTo>
                    <a:pt x="195592" y="276440"/>
                  </a:lnTo>
                  <a:lnTo>
                    <a:pt x="201383" y="272072"/>
                  </a:lnTo>
                  <a:lnTo>
                    <a:pt x="203263" y="270332"/>
                  </a:lnTo>
                  <a:lnTo>
                    <a:pt x="204546" y="269163"/>
                  </a:lnTo>
                  <a:lnTo>
                    <a:pt x="206336" y="267512"/>
                  </a:lnTo>
                  <a:lnTo>
                    <a:pt x="210756" y="262483"/>
                  </a:lnTo>
                  <a:lnTo>
                    <a:pt x="214490" y="257263"/>
                  </a:lnTo>
                  <a:lnTo>
                    <a:pt x="199097" y="269163"/>
                  </a:lnTo>
                  <a:lnTo>
                    <a:pt x="204724" y="262483"/>
                  </a:lnTo>
                  <a:lnTo>
                    <a:pt x="205955" y="261023"/>
                  </a:lnTo>
                  <a:lnTo>
                    <a:pt x="213055" y="252590"/>
                  </a:lnTo>
                  <a:lnTo>
                    <a:pt x="212166" y="250532"/>
                  </a:lnTo>
                  <a:lnTo>
                    <a:pt x="208089" y="252869"/>
                  </a:lnTo>
                  <a:lnTo>
                    <a:pt x="200253" y="261023"/>
                  </a:lnTo>
                  <a:lnTo>
                    <a:pt x="200799" y="259270"/>
                  </a:lnTo>
                  <a:lnTo>
                    <a:pt x="207848" y="251701"/>
                  </a:lnTo>
                  <a:lnTo>
                    <a:pt x="208089" y="251434"/>
                  </a:lnTo>
                  <a:lnTo>
                    <a:pt x="213601" y="248208"/>
                  </a:lnTo>
                  <a:lnTo>
                    <a:pt x="217106" y="244157"/>
                  </a:lnTo>
                  <a:lnTo>
                    <a:pt x="219443" y="239204"/>
                  </a:lnTo>
                  <a:lnTo>
                    <a:pt x="220878" y="235419"/>
                  </a:lnTo>
                  <a:close/>
                </a:path>
                <a:path w="415289" h="499744">
                  <a:moveTo>
                    <a:pt x="223812" y="108331"/>
                  </a:moveTo>
                  <a:lnTo>
                    <a:pt x="222935" y="108331"/>
                  </a:lnTo>
                  <a:lnTo>
                    <a:pt x="219748" y="112141"/>
                  </a:lnTo>
                  <a:lnTo>
                    <a:pt x="217119" y="114681"/>
                  </a:lnTo>
                  <a:lnTo>
                    <a:pt x="216230" y="118491"/>
                  </a:lnTo>
                  <a:lnTo>
                    <a:pt x="211010" y="131191"/>
                  </a:lnTo>
                  <a:lnTo>
                    <a:pt x="218274" y="132461"/>
                  </a:lnTo>
                  <a:lnTo>
                    <a:pt x="218274" y="119761"/>
                  </a:lnTo>
                  <a:lnTo>
                    <a:pt x="220345" y="115951"/>
                  </a:lnTo>
                  <a:lnTo>
                    <a:pt x="221767" y="112141"/>
                  </a:lnTo>
                  <a:lnTo>
                    <a:pt x="223812" y="108331"/>
                  </a:lnTo>
                  <a:close/>
                </a:path>
                <a:path w="415289" h="499744">
                  <a:moveTo>
                    <a:pt x="225259" y="336969"/>
                  </a:moveTo>
                  <a:lnTo>
                    <a:pt x="223215" y="334352"/>
                  </a:lnTo>
                  <a:lnTo>
                    <a:pt x="218300" y="328828"/>
                  </a:lnTo>
                  <a:lnTo>
                    <a:pt x="216535" y="326529"/>
                  </a:lnTo>
                  <a:lnTo>
                    <a:pt x="214782" y="325348"/>
                  </a:lnTo>
                  <a:lnTo>
                    <a:pt x="212750" y="325348"/>
                  </a:lnTo>
                  <a:lnTo>
                    <a:pt x="202272" y="326212"/>
                  </a:lnTo>
                  <a:lnTo>
                    <a:pt x="200253" y="327393"/>
                  </a:lnTo>
                  <a:lnTo>
                    <a:pt x="199936" y="328828"/>
                  </a:lnTo>
                  <a:lnTo>
                    <a:pt x="201409" y="330593"/>
                  </a:lnTo>
                  <a:lnTo>
                    <a:pt x="207797" y="333781"/>
                  </a:lnTo>
                  <a:lnTo>
                    <a:pt x="214490" y="336397"/>
                  </a:lnTo>
                  <a:lnTo>
                    <a:pt x="223494" y="339013"/>
                  </a:lnTo>
                  <a:lnTo>
                    <a:pt x="225259" y="336969"/>
                  </a:lnTo>
                  <a:close/>
                </a:path>
                <a:path w="415289" h="499744">
                  <a:moveTo>
                    <a:pt x="227330" y="341033"/>
                  </a:moveTo>
                  <a:lnTo>
                    <a:pt x="196748" y="329692"/>
                  </a:lnTo>
                  <a:lnTo>
                    <a:pt x="195592" y="331457"/>
                  </a:lnTo>
                  <a:lnTo>
                    <a:pt x="197027" y="332600"/>
                  </a:lnTo>
                  <a:lnTo>
                    <a:pt x="200799" y="335826"/>
                  </a:lnTo>
                  <a:lnTo>
                    <a:pt x="204889" y="338442"/>
                  </a:lnTo>
                  <a:lnTo>
                    <a:pt x="209257" y="340487"/>
                  </a:lnTo>
                  <a:lnTo>
                    <a:pt x="213601" y="342785"/>
                  </a:lnTo>
                  <a:lnTo>
                    <a:pt x="218300" y="343103"/>
                  </a:lnTo>
                  <a:lnTo>
                    <a:pt x="225856" y="343103"/>
                  </a:lnTo>
                  <a:lnTo>
                    <a:pt x="227330" y="341033"/>
                  </a:lnTo>
                  <a:close/>
                </a:path>
                <a:path w="415289" h="499744">
                  <a:moveTo>
                    <a:pt x="231940" y="276161"/>
                  </a:moveTo>
                  <a:lnTo>
                    <a:pt x="231381" y="275577"/>
                  </a:lnTo>
                  <a:lnTo>
                    <a:pt x="229920" y="275577"/>
                  </a:lnTo>
                  <a:lnTo>
                    <a:pt x="229336" y="276161"/>
                  </a:lnTo>
                  <a:lnTo>
                    <a:pt x="229336" y="277914"/>
                  </a:lnTo>
                  <a:lnTo>
                    <a:pt x="229920" y="278485"/>
                  </a:lnTo>
                  <a:lnTo>
                    <a:pt x="231381" y="278485"/>
                  </a:lnTo>
                  <a:lnTo>
                    <a:pt x="231940" y="277914"/>
                  </a:lnTo>
                  <a:lnTo>
                    <a:pt x="231940" y="276161"/>
                  </a:lnTo>
                  <a:close/>
                </a:path>
                <a:path w="415289" h="499744">
                  <a:moveTo>
                    <a:pt x="232244" y="267436"/>
                  </a:moveTo>
                  <a:lnTo>
                    <a:pt x="229920" y="265087"/>
                  </a:lnTo>
                  <a:lnTo>
                    <a:pt x="229628" y="268020"/>
                  </a:lnTo>
                  <a:lnTo>
                    <a:pt x="229336" y="272364"/>
                  </a:lnTo>
                  <a:lnTo>
                    <a:pt x="230174" y="274142"/>
                  </a:lnTo>
                  <a:lnTo>
                    <a:pt x="230492" y="274713"/>
                  </a:lnTo>
                  <a:lnTo>
                    <a:pt x="231381" y="273824"/>
                  </a:lnTo>
                  <a:lnTo>
                    <a:pt x="232244" y="269163"/>
                  </a:lnTo>
                  <a:lnTo>
                    <a:pt x="232244" y="267436"/>
                  </a:lnTo>
                  <a:close/>
                </a:path>
                <a:path w="415289" h="499744">
                  <a:moveTo>
                    <a:pt x="233705" y="170561"/>
                  </a:moveTo>
                  <a:lnTo>
                    <a:pt x="232829" y="170561"/>
                  </a:lnTo>
                  <a:lnTo>
                    <a:pt x="228752" y="173101"/>
                  </a:lnTo>
                  <a:lnTo>
                    <a:pt x="224116" y="176911"/>
                  </a:lnTo>
                  <a:lnTo>
                    <a:pt x="221500" y="180721"/>
                  </a:lnTo>
                  <a:lnTo>
                    <a:pt x="220611" y="187071"/>
                  </a:lnTo>
                  <a:lnTo>
                    <a:pt x="220040" y="190881"/>
                  </a:lnTo>
                  <a:lnTo>
                    <a:pt x="222656" y="189611"/>
                  </a:lnTo>
                  <a:lnTo>
                    <a:pt x="223507" y="188341"/>
                  </a:lnTo>
                  <a:lnTo>
                    <a:pt x="225869" y="183261"/>
                  </a:lnTo>
                  <a:lnTo>
                    <a:pt x="227558" y="179451"/>
                  </a:lnTo>
                  <a:lnTo>
                    <a:pt x="233705" y="170561"/>
                  </a:lnTo>
                  <a:close/>
                </a:path>
                <a:path w="415289" h="499744">
                  <a:moveTo>
                    <a:pt x="234302" y="119761"/>
                  </a:moveTo>
                  <a:lnTo>
                    <a:pt x="232549" y="119761"/>
                  </a:lnTo>
                  <a:lnTo>
                    <a:pt x="228485" y="124841"/>
                  </a:lnTo>
                  <a:lnTo>
                    <a:pt x="225552" y="129921"/>
                  </a:lnTo>
                  <a:lnTo>
                    <a:pt x="221767" y="132461"/>
                  </a:lnTo>
                  <a:lnTo>
                    <a:pt x="217424" y="135001"/>
                  </a:lnTo>
                  <a:lnTo>
                    <a:pt x="213321" y="137541"/>
                  </a:lnTo>
                  <a:lnTo>
                    <a:pt x="215087" y="140081"/>
                  </a:lnTo>
                  <a:lnTo>
                    <a:pt x="221183" y="138811"/>
                  </a:lnTo>
                  <a:lnTo>
                    <a:pt x="228485" y="135001"/>
                  </a:lnTo>
                  <a:lnTo>
                    <a:pt x="231952" y="129921"/>
                  </a:lnTo>
                  <a:lnTo>
                    <a:pt x="234302" y="119761"/>
                  </a:lnTo>
                  <a:close/>
                </a:path>
                <a:path w="415289" h="499744">
                  <a:moveTo>
                    <a:pt x="234848" y="140081"/>
                  </a:moveTo>
                  <a:lnTo>
                    <a:pt x="234302" y="140081"/>
                  </a:lnTo>
                  <a:lnTo>
                    <a:pt x="231952" y="141351"/>
                  </a:lnTo>
                  <a:lnTo>
                    <a:pt x="224116" y="146431"/>
                  </a:lnTo>
                  <a:lnTo>
                    <a:pt x="217424" y="148971"/>
                  </a:lnTo>
                  <a:lnTo>
                    <a:pt x="211315" y="152781"/>
                  </a:lnTo>
                  <a:lnTo>
                    <a:pt x="205765" y="157861"/>
                  </a:lnTo>
                  <a:lnTo>
                    <a:pt x="201993" y="162941"/>
                  </a:lnTo>
                  <a:lnTo>
                    <a:pt x="200494" y="170561"/>
                  </a:lnTo>
                  <a:lnTo>
                    <a:pt x="204609" y="168021"/>
                  </a:lnTo>
                  <a:lnTo>
                    <a:pt x="203174" y="170561"/>
                  </a:lnTo>
                  <a:lnTo>
                    <a:pt x="202857" y="173101"/>
                  </a:lnTo>
                  <a:lnTo>
                    <a:pt x="204000" y="174371"/>
                  </a:lnTo>
                  <a:lnTo>
                    <a:pt x="207149" y="171831"/>
                  </a:lnTo>
                  <a:lnTo>
                    <a:pt x="209702" y="168021"/>
                  </a:lnTo>
                  <a:lnTo>
                    <a:pt x="212750" y="164211"/>
                  </a:lnTo>
                  <a:lnTo>
                    <a:pt x="213766" y="162941"/>
                  </a:lnTo>
                  <a:lnTo>
                    <a:pt x="221500" y="156591"/>
                  </a:lnTo>
                  <a:lnTo>
                    <a:pt x="223227" y="154051"/>
                  </a:lnTo>
                  <a:lnTo>
                    <a:pt x="219748" y="154051"/>
                  </a:lnTo>
                  <a:lnTo>
                    <a:pt x="206946" y="164211"/>
                  </a:lnTo>
                  <a:lnTo>
                    <a:pt x="211315" y="156591"/>
                  </a:lnTo>
                  <a:lnTo>
                    <a:pt x="215658" y="151511"/>
                  </a:lnTo>
                  <a:lnTo>
                    <a:pt x="222046" y="150241"/>
                  </a:lnTo>
                  <a:lnTo>
                    <a:pt x="226136" y="148971"/>
                  </a:lnTo>
                  <a:lnTo>
                    <a:pt x="229933" y="147701"/>
                  </a:lnTo>
                  <a:lnTo>
                    <a:pt x="233413" y="143891"/>
                  </a:lnTo>
                  <a:lnTo>
                    <a:pt x="234848" y="140081"/>
                  </a:lnTo>
                  <a:close/>
                </a:path>
                <a:path w="415289" h="499744">
                  <a:moveTo>
                    <a:pt x="236321" y="164211"/>
                  </a:moveTo>
                  <a:lnTo>
                    <a:pt x="232829" y="164211"/>
                  </a:lnTo>
                  <a:lnTo>
                    <a:pt x="228752" y="166751"/>
                  </a:lnTo>
                  <a:lnTo>
                    <a:pt x="225552" y="169291"/>
                  </a:lnTo>
                  <a:lnTo>
                    <a:pt x="223507" y="173101"/>
                  </a:lnTo>
                  <a:lnTo>
                    <a:pt x="222046" y="175641"/>
                  </a:lnTo>
                  <a:lnTo>
                    <a:pt x="222656" y="176911"/>
                  </a:lnTo>
                  <a:lnTo>
                    <a:pt x="225272" y="174371"/>
                  </a:lnTo>
                  <a:lnTo>
                    <a:pt x="227888" y="170561"/>
                  </a:lnTo>
                  <a:lnTo>
                    <a:pt x="231089" y="169291"/>
                  </a:lnTo>
                  <a:lnTo>
                    <a:pt x="234010" y="166751"/>
                  </a:lnTo>
                  <a:lnTo>
                    <a:pt x="236321" y="164211"/>
                  </a:lnTo>
                  <a:close/>
                </a:path>
                <a:path w="415289" h="499744">
                  <a:moveTo>
                    <a:pt x="240982" y="170561"/>
                  </a:moveTo>
                  <a:lnTo>
                    <a:pt x="240690" y="169291"/>
                  </a:lnTo>
                  <a:lnTo>
                    <a:pt x="239826" y="168021"/>
                  </a:lnTo>
                  <a:lnTo>
                    <a:pt x="238671" y="168021"/>
                  </a:lnTo>
                  <a:lnTo>
                    <a:pt x="237464" y="169291"/>
                  </a:lnTo>
                  <a:lnTo>
                    <a:pt x="236601" y="171831"/>
                  </a:lnTo>
                  <a:lnTo>
                    <a:pt x="236042" y="173101"/>
                  </a:lnTo>
                  <a:lnTo>
                    <a:pt x="236321" y="175641"/>
                  </a:lnTo>
                  <a:lnTo>
                    <a:pt x="238366" y="175641"/>
                  </a:lnTo>
                  <a:lnTo>
                    <a:pt x="239826" y="174371"/>
                  </a:lnTo>
                  <a:lnTo>
                    <a:pt x="240398" y="173101"/>
                  </a:lnTo>
                  <a:lnTo>
                    <a:pt x="240982" y="170561"/>
                  </a:lnTo>
                  <a:close/>
                </a:path>
                <a:path w="415289" h="499744">
                  <a:moveTo>
                    <a:pt x="240982" y="96901"/>
                  </a:moveTo>
                  <a:lnTo>
                    <a:pt x="240093" y="94361"/>
                  </a:lnTo>
                  <a:lnTo>
                    <a:pt x="238671" y="95631"/>
                  </a:lnTo>
                  <a:lnTo>
                    <a:pt x="232257" y="101981"/>
                  </a:lnTo>
                  <a:lnTo>
                    <a:pt x="229654" y="101981"/>
                  </a:lnTo>
                  <a:lnTo>
                    <a:pt x="227558" y="104521"/>
                  </a:lnTo>
                  <a:lnTo>
                    <a:pt x="226428" y="108331"/>
                  </a:lnTo>
                  <a:lnTo>
                    <a:pt x="221767" y="119761"/>
                  </a:lnTo>
                  <a:lnTo>
                    <a:pt x="220891" y="122301"/>
                  </a:lnTo>
                  <a:lnTo>
                    <a:pt x="221183" y="124841"/>
                  </a:lnTo>
                  <a:lnTo>
                    <a:pt x="223227" y="122301"/>
                  </a:lnTo>
                  <a:lnTo>
                    <a:pt x="230187" y="112141"/>
                  </a:lnTo>
                  <a:lnTo>
                    <a:pt x="224675" y="123571"/>
                  </a:lnTo>
                  <a:lnTo>
                    <a:pt x="223507" y="124841"/>
                  </a:lnTo>
                  <a:lnTo>
                    <a:pt x="225552" y="124841"/>
                  </a:lnTo>
                  <a:lnTo>
                    <a:pt x="226733" y="123571"/>
                  </a:lnTo>
                  <a:lnTo>
                    <a:pt x="232257" y="117221"/>
                  </a:lnTo>
                  <a:lnTo>
                    <a:pt x="234556" y="112141"/>
                  </a:lnTo>
                  <a:lnTo>
                    <a:pt x="235445" y="105791"/>
                  </a:lnTo>
                  <a:lnTo>
                    <a:pt x="240982" y="96901"/>
                  </a:lnTo>
                  <a:close/>
                </a:path>
                <a:path w="415289" h="499744">
                  <a:moveTo>
                    <a:pt x="241554" y="126111"/>
                  </a:moveTo>
                  <a:lnTo>
                    <a:pt x="236931" y="128651"/>
                  </a:lnTo>
                  <a:lnTo>
                    <a:pt x="232549" y="133731"/>
                  </a:lnTo>
                  <a:lnTo>
                    <a:pt x="227558" y="138811"/>
                  </a:lnTo>
                  <a:lnTo>
                    <a:pt x="221500" y="140081"/>
                  </a:lnTo>
                  <a:lnTo>
                    <a:pt x="212471" y="143891"/>
                  </a:lnTo>
                  <a:lnTo>
                    <a:pt x="206082" y="146431"/>
                  </a:lnTo>
                  <a:lnTo>
                    <a:pt x="203720" y="151511"/>
                  </a:lnTo>
                  <a:lnTo>
                    <a:pt x="202857" y="155321"/>
                  </a:lnTo>
                  <a:lnTo>
                    <a:pt x="204000" y="156591"/>
                  </a:lnTo>
                  <a:lnTo>
                    <a:pt x="206629" y="154051"/>
                  </a:lnTo>
                  <a:lnTo>
                    <a:pt x="211010" y="148971"/>
                  </a:lnTo>
                  <a:lnTo>
                    <a:pt x="215658" y="146431"/>
                  </a:lnTo>
                  <a:lnTo>
                    <a:pt x="220611" y="145161"/>
                  </a:lnTo>
                  <a:lnTo>
                    <a:pt x="224675" y="142621"/>
                  </a:lnTo>
                  <a:lnTo>
                    <a:pt x="229933" y="140081"/>
                  </a:lnTo>
                  <a:lnTo>
                    <a:pt x="233413" y="137541"/>
                  </a:lnTo>
                  <a:lnTo>
                    <a:pt x="236321" y="135001"/>
                  </a:lnTo>
                  <a:lnTo>
                    <a:pt x="237464" y="135001"/>
                  </a:lnTo>
                  <a:lnTo>
                    <a:pt x="239229" y="132461"/>
                  </a:lnTo>
                  <a:lnTo>
                    <a:pt x="240690" y="128651"/>
                  </a:lnTo>
                  <a:lnTo>
                    <a:pt x="241554" y="126111"/>
                  </a:lnTo>
                  <a:close/>
                </a:path>
                <a:path w="415289" h="499744">
                  <a:moveTo>
                    <a:pt x="244741" y="207759"/>
                  </a:moveTo>
                  <a:lnTo>
                    <a:pt x="243001" y="205219"/>
                  </a:lnTo>
                  <a:lnTo>
                    <a:pt x="241274" y="203949"/>
                  </a:lnTo>
                  <a:lnTo>
                    <a:pt x="239229" y="202679"/>
                  </a:lnTo>
                  <a:lnTo>
                    <a:pt x="239509" y="206489"/>
                  </a:lnTo>
                  <a:lnTo>
                    <a:pt x="240385" y="207759"/>
                  </a:lnTo>
                  <a:lnTo>
                    <a:pt x="244741" y="207759"/>
                  </a:lnTo>
                  <a:close/>
                </a:path>
                <a:path w="415289" h="499744">
                  <a:moveTo>
                    <a:pt x="245338" y="138811"/>
                  </a:moveTo>
                  <a:lnTo>
                    <a:pt x="244741" y="136271"/>
                  </a:lnTo>
                  <a:lnTo>
                    <a:pt x="240982" y="146431"/>
                  </a:lnTo>
                  <a:lnTo>
                    <a:pt x="236601" y="152781"/>
                  </a:lnTo>
                  <a:lnTo>
                    <a:pt x="215379" y="173101"/>
                  </a:lnTo>
                  <a:lnTo>
                    <a:pt x="215379" y="174371"/>
                  </a:lnTo>
                  <a:lnTo>
                    <a:pt x="213906" y="176911"/>
                  </a:lnTo>
                  <a:lnTo>
                    <a:pt x="212153" y="179451"/>
                  </a:lnTo>
                  <a:lnTo>
                    <a:pt x="209245" y="181991"/>
                  </a:lnTo>
                  <a:lnTo>
                    <a:pt x="207810" y="184531"/>
                  </a:lnTo>
                  <a:lnTo>
                    <a:pt x="205765" y="187071"/>
                  </a:lnTo>
                  <a:lnTo>
                    <a:pt x="206082" y="188341"/>
                  </a:lnTo>
                  <a:lnTo>
                    <a:pt x="209550" y="185801"/>
                  </a:lnTo>
                  <a:lnTo>
                    <a:pt x="215087" y="178181"/>
                  </a:lnTo>
                  <a:lnTo>
                    <a:pt x="218859" y="171831"/>
                  </a:lnTo>
                  <a:lnTo>
                    <a:pt x="222046" y="170561"/>
                  </a:lnTo>
                  <a:lnTo>
                    <a:pt x="231952" y="161671"/>
                  </a:lnTo>
                  <a:lnTo>
                    <a:pt x="237045" y="159131"/>
                  </a:lnTo>
                  <a:lnTo>
                    <a:pt x="240944" y="154051"/>
                  </a:lnTo>
                  <a:lnTo>
                    <a:pt x="243700" y="147701"/>
                  </a:lnTo>
                  <a:lnTo>
                    <a:pt x="245338" y="138811"/>
                  </a:lnTo>
                  <a:close/>
                </a:path>
                <a:path w="415289" h="499744">
                  <a:moveTo>
                    <a:pt x="247103" y="124841"/>
                  </a:moveTo>
                  <a:lnTo>
                    <a:pt x="244462" y="123571"/>
                  </a:lnTo>
                  <a:lnTo>
                    <a:pt x="239750" y="135001"/>
                  </a:lnTo>
                  <a:lnTo>
                    <a:pt x="236347" y="142621"/>
                  </a:lnTo>
                  <a:lnTo>
                    <a:pt x="232346" y="147701"/>
                  </a:lnTo>
                  <a:lnTo>
                    <a:pt x="227558" y="152781"/>
                  </a:lnTo>
                  <a:lnTo>
                    <a:pt x="221640" y="157861"/>
                  </a:lnTo>
                  <a:lnTo>
                    <a:pt x="215785" y="164211"/>
                  </a:lnTo>
                  <a:lnTo>
                    <a:pt x="210299" y="170561"/>
                  </a:lnTo>
                  <a:lnTo>
                    <a:pt x="205486" y="178181"/>
                  </a:lnTo>
                  <a:lnTo>
                    <a:pt x="203720" y="180721"/>
                  </a:lnTo>
                  <a:lnTo>
                    <a:pt x="205193" y="181991"/>
                  </a:lnTo>
                  <a:lnTo>
                    <a:pt x="206946" y="179451"/>
                  </a:lnTo>
                  <a:lnTo>
                    <a:pt x="211645" y="173101"/>
                  </a:lnTo>
                  <a:lnTo>
                    <a:pt x="215988" y="168021"/>
                  </a:lnTo>
                  <a:lnTo>
                    <a:pt x="220395" y="162941"/>
                  </a:lnTo>
                  <a:lnTo>
                    <a:pt x="225272" y="157861"/>
                  </a:lnTo>
                  <a:lnTo>
                    <a:pt x="230492" y="154051"/>
                  </a:lnTo>
                  <a:lnTo>
                    <a:pt x="236004" y="147701"/>
                  </a:lnTo>
                  <a:lnTo>
                    <a:pt x="241020" y="141351"/>
                  </a:lnTo>
                  <a:lnTo>
                    <a:pt x="244741" y="132461"/>
                  </a:lnTo>
                  <a:lnTo>
                    <a:pt x="247103" y="124841"/>
                  </a:lnTo>
                  <a:close/>
                </a:path>
                <a:path w="415289" h="499744">
                  <a:moveTo>
                    <a:pt x="247675" y="88011"/>
                  </a:moveTo>
                  <a:lnTo>
                    <a:pt x="246214" y="88011"/>
                  </a:lnTo>
                  <a:lnTo>
                    <a:pt x="245338" y="91821"/>
                  </a:lnTo>
                  <a:lnTo>
                    <a:pt x="242125" y="100711"/>
                  </a:lnTo>
                  <a:lnTo>
                    <a:pt x="239547" y="103251"/>
                  </a:lnTo>
                  <a:lnTo>
                    <a:pt x="238061" y="107061"/>
                  </a:lnTo>
                  <a:lnTo>
                    <a:pt x="237782" y="110871"/>
                  </a:lnTo>
                  <a:lnTo>
                    <a:pt x="235724" y="122301"/>
                  </a:lnTo>
                  <a:lnTo>
                    <a:pt x="234556" y="127381"/>
                  </a:lnTo>
                  <a:lnTo>
                    <a:pt x="235724" y="128651"/>
                  </a:lnTo>
                  <a:lnTo>
                    <a:pt x="239229" y="123571"/>
                  </a:lnTo>
                  <a:lnTo>
                    <a:pt x="241554" y="122301"/>
                  </a:lnTo>
                  <a:lnTo>
                    <a:pt x="242443" y="114681"/>
                  </a:lnTo>
                  <a:lnTo>
                    <a:pt x="243001" y="107061"/>
                  </a:lnTo>
                  <a:lnTo>
                    <a:pt x="245059" y="107061"/>
                  </a:lnTo>
                  <a:lnTo>
                    <a:pt x="245059" y="104521"/>
                  </a:lnTo>
                  <a:lnTo>
                    <a:pt x="245338" y="101981"/>
                  </a:lnTo>
                  <a:lnTo>
                    <a:pt x="246507" y="100711"/>
                  </a:lnTo>
                  <a:lnTo>
                    <a:pt x="247370" y="99441"/>
                  </a:lnTo>
                  <a:lnTo>
                    <a:pt x="245643" y="98171"/>
                  </a:lnTo>
                  <a:lnTo>
                    <a:pt x="247675" y="93091"/>
                  </a:lnTo>
                  <a:lnTo>
                    <a:pt x="247675" y="88011"/>
                  </a:lnTo>
                  <a:close/>
                </a:path>
                <a:path w="415289" h="499744">
                  <a:moveTo>
                    <a:pt x="249008" y="285191"/>
                  </a:moveTo>
                  <a:lnTo>
                    <a:pt x="248996" y="284302"/>
                  </a:lnTo>
                  <a:lnTo>
                    <a:pt x="248754" y="283146"/>
                  </a:lnTo>
                  <a:lnTo>
                    <a:pt x="248450" y="281686"/>
                  </a:lnTo>
                  <a:lnTo>
                    <a:pt x="248208" y="280504"/>
                  </a:lnTo>
                  <a:lnTo>
                    <a:pt x="247789" y="278485"/>
                  </a:lnTo>
                  <a:lnTo>
                    <a:pt x="247789" y="277596"/>
                  </a:lnTo>
                  <a:lnTo>
                    <a:pt x="248539" y="275577"/>
                  </a:lnTo>
                  <a:lnTo>
                    <a:pt x="248132" y="274980"/>
                  </a:lnTo>
                  <a:lnTo>
                    <a:pt x="247954" y="274713"/>
                  </a:lnTo>
                  <a:lnTo>
                    <a:pt x="245910" y="274980"/>
                  </a:lnTo>
                  <a:lnTo>
                    <a:pt x="243586" y="274675"/>
                  </a:lnTo>
                  <a:lnTo>
                    <a:pt x="243586" y="279361"/>
                  </a:lnTo>
                  <a:lnTo>
                    <a:pt x="242722" y="279958"/>
                  </a:lnTo>
                  <a:lnTo>
                    <a:pt x="242722" y="281965"/>
                  </a:lnTo>
                  <a:lnTo>
                    <a:pt x="242722" y="282854"/>
                  </a:lnTo>
                  <a:lnTo>
                    <a:pt x="242430" y="283146"/>
                  </a:lnTo>
                  <a:lnTo>
                    <a:pt x="241833" y="283146"/>
                  </a:lnTo>
                  <a:lnTo>
                    <a:pt x="241554" y="282854"/>
                  </a:lnTo>
                  <a:lnTo>
                    <a:pt x="241554" y="281965"/>
                  </a:lnTo>
                  <a:lnTo>
                    <a:pt x="241833" y="281686"/>
                  </a:lnTo>
                  <a:lnTo>
                    <a:pt x="242430" y="281686"/>
                  </a:lnTo>
                  <a:lnTo>
                    <a:pt x="242722" y="281965"/>
                  </a:lnTo>
                  <a:lnTo>
                    <a:pt x="242722" y="279958"/>
                  </a:lnTo>
                  <a:lnTo>
                    <a:pt x="241554" y="280212"/>
                  </a:lnTo>
                  <a:lnTo>
                    <a:pt x="240398" y="280504"/>
                  </a:lnTo>
                  <a:lnTo>
                    <a:pt x="239814" y="280314"/>
                  </a:lnTo>
                  <a:lnTo>
                    <a:pt x="239814" y="283438"/>
                  </a:lnTo>
                  <a:lnTo>
                    <a:pt x="239814" y="284594"/>
                  </a:lnTo>
                  <a:lnTo>
                    <a:pt x="237782" y="286931"/>
                  </a:lnTo>
                  <a:lnTo>
                    <a:pt x="237451" y="287235"/>
                  </a:lnTo>
                  <a:lnTo>
                    <a:pt x="236905" y="287235"/>
                  </a:lnTo>
                  <a:lnTo>
                    <a:pt x="236905" y="283146"/>
                  </a:lnTo>
                  <a:lnTo>
                    <a:pt x="236905" y="282854"/>
                  </a:lnTo>
                  <a:lnTo>
                    <a:pt x="237451" y="282854"/>
                  </a:lnTo>
                  <a:lnTo>
                    <a:pt x="239814" y="283438"/>
                  </a:lnTo>
                  <a:lnTo>
                    <a:pt x="239814" y="280314"/>
                  </a:lnTo>
                  <a:lnTo>
                    <a:pt x="239522" y="280212"/>
                  </a:lnTo>
                  <a:lnTo>
                    <a:pt x="239217" y="279361"/>
                  </a:lnTo>
                  <a:lnTo>
                    <a:pt x="238925" y="279069"/>
                  </a:lnTo>
                  <a:lnTo>
                    <a:pt x="239814" y="278206"/>
                  </a:lnTo>
                  <a:lnTo>
                    <a:pt x="242150" y="277596"/>
                  </a:lnTo>
                  <a:lnTo>
                    <a:pt x="243001" y="277914"/>
                  </a:lnTo>
                  <a:lnTo>
                    <a:pt x="243293" y="278485"/>
                  </a:lnTo>
                  <a:lnTo>
                    <a:pt x="243586" y="279361"/>
                  </a:lnTo>
                  <a:lnTo>
                    <a:pt x="243586" y="274675"/>
                  </a:lnTo>
                  <a:lnTo>
                    <a:pt x="241554" y="274408"/>
                  </a:lnTo>
                  <a:lnTo>
                    <a:pt x="244157" y="272656"/>
                  </a:lnTo>
                  <a:lnTo>
                    <a:pt x="247675" y="270916"/>
                  </a:lnTo>
                  <a:lnTo>
                    <a:pt x="247675" y="270052"/>
                  </a:lnTo>
                  <a:lnTo>
                    <a:pt x="244767" y="270052"/>
                  </a:lnTo>
                  <a:lnTo>
                    <a:pt x="238658" y="269163"/>
                  </a:lnTo>
                  <a:lnTo>
                    <a:pt x="243586" y="268312"/>
                  </a:lnTo>
                  <a:lnTo>
                    <a:pt x="245059" y="268020"/>
                  </a:lnTo>
                  <a:lnTo>
                    <a:pt x="245656" y="266268"/>
                  </a:lnTo>
                  <a:lnTo>
                    <a:pt x="243293" y="265391"/>
                  </a:lnTo>
                  <a:lnTo>
                    <a:pt x="238061" y="264820"/>
                  </a:lnTo>
                  <a:lnTo>
                    <a:pt x="242150" y="263931"/>
                  </a:lnTo>
                  <a:lnTo>
                    <a:pt x="244767" y="261886"/>
                  </a:lnTo>
                  <a:lnTo>
                    <a:pt x="243293" y="260451"/>
                  </a:lnTo>
                  <a:lnTo>
                    <a:pt x="238379" y="259867"/>
                  </a:lnTo>
                  <a:lnTo>
                    <a:pt x="240068" y="257810"/>
                  </a:lnTo>
                  <a:lnTo>
                    <a:pt x="239814" y="256362"/>
                  </a:lnTo>
                  <a:lnTo>
                    <a:pt x="237782" y="256362"/>
                  </a:lnTo>
                  <a:lnTo>
                    <a:pt x="236905" y="254342"/>
                  </a:lnTo>
                  <a:lnTo>
                    <a:pt x="234289" y="252882"/>
                  </a:lnTo>
                  <a:lnTo>
                    <a:pt x="235153" y="256654"/>
                  </a:lnTo>
                  <a:lnTo>
                    <a:pt x="236283" y="275577"/>
                  </a:lnTo>
                  <a:lnTo>
                    <a:pt x="236385" y="276161"/>
                  </a:lnTo>
                  <a:lnTo>
                    <a:pt x="236905" y="277914"/>
                  </a:lnTo>
                  <a:lnTo>
                    <a:pt x="236016" y="279361"/>
                  </a:lnTo>
                  <a:lnTo>
                    <a:pt x="235153" y="279679"/>
                  </a:lnTo>
                  <a:lnTo>
                    <a:pt x="235153" y="283146"/>
                  </a:lnTo>
                  <a:lnTo>
                    <a:pt x="235153" y="287820"/>
                  </a:lnTo>
                  <a:lnTo>
                    <a:pt x="234873" y="288099"/>
                  </a:lnTo>
                  <a:lnTo>
                    <a:pt x="234543" y="288099"/>
                  </a:lnTo>
                  <a:lnTo>
                    <a:pt x="234289" y="288378"/>
                  </a:lnTo>
                  <a:lnTo>
                    <a:pt x="234022" y="283718"/>
                  </a:lnTo>
                  <a:lnTo>
                    <a:pt x="234010" y="283438"/>
                  </a:lnTo>
                  <a:lnTo>
                    <a:pt x="235153" y="283146"/>
                  </a:lnTo>
                  <a:lnTo>
                    <a:pt x="235153" y="279679"/>
                  </a:lnTo>
                  <a:lnTo>
                    <a:pt x="233680" y="280212"/>
                  </a:lnTo>
                  <a:lnTo>
                    <a:pt x="232244" y="280517"/>
                  </a:lnTo>
                  <a:lnTo>
                    <a:pt x="232244" y="283718"/>
                  </a:lnTo>
                  <a:lnTo>
                    <a:pt x="232244" y="289255"/>
                  </a:lnTo>
                  <a:lnTo>
                    <a:pt x="231673" y="289255"/>
                  </a:lnTo>
                  <a:lnTo>
                    <a:pt x="231381" y="289560"/>
                  </a:lnTo>
                  <a:lnTo>
                    <a:pt x="230784" y="289560"/>
                  </a:lnTo>
                  <a:lnTo>
                    <a:pt x="229692" y="284594"/>
                  </a:lnTo>
                  <a:lnTo>
                    <a:pt x="229628" y="284302"/>
                  </a:lnTo>
                  <a:lnTo>
                    <a:pt x="232244" y="283718"/>
                  </a:lnTo>
                  <a:lnTo>
                    <a:pt x="232244" y="280517"/>
                  </a:lnTo>
                  <a:lnTo>
                    <a:pt x="228168" y="281355"/>
                  </a:lnTo>
                  <a:lnTo>
                    <a:pt x="228168" y="284594"/>
                  </a:lnTo>
                  <a:lnTo>
                    <a:pt x="228168" y="290398"/>
                  </a:lnTo>
                  <a:lnTo>
                    <a:pt x="227596" y="290398"/>
                  </a:lnTo>
                  <a:lnTo>
                    <a:pt x="226733" y="285191"/>
                  </a:lnTo>
                  <a:lnTo>
                    <a:pt x="228168" y="284594"/>
                  </a:lnTo>
                  <a:lnTo>
                    <a:pt x="228168" y="281355"/>
                  </a:lnTo>
                  <a:lnTo>
                    <a:pt x="219443" y="283146"/>
                  </a:lnTo>
                  <a:lnTo>
                    <a:pt x="217119" y="284594"/>
                  </a:lnTo>
                  <a:lnTo>
                    <a:pt x="217119" y="285762"/>
                  </a:lnTo>
                  <a:lnTo>
                    <a:pt x="219735" y="286639"/>
                  </a:lnTo>
                  <a:lnTo>
                    <a:pt x="220878" y="286346"/>
                  </a:lnTo>
                  <a:lnTo>
                    <a:pt x="220878" y="287820"/>
                  </a:lnTo>
                  <a:lnTo>
                    <a:pt x="221488" y="288671"/>
                  </a:lnTo>
                  <a:lnTo>
                    <a:pt x="222643" y="288671"/>
                  </a:lnTo>
                  <a:lnTo>
                    <a:pt x="223215" y="287820"/>
                  </a:lnTo>
                  <a:lnTo>
                    <a:pt x="223215" y="286346"/>
                  </a:lnTo>
                  <a:lnTo>
                    <a:pt x="223215" y="285762"/>
                  </a:lnTo>
                  <a:lnTo>
                    <a:pt x="225856" y="285191"/>
                  </a:lnTo>
                  <a:lnTo>
                    <a:pt x="225856" y="291007"/>
                  </a:lnTo>
                  <a:lnTo>
                    <a:pt x="224967" y="291325"/>
                  </a:lnTo>
                  <a:lnTo>
                    <a:pt x="224104" y="291325"/>
                  </a:lnTo>
                  <a:lnTo>
                    <a:pt x="222948" y="291579"/>
                  </a:lnTo>
                  <a:lnTo>
                    <a:pt x="222948" y="291007"/>
                  </a:lnTo>
                  <a:lnTo>
                    <a:pt x="222338" y="290715"/>
                  </a:lnTo>
                  <a:lnTo>
                    <a:pt x="221488" y="290715"/>
                  </a:lnTo>
                  <a:lnTo>
                    <a:pt x="220878" y="291325"/>
                  </a:lnTo>
                  <a:lnTo>
                    <a:pt x="220878" y="291871"/>
                  </a:lnTo>
                  <a:lnTo>
                    <a:pt x="221208" y="292150"/>
                  </a:lnTo>
                  <a:lnTo>
                    <a:pt x="221208" y="292468"/>
                  </a:lnTo>
                  <a:lnTo>
                    <a:pt x="220599" y="292760"/>
                  </a:lnTo>
                  <a:lnTo>
                    <a:pt x="221208" y="292760"/>
                  </a:lnTo>
                  <a:lnTo>
                    <a:pt x="222338" y="293611"/>
                  </a:lnTo>
                  <a:lnTo>
                    <a:pt x="231457" y="291579"/>
                  </a:lnTo>
                  <a:lnTo>
                    <a:pt x="236689" y="290398"/>
                  </a:lnTo>
                  <a:lnTo>
                    <a:pt x="240423" y="289560"/>
                  </a:lnTo>
                  <a:lnTo>
                    <a:pt x="241833" y="289255"/>
                  </a:lnTo>
                  <a:lnTo>
                    <a:pt x="247675" y="289255"/>
                  </a:lnTo>
                  <a:lnTo>
                    <a:pt x="247954" y="288378"/>
                  </a:lnTo>
                  <a:lnTo>
                    <a:pt x="248335" y="287235"/>
                  </a:lnTo>
                  <a:lnTo>
                    <a:pt x="249008" y="285191"/>
                  </a:lnTo>
                  <a:close/>
                </a:path>
                <a:path w="415289" h="499744">
                  <a:moveTo>
                    <a:pt x="250278" y="72771"/>
                  </a:moveTo>
                  <a:lnTo>
                    <a:pt x="249440" y="72771"/>
                  </a:lnTo>
                  <a:lnTo>
                    <a:pt x="246214" y="75311"/>
                  </a:lnTo>
                  <a:lnTo>
                    <a:pt x="241554" y="81661"/>
                  </a:lnTo>
                  <a:lnTo>
                    <a:pt x="238061" y="84201"/>
                  </a:lnTo>
                  <a:lnTo>
                    <a:pt x="236321" y="88011"/>
                  </a:lnTo>
                  <a:lnTo>
                    <a:pt x="230797" y="90551"/>
                  </a:lnTo>
                  <a:lnTo>
                    <a:pt x="226428" y="96901"/>
                  </a:lnTo>
                  <a:lnTo>
                    <a:pt x="222669" y="98399"/>
                  </a:lnTo>
                  <a:lnTo>
                    <a:pt x="221183" y="100711"/>
                  </a:lnTo>
                  <a:lnTo>
                    <a:pt x="220827" y="99123"/>
                  </a:lnTo>
                  <a:lnTo>
                    <a:pt x="220040" y="99441"/>
                  </a:lnTo>
                  <a:lnTo>
                    <a:pt x="218274" y="100711"/>
                  </a:lnTo>
                  <a:lnTo>
                    <a:pt x="217703" y="101981"/>
                  </a:lnTo>
                  <a:lnTo>
                    <a:pt x="217703" y="104521"/>
                  </a:lnTo>
                  <a:lnTo>
                    <a:pt x="215087" y="105791"/>
                  </a:lnTo>
                  <a:lnTo>
                    <a:pt x="213321" y="109601"/>
                  </a:lnTo>
                  <a:lnTo>
                    <a:pt x="213194" y="117221"/>
                  </a:lnTo>
                  <a:lnTo>
                    <a:pt x="213321" y="118491"/>
                  </a:lnTo>
                  <a:lnTo>
                    <a:pt x="213614" y="117221"/>
                  </a:lnTo>
                  <a:lnTo>
                    <a:pt x="214769" y="115951"/>
                  </a:lnTo>
                  <a:lnTo>
                    <a:pt x="217424" y="108331"/>
                  </a:lnTo>
                  <a:lnTo>
                    <a:pt x="220345" y="105791"/>
                  </a:lnTo>
                  <a:lnTo>
                    <a:pt x="224409" y="103251"/>
                  </a:lnTo>
                  <a:lnTo>
                    <a:pt x="226288" y="100711"/>
                  </a:lnTo>
                  <a:lnTo>
                    <a:pt x="228168" y="98171"/>
                  </a:lnTo>
                  <a:lnTo>
                    <a:pt x="229933" y="100711"/>
                  </a:lnTo>
                  <a:lnTo>
                    <a:pt x="233121" y="98171"/>
                  </a:lnTo>
                  <a:lnTo>
                    <a:pt x="238061" y="91821"/>
                  </a:lnTo>
                  <a:lnTo>
                    <a:pt x="244170" y="89281"/>
                  </a:lnTo>
                  <a:lnTo>
                    <a:pt x="247103" y="84201"/>
                  </a:lnTo>
                  <a:lnTo>
                    <a:pt x="248831" y="77851"/>
                  </a:lnTo>
                  <a:lnTo>
                    <a:pt x="250278" y="72771"/>
                  </a:lnTo>
                  <a:close/>
                </a:path>
                <a:path w="415289" h="499744">
                  <a:moveTo>
                    <a:pt x="252018" y="206489"/>
                  </a:moveTo>
                  <a:lnTo>
                    <a:pt x="247370" y="201409"/>
                  </a:lnTo>
                  <a:lnTo>
                    <a:pt x="243001" y="198869"/>
                  </a:lnTo>
                  <a:lnTo>
                    <a:pt x="238074" y="193789"/>
                  </a:lnTo>
                  <a:lnTo>
                    <a:pt x="238353" y="196329"/>
                  </a:lnTo>
                  <a:lnTo>
                    <a:pt x="238912" y="200139"/>
                  </a:lnTo>
                  <a:lnTo>
                    <a:pt x="241846" y="202679"/>
                  </a:lnTo>
                  <a:lnTo>
                    <a:pt x="244741" y="203949"/>
                  </a:lnTo>
                  <a:lnTo>
                    <a:pt x="247662" y="207759"/>
                  </a:lnTo>
                  <a:lnTo>
                    <a:pt x="250558" y="207759"/>
                  </a:lnTo>
                  <a:lnTo>
                    <a:pt x="252018" y="206489"/>
                  </a:lnTo>
                  <a:close/>
                </a:path>
                <a:path w="415289" h="499744">
                  <a:moveTo>
                    <a:pt x="253187" y="287489"/>
                  </a:moveTo>
                  <a:lnTo>
                    <a:pt x="252044" y="286931"/>
                  </a:lnTo>
                  <a:lnTo>
                    <a:pt x="249110" y="288963"/>
                  </a:lnTo>
                  <a:lnTo>
                    <a:pt x="242036" y="291325"/>
                  </a:lnTo>
                  <a:lnTo>
                    <a:pt x="234784" y="293217"/>
                  </a:lnTo>
                  <a:lnTo>
                    <a:pt x="227431" y="294728"/>
                  </a:lnTo>
                  <a:lnTo>
                    <a:pt x="220014" y="295948"/>
                  </a:lnTo>
                  <a:lnTo>
                    <a:pt x="216230" y="297383"/>
                  </a:lnTo>
                  <a:lnTo>
                    <a:pt x="213601" y="299720"/>
                  </a:lnTo>
                  <a:lnTo>
                    <a:pt x="211848" y="302920"/>
                  </a:lnTo>
                  <a:lnTo>
                    <a:pt x="215963" y="301193"/>
                  </a:lnTo>
                  <a:lnTo>
                    <a:pt x="215671" y="309041"/>
                  </a:lnTo>
                  <a:lnTo>
                    <a:pt x="218757" y="301193"/>
                  </a:lnTo>
                  <a:lnTo>
                    <a:pt x="219443" y="299427"/>
                  </a:lnTo>
                  <a:lnTo>
                    <a:pt x="218579" y="312839"/>
                  </a:lnTo>
                  <a:lnTo>
                    <a:pt x="220599" y="309333"/>
                  </a:lnTo>
                  <a:lnTo>
                    <a:pt x="222059" y="305269"/>
                  </a:lnTo>
                  <a:lnTo>
                    <a:pt x="223507" y="299720"/>
                  </a:lnTo>
                  <a:lnTo>
                    <a:pt x="223964" y="299427"/>
                  </a:lnTo>
                  <a:lnTo>
                    <a:pt x="224396" y="299148"/>
                  </a:lnTo>
                  <a:lnTo>
                    <a:pt x="223786" y="309333"/>
                  </a:lnTo>
                  <a:lnTo>
                    <a:pt x="222059" y="313982"/>
                  </a:lnTo>
                  <a:lnTo>
                    <a:pt x="221488" y="316318"/>
                  </a:lnTo>
                  <a:lnTo>
                    <a:pt x="223215" y="316318"/>
                  </a:lnTo>
                  <a:lnTo>
                    <a:pt x="228231" y="299148"/>
                  </a:lnTo>
                  <a:lnTo>
                    <a:pt x="228485" y="298284"/>
                  </a:lnTo>
                  <a:lnTo>
                    <a:pt x="229031" y="298284"/>
                  </a:lnTo>
                  <a:lnTo>
                    <a:pt x="230174" y="305562"/>
                  </a:lnTo>
                  <a:lnTo>
                    <a:pt x="224650" y="313105"/>
                  </a:lnTo>
                  <a:lnTo>
                    <a:pt x="227596" y="317474"/>
                  </a:lnTo>
                  <a:lnTo>
                    <a:pt x="230174" y="311950"/>
                  </a:lnTo>
                  <a:lnTo>
                    <a:pt x="231381" y="304660"/>
                  </a:lnTo>
                  <a:lnTo>
                    <a:pt x="232117" y="298284"/>
                  </a:lnTo>
                  <a:lnTo>
                    <a:pt x="232244" y="297103"/>
                  </a:lnTo>
                  <a:lnTo>
                    <a:pt x="233108" y="297675"/>
                  </a:lnTo>
                  <a:lnTo>
                    <a:pt x="233527" y="301764"/>
                  </a:lnTo>
                  <a:lnTo>
                    <a:pt x="233603" y="309905"/>
                  </a:lnTo>
                  <a:lnTo>
                    <a:pt x="230784" y="318935"/>
                  </a:lnTo>
                  <a:lnTo>
                    <a:pt x="233680" y="316928"/>
                  </a:lnTo>
                  <a:lnTo>
                    <a:pt x="236308" y="310794"/>
                  </a:lnTo>
                  <a:lnTo>
                    <a:pt x="238252" y="297103"/>
                  </a:lnTo>
                  <a:lnTo>
                    <a:pt x="238379" y="296240"/>
                  </a:lnTo>
                  <a:lnTo>
                    <a:pt x="239217" y="295351"/>
                  </a:lnTo>
                  <a:lnTo>
                    <a:pt x="239814" y="295656"/>
                  </a:lnTo>
                  <a:lnTo>
                    <a:pt x="239788" y="297675"/>
                  </a:lnTo>
                  <a:lnTo>
                    <a:pt x="238925" y="309905"/>
                  </a:lnTo>
                  <a:lnTo>
                    <a:pt x="242150" y="295656"/>
                  </a:lnTo>
                  <a:lnTo>
                    <a:pt x="243586" y="295656"/>
                  </a:lnTo>
                  <a:lnTo>
                    <a:pt x="243001" y="310197"/>
                  </a:lnTo>
                  <a:lnTo>
                    <a:pt x="245059" y="307898"/>
                  </a:lnTo>
                  <a:lnTo>
                    <a:pt x="246202" y="302056"/>
                  </a:lnTo>
                  <a:lnTo>
                    <a:pt x="246926" y="295656"/>
                  </a:lnTo>
                  <a:lnTo>
                    <a:pt x="246964" y="295351"/>
                  </a:lnTo>
                  <a:lnTo>
                    <a:pt x="247091" y="294220"/>
                  </a:lnTo>
                  <a:lnTo>
                    <a:pt x="248272" y="293916"/>
                  </a:lnTo>
                  <a:lnTo>
                    <a:pt x="248272" y="309651"/>
                  </a:lnTo>
                  <a:lnTo>
                    <a:pt x="250863" y="307289"/>
                  </a:lnTo>
                  <a:lnTo>
                    <a:pt x="252044" y="299720"/>
                  </a:lnTo>
                  <a:lnTo>
                    <a:pt x="252590" y="293916"/>
                  </a:lnTo>
                  <a:lnTo>
                    <a:pt x="253187" y="287489"/>
                  </a:lnTo>
                  <a:close/>
                </a:path>
                <a:path w="415289" h="499744">
                  <a:moveTo>
                    <a:pt x="253758" y="278485"/>
                  </a:moveTo>
                  <a:lnTo>
                    <a:pt x="253720" y="277596"/>
                  </a:lnTo>
                  <a:lnTo>
                    <a:pt x="253479" y="275869"/>
                  </a:lnTo>
                  <a:lnTo>
                    <a:pt x="249720" y="272072"/>
                  </a:lnTo>
                  <a:lnTo>
                    <a:pt x="247675" y="272656"/>
                  </a:lnTo>
                  <a:lnTo>
                    <a:pt x="248818" y="274142"/>
                  </a:lnTo>
                  <a:lnTo>
                    <a:pt x="250863" y="277596"/>
                  </a:lnTo>
                  <a:lnTo>
                    <a:pt x="250571" y="280504"/>
                  </a:lnTo>
                  <a:lnTo>
                    <a:pt x="250837" y="282854"/>
                  </a:lnTo>
                  <a:lnTo>
                    <a:pt x="250863" y="285191"/>
                  </a:lnTo>
                  <a:lnTo>
                    <a:pt x="253187" y="283146"/>
                  </a:lnTo>
                  <a:lnTo>
                    <a:pt x="253441" y="280504"/>
                  </a:lnTo>
                  <a:lnTo>
                    <a:pt x="253758" y="278485"/>
                  </a:lnTo>
                  <a:close/>
                </a:path>
                <a:path w="415289" h="499744">
                  <a:moveTo>
                    <a:pt x="254635" y="304660"/>
                  </a:moveTo>
                  <a:lnTo>
                    <a:pt x="254368" y="303809"/>
                  </a:lnTo>
                  <a:lnTo>
                    <a:pt x="253796" y="303809"/>
                  </a:lnTo>
                  <a:lnTo>
                    <a:pt x="253479" y="304660"/>
                  </a:lnTo>
                  <a:lnTo>
                    <a:pt x="253580" y="307289"/>
                  </a:lnTo>
                  <a:lnTo>
                    <a:pt x="253796" y="307898"/>
                  </a:lnTo>
                  <a:lnTo>
                    <a:pt x="254368" y="307898"/>
                  </a:lnTo>
                  <a:lnTo>
                    <a:pt x="254546" y="307289"/>
                  </a:lnTo>
                  <a:lnTo>
                    <a:pt x="254635" y="304660"/>
                  </a:lnTo>
                  <a:close/>
                </a:path>
                <a:path w="415289" h="499744">
                  <a:moveTo>
                    <a:pt x="255714" y="33489"/>
                  </a:moveTo>
                  <a:lnTo>
                    <a:pt x="250723" y="34671"/>
                  </a:lnTo>
                  <a:lnTo>
                    <a:pt x="245516" y="37211"/>
                  </a:lnTo>
                  <a:lnTo>
                    <a:pt x="240601" y="42291"/>
                  </a:lnTo>
                  <a:lnTo>
                    <a:pt x="236042" y="49911"/>
                  </a:lnTo>
                  <a:lnTo>
                    <a:pt x="235165" y="51181"/>
                  </a:lnTo>
                  <a:lnTo>
                    <a:pt x="235445" y="52451"/>
                  </a:lnTo>
                  <a:lnTo>
                    <a:pt x="237210" y="51181"/>
                  </a:lnTo>
                  <a:lnTo>
                    <a:pt x="241833" y="43561"/>
                  </a:lnTo>
                  <a:lnTo>
                    <a:pt x="247103" y="38481"/>
                  </a:lnTo>
                  <a:lnTo>
                    <a:pt x="252895" y="35941"/>
                  </a:lnTo>
                  <a:lnTo>
                    <a:pt x="255714" y="33489"/>
                  </a:lnTo>
                  <a:close/>
                </a:path>
                <a:path w="415289" h="499744">
                  <a:moveTo>
                    <a:pt x="256108" y="33401"/>
                  </a:moveTo>
                  <a:lnTo>
                    <a:pt x="255828" y="33401"/>
                  </a:lnTo>
                  <a:lnTo>
                    <a:pt x="256108" y="33401"/>
                  </a:lnTo>
                  <a:close/>
                </a:path>
                <a:path w="415289" h="499744">
                  <a:moveTo>
                    <a:pt x="256387" y="299720"/>
                  </a:moveTo>
                  <a:lnTo>
                    <a:pt x="256095" y="299427"/>
                  </a:lnTo>
                  <a:lnTo>
                    <a:pt x="254952" y="299427"/>
                  </a:lnTo>
                  <a:lnTo>
                    <a:pt x="254368" y="299720"/>
                  </a:lnTo>
                  <a:lnTo>
                    <a:pt x="254368" y="301193"/>
                  </a:lnTo>
                  <a:lnTo>
                    <a:pt x="254952" y="301764"/>
                  </a:lnTo>
                  <a:lnTo>
                    <a:pt x="256095" y="301764"/>
                  </a:lnTo>
                  <a:lnTo>
                    <a:pt x="256387" y="301193"/>
                  </a:lnTo>
                  <a:lnTo>
                    <a:pt x="256387" y="299720"/>
                  </a:lnTo>
                  <a:close/>
                </a:path>
                <a:path w="415289" h="499744">
                  <a:moveTo>
                    <a:pt x="257251" y="287235"/>
                  </a:moveTo>
                  <a:lnTo>
                    <a:pt x="257149" y="285191"/>
                  </a:lnTo>
                  <a:lnTo>
                    <a:pt x="256705" y="282854"/>
                  </a:lnTo>
                  <a:lnTo>
                    <a:pt x="256095" y="281686"/>
                  </a:lnTo>
                  <a:lnTo>
                    <a:pt x="255231" y="281686"/>
                  </a:lnTo>
                  <a:lnTo>
                    <a:pt x="254952" y="281965"/>
                  </a:lnTo>
                  <a:lnTo>
                    <a:pt x="254762" y="282854"/>
                  </a:lnTo>
                  <a:lnTo>
                    <a:pt x="254698" y="283718"/>
                  </a:lnTo>
                  <a:lnTo>
                    <a:pt x="255231" y="286346"/>
                  </a:lnTo>
                  <a:lnTo>
                    <a:pt x="256095" y="287489"/>
                  </a:lnTo>
                  <a:lnTo>
                    <a:pt x="256387" y="287235"/>
                  </a:lnTo>
                  <a:lnTo>
                    <a:pt x="257251" y="287235"/>
                  </a:lnTo>
                  <a:close/>
                </a:path>
                <a:path w="415289" h="499744">
                  <a:moveTo>
                    <a:pt x="257848" y="207759"/>
                  </a:moveTo>
                  <a:lnTo>
                    <a:pt x="252920" y="201409"/>
                  </a:lnTo>
                  <a:lnTo>
                    <a:pt x="243281" y="189979"/>
                  </a:lnTo>
                  <a:lnTo>
                    <a:pt x="238353" y="183629"/>
                  </a:lnTo>
                  <a:lnTo>
                    <a:pt x="237756" y="186169"/>
                  </a:lnTo>
                  <a:lnTo>
                    <a:pt x="237756" y="191249"/>
                  </a:lnTo>
                  <a:lnTo>
                    <a:pt x="243890" y="197599"/>
                  </a:lnTo>
                  <a:lnTo>
                    <a:pt x="248526" y="201409"/>
                  </a:lnTo>
                  <a:lnTo>
                    <a:pt x="254076" y="207759"/>
                  </a:lnTo>
                  <a:lnTo>
                    <a:pt x="257848" y="207759"/>
                  </a:lnTo>
                  <a:close/>
                </a:path>
                <a:path w="415289" h="499744">
                  <a:moveTo>
                    <a:pt x="258724" y="289560"/>
                  </a:moveTo>
                  <a:lnTo>
                    <a:pt x="255231" y="288671"/>
                  </a:lnTo>
                  <a:lnTo>
                    <a:pt x="254952" y="291871"/>
                  </a:lnTo>
                  <a:lnTo>
                    <a:pt x="254635" y="296837"/>
                  </a:lnTo>
                  <a:lnTo>
                    <a:pt x="255498" y="296837"/>
                  </a:lnTo>
                  <a:lnTo>
                    <a:pt x="257251" y="292760"/>
                  </a:lnTo>
                  <a:lnTo>
                    <a:pt x="258724" y="289560"/>
                  </a:lnTo>
                  <a:close/>
                </a:path>
                <a:path w="415289" h="499744">
                  <a:moveTo>
                    <a:pt x="262242" y="44831"/>
                  </a:moveTo>
                  <a:lnTo>
                    <a:pt x="261061" y="44831"/>
                  </a:lnTo>
                  <a:lnTo>
                    <a:pt x="255244" y="48641"/>
                  </a:lnTo>
                  <a:lnTo>
                    <a:pt x="249580" y="53721"/>
                  </a:lnTo>
                  <a:lnTo>
                    <a:pt x="244475" y="60071"/>
                  </a:lnTo>
                  <a:lnTo>
                    <a:pt x="240017" y="65151"/>
                  </a:lnTo>
                  <a:lnTo>
                    <a:pt x="236321" y="71501"/>
                  </a:lnTo>
                  <a:lnTo>
                    <a:pt x="232854" y="72771"/>
                  </a:lnTo>
                  <a:lnTo>
                    <a:pt x="228498" y="77851"/>
                  </a:lnTo>
                  <a:lnTo>
                    <a:pt x="222453" y="84201"/>
                  </a:lnTo>
                  <a:lnTo>
                    <a:pt x="217551" y="87845"/>
                  </a:lnTo>
                  <a:lnTo>
                    <a:pt x="217424" y="88011"/>
                  </a:lnTo>
                  <a:lnTo>
                    <a:pt x="213906" y="90551"/>
                  </a:lnTo>
                  <a:lnTo>
                    <a:pt x="208991" y="94361"/>
                  </a:lnTo>
                  <a:lnTo>
                    <a:pt x="206629" y="100711"/>
                  </a:lnTo>
                  <a:lnTo>
                    <a:pt x="207492" y="110871"/>
                  </a:lnTo>
                  <a:lnTo>
                    <a:pt x="208699" y="113411"/>
                  </a:lnTo>
                  <a:lnTo>
                    <a:pt x="209550" y="113411"/>
                  </a:lnTo>
                  <a:lnTo>
                    <a:pt x="210718" y="110871"/>
                  </a:lnTo>
                  <a:lnTo>
                    <a:pt x="211315" y="103251"/>
                  </a:lnTo>
                  <a:lnTo>
                    <a:pt x="211594" y="98171"/>
                  </a:lnTo>
                  <a:lnTo>
                    <a:pt x="216522" y="99441"/>
                  </a:lnTo>
                  <a:lnTo>
                    <a:pt x="217106" y="98171"/>
                  </a:lnTo>
                  <a:lnTo>
                    <a:pt x="219456" y="93091"/>
                  </a:lnTo>
                  <a:lnTo>
                    <a:pt x="220827" y="99123"/>
                  </a:lnTo>
                  <a:lnTo>
                    <a:pt x="222669" y="98399"/>
                  </a:lnTo>
                  <a:lnTo>
                    <a:pt x="226047" y="93091"/>
                  </a:lnTo>
                  <a:lnTo>
                    <a:pt x="228485" y="89281"/>
                  </a:lnTo>
                  <a:lnTo>
                    <a:pt x="232829" y="86741"/>
                  </a:lnTo>
                  <a:lnTo>
                    <a:pt x="234556" y="85471"/>
                  </a:lnTo>
                  <a:lnTo>
                    <a:pt x="234302" y="84201"/>
                  </a:lnTo>
                  <a:lnTo>
                    <a:pt x="231686" y="84201"/>
                  </a:lnTo>
                  <a:lnTo>
                    <a:pt x="226428" y="86741"/>
                  </a:lnTo>
                  <a:lnTo>
                    <a:pt x="228485" y="84201"/>
                  </a:lnTo>
                  <a:lnTo>
                    <a:pt x="231089" y="81661"/>
                  </a:lnTo>
                  <a:lnTo>
                    <a:pt x="234556" y="81661"/>
                  </a:lnTo>
                  <a:lnTo>
                    <a:pt x="240385" y="76581"/>
                  </a:lnTo>
                  <a:lnTo>
                    <a:pt x="246468" y="70231"/>
                  </a:lnTo>
                  <a:lnTo>
                    <a:pt x="252704" y="61341"/>
                  </a:lnTo>
                  <a:lnTo>
                    <a:pt x="259016" y="51181"/>
                  </a:lnTo>
                  <a:lnTo>
                    <a:pt x="262242" y="44831"/>
                  </a:lnTo>
                  <a:close/>
                </a:path>
                <a:path w="415289" h="499744">
                  <a:moveTo>
                    <a:pt x="263105" y="35941"/>
                  </a:moveTo>
                  <a:lnTo>
                    <a:pt x="261924" y="34671"/>
                  </a:lnTo>
                  <a:lnTo>
                    <a:pt x="259295" y="34671"/>
                  </a:lnTo>
                  <a:lnTo>
                    <a:pt x="253415" y="37211"/>
                  </a:lnTo>
                  <a:lnTo>
                    <a:pt x="247599" y="41021"/>
                  </a:lnTo>
                  <a:lnTo>
                    <a:pt x="241871" y="47371"/>
                  </a:lnTo>
                  <a:lnTo>
                    <a:pt x="236321" y="54991"/>
                  </a:lnTo>
                  <a:lnTo>
                    <a:pt x="234848" y="56261"/>
                  </a:lnTo>
                  <a:lnTo>
                    <a:pt x="234302" y="56261"/>
                  </a:lnTo>
                  <a:lnTo>
                    <a:pt x="234556" y="53721"/>
                  </a:lnTo>
                  <a:lnTo>
                    <a:pt x="235165" y="52451"/>
                  </a:lnTo>
                  <a:lnTo>
                    <a:pt x="232829" y="52451"/>
                  </a:lnTo>
                  <a:lnTo>
                    <a:pt x="232549" y="53721"/>
                  </a:lnTo>
                  <a:lnTo>
                    <a:pt x="231952" y="57531"/>
                  </a:lnTo>
                  <a:lnTo>
                    <a:pt x="230187" y="57531"/>
                  </a:lnTo>
                  <a:lnTo>
                    <a:pt x="216230" y="86741"/>
                  </a:lnTo>
                  <a:lnTo>
                    <a:pt x="217373" y="87972"/>
                  </a:lnTo>
                  <a:lnTo>
                    <a:pt x="217551" y="87845"/>
                  </a:lnTo>
                  <a:lnTo>
                    <a:pt x="220345" y="84201"/>
                  </a:lnTo>
                  <a:lnTo>
                    <a:pt x="224980" y="80391"/>
                  </a:lnTo>
                  <a:lnTo>
                    <a:pt x="227317" y="76581"/>
                  </a:lnTo>
                  <a:lnTo>
                    <a:pt x="225869" y="74041"/>
                  </a:lnTo>
                  <a:lnTo>
                    <a:pt x="232257" y="66421"/>
                  </a:lnTo>
                  <a:lnTo>
                    <a:pt x="236601" y="66421"/>
                  </a:lnTo>
                  <a:lnTo>
                    <a:pt x="239229" y="63881"/>
                  </a:lnTo>
                  <a:lnTo>
                    <a:pt x="239229" y="58801"/>
                  </a:lnTo>
                  <a:lnTo>
                    <a:pt x="242125" y="57531"/>
                  </a:lnTo>
                  <a:lnTo>
                    <a:pt x="242722" y="56261"/>
                  </a:lnTo>
                  <a:lnTo>
                    <a:pt x="243319" y="54991"/>
                  </a:lnTo>
                  <a:lnTo>
                    <a:pt x="242735" y="52451"/>
                  </a:lnTo>
                  <a:lnTo>
                    <a:pt x="248526" y="46101"/>
                  </a:lnTo>
                  <a:lnTo>
                    <a:pt x="254647" y="41021"/>
                  </a:lnTo>
                  <a:lnTo>
                    <a:pt x="261061" y="38481"/>
                  </a:lnTo>
                  <a:lnTo>
                    <a:pt x="263105" y="35941"/>
                  </a:lnTo>
                  <a:close/>
                </a:path>
                <a:path w="415289" h="499744">
                  <a:moveTo>
                    <a:pt x="265150" y="38481"/>
                  </a:moveTo>
                  <a:lnTo>
                    <a:pt x="259613" y="41021"/>
                  </a:lnTo>
                  <a:lnTo>
                    <a:pt x="254952" y="43561"/>
                  </a:lnTo>
                  <a:lnTo>
                    <a:pt x="250012" y="46101"/>
                  </a:lnTo>
                  <a:lnTo>
                    <a:pt x="245922" y="51181"/>
                  </a:lnTo>
                  <a:lnTo>
                    <a:pt x="243598" y="54991"/>
                  </a:lnTo>
                  <a:lnTo>
                    <a:pt x="245643" y="56261"/>
                  </a:lnTo>
                  <a:lnTo>
                    <a:pt x="247370" y="53721"/>
                  </a:lnTo>
                  <a:lnTo>
                    <a:pt x="254101" y="46101"/>
                  </a:lnTo>
                  <a:lnTo>
                    <a:pt x="258152" y="43561"/>
                  </a:lnTo>
                  <a:lnTo>
                    <a:pt x="264858" y="43561"/>
                  </a:lnTo>
                  <a:lnTo>
                    <a:pt x="265150" y="38481"/>
                  </a:lnTo>
                  <a:close/>
                </a:path>
                <a:path w="415289" h="499744">
                  <a:moveTo>
                    <a:pt x="266585" y="209029"/>
                  </a:moveTo>
                  <a:lnTo>
                    <a:pt x="260578" y="201409"/>
                  </a:lnTo>
                  <a:lnTo>
                    <a:pt x="254076" y="192519"/>
                  </a:lnTo>
                  <a:lnTo>
                    <a:pt x="240690" y="177279"/>
                  </a:lnTo>
                  <a:lnTo>
                    <a:pt x="240080" y="178549"/>
                  </a:lnTo>
                  <a:lnTo>
                    <a:pt x="239839" y="179819"/>
                  </a:lnTo>
                  <a:lnTo>
                    <a:pt x="238912" y="181089"/>
                  </a:lnTo>
                  <a:lnTo>
                    <a:pt x="238912" y="182359"/>
                  </a:lnTo>
                  <a:lnTo>
                    <a:pt x="255841" y="201409"/>
                  </a:lnTo>
                  <a:lnTo>
                    <a:pt x="261632" y="207759"/>
                  </a:lnTo>
                  <a:lnTo>
                    <a:pt x="263969" y="209029"/>
                  </a:lnTo>
                  <a:lnTo>
                    <a:pt x="266585" y="209029"/>
                  </a:lnTo>
                  <a:close/>
                </a:path>
                <a:path w="415289" h="499744">
                  <a:moveTo>
                    <a:pt x="273570" y="24511"/>
                  </a:moveTo>
                  <a:lnTo>
                    <a:pt x="268363" y="23241"/>
                  </a:lnTo>
                  <a:lnTo>
                    <a:pt x="259880" y="21971"/>
                  </a:lnTo>
                  <a:lnTo>
                    <a:pt x="252628" y="24511"/>
                  </a:lnTo>
                  <a:lnTo>
                    <a:pt x="246214" y="28321"/>
                  </a:lnTo>
                  <a:lnTo>
                    <a:pt x="244462" y="29591"/>
                  </a:lnTo>
                  <a:lnTo>
                    <a:pt x="243890" y="30861"/>
                  </a:lnTo>
                  <a:lnTo>
                    <a:pt x="246824" y="29591"/>
                  </a:lnTo>
                  <a:lnTo>
                    <a:pt x="254647" y="25781"/>
                  </a:lnTo>
                  <a:lnTo>
                    <a:pt x="262496" y="25781"/>
                  </a:lnTo>
                  <a:lnTo>
                    <a:pt x="270662" y="27051"/>
                  </a:lnTo>
                  <a:lnTo>
                    <a:pt x="270954" y="27051"/>
                  </a:lnTo>
                  <a:lnTo>
                    <a:pt x="273570" y="27051"/>
                  </a:lnTo>
                  <a:lnTo>
                    <a:pt x="273570" y="25781"/>
                  </a:lnTo>
                  <a:lnTo>
                    <a:pt x="273570" y="24511"/>
                  </a:lnTo>
                  <a:close/>
                </a:path>
                <a:path w="415289" h="499744">
                  <a:moveTo>
                    <a:pt x="274447" y="209029"/>
                  </a:moveTo>
                  <a:lnTo>
                    <a:pt x="266293" y="200139"/>
                  </a:lnTo>
                  <a:lnTo>
                    <a:pt x="265137" y="197599"/>
                  </a:lnTo>
                  <a:lnTo>
                    <a:pt x="259334" y="191249"/>
                  </a:lnTo>
                  <a:lnTo>
                    <a:pt x="242138" y="170929"/>
                  </a:lnTo>
                  <a:lnTo>
                    <a:pt x="241528" y="173469"/>
                  </a:lnTo>
                  <a:lnTo>
                    <a:pt x="240982" y="174739"/>
                  </a:lnTo>
                  <a:lnTo>
                    <a:pt x="255460" y="191249"/>
                  </a:lnTo>
                  <a:lnTo>
                    <a:pt x="262737" y="200139"/>
                  </a:lnTo>
                  <a:lnTo>
                    <a:pt x="270357" y="209029"/>
                  </a:lnTo>
                  <a:lnTo>
                    <a:pt x="271818" y="210299"/>
                  </a:lnTo>
                  <a:lnTo>
                    <a:pt x="273291" y="210299"/>
                  </a:lnTo>
                  <a:lnTo>
                    <a:pt x="274447" y="209029"/>
                  </a:lnTo>
                  <a:close/>
                </a:path>
                <a:path w="415289" h="499744">
                  <a:moveTo>
                    <a:pt x="274447" y="28321"/>
                  </a:moveTo>
                  <a:lnTo>
                    <a:pt x="270954" y="27051"/>
                  </a:lnTo>
                  <a:lnTo>
                    <a:pt x="259715" y="28321"/>
                  </a:lnTo>
                  <a:lnTo>
                    <a:pt x="251028" y="29591"/>
                  </a:lnTo>
                  <a:lnTo>
                    <a:pt x="244525" y="33401"/>
                  </a:lnTo>
                  <a:lnTo>
                    <a:pt x="239826" y="37211"/>
                  </a:lnTo>
                  <a:lnTo>
                    <a:pt x="238937" y="39751"/>
                  </a:lnTo>
                  <a:lnTo>
                    <a:pt x="239229" y="41021"/>
                  </a:lnTo>
                  <a:lnTo>
                    <a:pt x="240093" y="39751"/>
                  </a:lnTo>
                  <a:lnTo>
                    <a:pt x="247370" y="33401"/>
                  </a:lnTo>
                  <a:lnTo>
                    <a:pt x="252349" y="30861"/>
                  </a:lnTo>
                  <a:lnTo>
                    <a:pt x="256400" y="32131"/>
                  </a:lnTo>
                  <a:lnTo>
                    <a:pt x="256108" y="33401"/>
                  </a:lnTo>
                  <a:lnTo>
                    <a:pt x="259295" y="33401"/>
                  </a:lnTo>
                  <a:lnTo>
                    <a:pt x="262496" y="32131"/>
                  </a:lnTo>
                  <a:lnTo>
                    <a:pt x="265150" y="32131"/>
                  </a:lnTo>
                  <a:lnTo>
                    <a:pt x="268058" y="30861"/>
                  </a:lnTo>
                  <a:lnTo>
                    <a:pt x="273837" y="30861"/>
                  </a:lnTo>
                  <a:lnTo>
                    <a:pt x="274447" y="28321"/>
                  </a:lnTo>
                  <a:close/>
                </a:path>
                <a:path w="415289" h="499744">
                  <a:moveTo>
                    <a:pt x="283159" y="211569"/>
                  </a:moveTo>
                  <a:lnTo>
                    <a:pt x="280847" y="209029"/>
                  </a:lnTo>
                  <a:lnTo>
                    <a:pt x="278917" y="206489"/>
                  </a:lnTo>
                  <a:lnTo>
                    <a:pt x="277952" y="205219"/>
                  </a:lnTo>
                  <a:lnTo>
                    <a:pt x="260896" y="183629"/>
                  </a:lnTo>
                  <a:lnTo>
                    <a:pt x="251815" y="173469"/>
                  </a:lnTo>
                  <a:lnTo>
                    <a:pt x="243890" y="163309"/>
                  </a:lnTo>
                  <a:lnTo>
                    <a:pt x="243611" y="165849"/>
                  </a:lnTo>
                  <a:lnTo>
                    <a:pt x="243001" y="167119"/>
                  </a:lnTo>
                  <a:lnTo>
                    <a:pt x="242735" y="168389"/>
                  </a:lnTo>
                  <a:lnTo>
                    <a:pt x="249555" y="176009"/>
                  </a:lnTo>
                  <a:lnTo>
                    <a:pt x="255206" y="183629"/>
                  </a:lnTo>
                  <a:lnTo>
                    <a:pt x="261023" y="189979"/>
                  </a:lnTo>
                  <a:lnTo>
                    <a:pt x="268338" y="198869"/>
                  </a:lnTo>
                  <a:lnTo>
                    <a:pt x="269494" y="201409"/>
                  </a:lnTo>
                  <a:lnTo>
                    <a:pt x="275590" y="206489"/>
                  </a:lnTo>
                  <a:lnTo>
                    <a:pt x="276771" y="209029"/>
                  </a:lnTo>
                  <a:lnTo>
                    <a:pt x="278206" y="211569"/>
                  </a:lnTo>
                  <a:lnTo>
                    <a:pt x="283159" y="211569"/>
                  </a:lnTo>
                  <a:close/>
                </a:path>
                <a:path w="415289" h="499744">
                  <a:moveTo>
                    <a:pt x="287235" y="13081"/>
                  </a:moveTo>
                  <a:lnTo>
                    <a:pt x="266141" y="13081"/>
                  </a:lnTo>
                  <a:lnTo>
                    <a:pt x="254266" y="15621"/>
                  </a:lnTo>
                  <a:lnTo>
                    <a:pt x="230797" y="49911"/>
                  </a:lnTo>
                  <a:lnTo>
                    <a:pt x="231394" y="52451"/>
                  </a:lnTo>
                  <a:lnTo>
                    <a:pt x="234010" y="48641"/>
                  </a:lnTo>
                  <a:lnTo>
                    <a:pt x="237782" y="43561"/>
                  </a:lnTo>
                  <a:lnTo>
                    <a:pt x="235445" y="42291"/>
                  </a:lnTo>
                  <a:lnTo>
                    <a:pt x="236042" y="41021"/>
                  </a:lnTo>
                  <a:lnTo>
                    <a:pt x="238671" y="37211"/>
                  </a:lnTo>
                  <a:lnTo>
                    <a:pt x="238671" y="35941"/>
                  </a:lnTo>
                  <a:lnTo>
                    <a:pt x="240093" y="34671"/>
                  </a:lnTo>
                  <a:lnTo>
                    <a:pt x="241833" y="33401"/>
                  </a:lnTo>
                  <a:lnTo>
                    <a:pt x="243001" y="32131"/>
                  </a:lnTo>
                  <a:lnTo>
                    <a:pt x="243001" y="30861"/>
                  </a:lnTo>
                  <a:lnTo>
                    <a:pt x="240982" y="30861"/>
                  </a:lnTo>
                  <a:lnTo>
                    <a:pt x="246468" y="27051"/>
                  </a:lnTo>
                  <a:lnTo>
                    <a:pt x="252806" y="23241"/>
                  </a:lnTo>
                  <a:lnTo>
                    <a:pt x="259842" y="21971"/>
                  </a:lnTo>
                  <a:lnTo>
                    <a:pt x="275590" y="21971"/>
                  </a:lnTo>
                  <a:lnTo>
                    <a:pt x="277063" y="23241"/>
                  </a:lnTo>
                  <a:lnTo>
                    <a:pt x="278523" y="21971"/>
                  </a:lnTo>
                  <a:lnTo>
                    <a:pt x="280250" y="20701"/>
                  </a:lnTo>
                  <a:lnTo>
                    <a:pt x="279107" y="20701"/>
                  </a:lnTo>
                  <a:lnTo>
                    <a:pt x="272122" y="19431"/>
                  </a:lnTo>
                  <a:lnTo>
                    <a:pt x="258267" y="19431"/>
                  </a:lnTo>
                  <a:lnTo>
                    <a:pt x="251447" y="20701"/>
                  </a:lnTo>
                  <a:lnTo>
                    <a:pt x="257035" y="18161"/>
                  </a:lnTo>
                  <a:lnTo>
                    <a:pt x="263829" y="16891"/>
                  </a:lnTo>
                  <a:lnTo>
                    <a:pt x="286956" y="16891"/>
                  </a:lnTo>
                  <a:lnTo>
                    <a:pt x="287235" y="13081"/>
                  </a:lnTo>
                  <a:close/>
                </a:path>
                <a:path w="415289" h="499744">
                  <a:moveTo>
                    <a:pt x="288683" y="210299"/>
                  </a:moveTo>
                  <a:lnTo>
                    <a:pt x="285775" y="207759"/>
                  </a:lnTo>
                  <a:lnTo>
                    <a:pt x="286092" y="207759"/>
                  </a:lnTo>
                  <a:lnTo>
                    <a:pt x="280847" y="201409"/>
                  </a:lnTo>
                  <a:lnTo>
                    <a:pt x="272313" y="191249"/>
                  </a:lnTo>
                  <a:lnTo>
                    <a:pt x="252933" y="167119"/>
                  </a:lnTo>
                  <a:lnTo>
                    <a:pt x="245033" y="156959"/>
                  </a:lnTo>
                  <a:lnTo>
                    <a:pt x="244741" y="158229"/>
                  </a:lnTo>
                  <a:lnTo>
                    <a:pt x="244144" y="162039"/>
                  </a:lnTo>
                  <a:lnTo>
                    <a:pt x="252666" y="170929"/>
                  </a:lnTo>
                  <a:lnTo>
                    <a:pt x="261810" y="182359"/>
                  </a:lnTo>
                  <a:lnTo>
                    <a:pt x="271233" y="193789"/>
                  </a:lnTo>
                  <a:lnTo>
                    <a:pt x="280568" y="205219"/>
                  </a:lnTo>
                  <a:lnTo>
                    <a:pt x="283159" y="207759"/>
                  </a:lnTo>
                  <a:lnTo>
                    <a:pt x="282867" y="207759"/>
                  </a:lnTo>
                  <a:lnTo>
                    <a:pt x="285483" y="210299"/>
                  </a:lnTo>
                  <a:lnTo>
                    <a:pt x="287528" y="211569"/>
                  </a:lnTo>
                  <a:lnTo>
                    <a:pt x="288683" y="211569"/>
                  </a:lnTo>
                  <a:lnTo>
                    <a:pt x="288683" y="210299"/>
                  </a:lnTo>
                  <a:close/>
                </a:path>
                <a:path w="415289" h="499744">
                  <a:moveTo>
                    <a:pt x="302958" y="13081"/>
                  </a:moveTo>
                  <a:lnTo>
                    <a:pt x="302361" y="11328"/>
                  </a:lnTo>
                  <a:lnTo>
                    <a:pt x="302094" y="9601"/>
                  </a:lnTo>
                  <a:lnTo>
                    <a:pt x="300342" y="7848"/>
                  </a:lnTo>
                  <a:lnTo>
                    <a:pt x="297992" y="9601"/>
                  </a:lnTo>
                  <a:lnTo>
                    <a:pt x="299453" y="11645"/>
                  </a:lnTo>
                  <a:lnTo>
                    <a:pt x="301523" y="13665"/>
                  </a:lnTo>
                  <a:lnTo>
                    <a:pt x="302958" y="13081"/>
                  </a:lnTo>
                  <a:close/>
                </a:path>
                <a:path w="415289" h="499744">
                  <a:moveTo>
                    <a:pt x="314337" y="9296"/>
                  </a:moveTo>
                  <a:lnTo>
                    <a:pt x="311391" y="7277"/>
                  </a:lnTo>
                  <a:lnTo>
                    <a:pt x="310654" y="6667"/>
                  </a:lnTo>
                  <a:lnTo>
                    <a:pt x="308914" y="5232"/>
                  </a:lnTo>
                  <a:lnTo>
                    <a:pt x="306476" y="3225"/>
                  </a:lnTo>
                  <a:lnTo>
                    <a:pt x="304317" y="2895"/>
                  </a:lnTo>
                  <a:lnTo>
                    <a:pt x="298589" y="2044"/>
                  </a:lnTo>
                  <a:lnTo>
                    <a:pt x="289560" y="279"/>
                  </a:lnTo>
                  <a:lnTo>
                    <a:pt x="286067" y="0"/>
                  </a:lnTo>
                  <a:lnTo>
                    <a:pt x="284632" y="1460"/>
                  </a:lnTo>
                  <a:lnTo>
                    <a:pt x="286677" y="4051"/>
                  </a:lnTo>
                  <a:lnTo>
                    <a:pt x="290449" y="9004"/>
                  </a:lnTo>
                  <a:lnTo>
                    <a:pt x="291033" y="9893"/>
                  </a:lnTo>
                  <a:lnTo>
                    <a:pt x="292214" y="9893"/>
                  </a:lnTo>
                  <a:lnTo>
                    <a:pt x="291909" y="8712"/>
                  </a:lnTo>
                  <a:lnTo>
                    <a:pt x="289877" y="2895"/>
                  </a:lnTo>
                  <a:lnTo>
                    <a:pt x="293065" y="6388"/>
                  </a:lnTo>
                  <a:lnTo>
                    <a:pt x="295973" y="7569"/>
                  </a:lnTo>
                  <a:lnTo>
                    <a:pt x="298310" y="5232"/>
                  </a:lnTo>
                  <a:lnTo>
                    <a:pt x="301815" y="8128"/>
                  </a:lnTo>
                  <a:lnTo>
                    <a:pt x="304114" y="9296"/>
                  </a:lnTo>
                  <a:lnTo>
                    <a:pt x="303834" y="6667"/>
                  </a:lnTo>
                  <a:lnTo>
                    <a:pt x="309956" y="9893"/>
                  </a:lnTo>
                  <a:lnTo>
                    <a:pt x="312000" y="11328"/>
                  </a:lnTo>
                  <a:lnTo>
                    <a:pt x="314337" y="9296"/>
                  </a:lnTo>
                  <a:close/>
                </a:path>
                <a:path w="415289" h="499744">
                  <a:moveTo>
                    <a:pt x="317830" y="79489"/>
                  </a:moveTo>
                  <a:lnTo>
                    <a:pt x="317550" y="79336"/>
                  </a:lnTo>
                  <a:lnTo>
                    <a:pt x="317512" y="79489"/>
                  </a:lnTo>
                  <a:lnTo>
                    <a:pt x="317830" y="79489"/>
                  </a:lnTo>
                  <a:close/>
                </a:path>
                <a:path w="415289" h="499744">
                  <a:moveTo>
                    <a:pt x="318693" y="87109"/>
                  </a:moveTo>
                  <a:lnTo>
                    <a:pt x="309346" y="87109"/>
                  </a:lnTo>
                  <a:lnTo>
                    <a:pt x="317830" y="92189"/>
                  </a:lnTo>
                  <a:lnTo>
                    <a:pt x="318693" y="87109"/>
                  </a:lnTo>
                  <a:close/>
                </a:path>
                <a:path w="415289" h="499744">
                  <a:moveTo>
                    <a:pt x="343395" y="298919"/>
                  </a:moveTo>
                  <a:lnTo>
                    <a:pt x="342912" y="298665"/>
                  </a:lnTo>
                  <a:lnTo>
                    <a:pt x="342239" y="298665"/>
                  </a:lnTo>
                  <a:lnTo>
                    <a:pt x="343395" y="298919"/>
                  </a:lnTo>
                  <a:close/>
                </a:path>
                <a:path w="415289" h="499744">
                  <a:moveTo>
                    <a:pt x="347764" y="32270"/>
                  </a:moveTo>
                  <a:lnTo>
                    <a:pt x="341096" y="25908"/>
                  </a:lnTo>
                  <a:lnTo>
                    <a:pt x="341096" y="20942"/>
                  </a:lnTo>
                  <a:lnTo>
                    <a:pt x="339344" y="16560"/>
                  </a:lnTo>
                  <a:lnTo>
                    <a:pt x="337007" y="12192"/>
                  </a:lnTo>
                  <a:lnTo>
                    <a:pt x="341376" y="14262"/>
                  </a:lnTo>
                  <a:lnTo>
                    <a:pt x="339915" y="16560"/>
                  </a:lnTo>
                  <a:lnTo>
                    <a:pt x="341642" y="19215"/>
                  </a:lnTo>
                  <a:lnTo>
                    <a:pt x="345160" y="23558"/>
                  </a:lnTo>
                  <a:lnTo>
                    <a:pt x="347522" y="20650"/>
                  </a:lnTo>
                  <a:lnTo>
                    <a:pt x="344868" y="14554"/>
                  </a:lnTo>
                  <a:lnTo>
                    <a:pt x="340779" y="9880"/>
                  </a:lnTo>
                  <a:lnTo>
                    <a:pt x="331774" y="4902"/>
                  </a:lnTo>
                  <a:lnTo>
                    <a:pt x="325678" y="9283"/>
                  </a:lnTo>
                  <a:lnTo>
                    <a:pt x="317817" y="9575"/>
                  </a:lnTo>
                  <a:lnTo>
                    <a:pt x="315785" y="9880"/>
                  </a:lnTo>
                  <a:lnTo>
                    <a:pt x="314591" y="12192"/>
                  </a:lnTo>
                  <a:lnTo>
                    <a:pt x="317525" y="13944"/>
                  </a:lnTo>
                  <a:lnTo>
                    <a:pt x="314883" y="14554"/>
                  </a:lnTo>
                  <a:lnTo>
                    <a:pt x="316928" y="15405"/>
                  </a:lnTo>
                  <a:lnTo>
                    <a:pt x="317817" y="15989"/>
                  </a:lnTo>
                  <a:lnTo>
                    <a:pt x="320141" y="17449"/>
                  </a:lnTo>
                  <a:lnTo>
                    <a:pt x="322465" y="16852"/>
                  </a:lnTo>
                  <a:lnTo>
                    <a:pt x="324497" y="16560"/>
                  </a:lnTo>
                  <a:lnTo>
                    <a:pt x="327698" y="16281"/>
                  </a:lnTo>
                  <a:lnTo>
                    <a:pt x="330022" y="16560"/>
                  </a:lnTo>
                  <a:lnTo>
                    <a:pt x="330276" y="18605"/>
                  </a:lnTo>
                  <a:lnTo>
                    <a:pt x="331203" y="22390"/>
                  </a:lnTo>
                  <a:lnTo>
                    <a:pt x="331203" y="25311"/>
                  </a:lnTo>
                  <a:lnTo>
                    <a:pt x="332066" y="25908"/>
                  </a:lnTo>
                  <a:lnTo>
                    <a:pt x="333502" y="23558"/>
                  </a:lnTo>
                  <a:lnTo>
                    <a:pt x="334391" y="20650"/>
                  </a:lnTo>
                  <a:lnTo>
                    <a:pt x="334098" y="17449"/>
                  </a:lnTo>
                  <a:lnTo>
                    <a:pt x="332066" y="14554"/>
                  </a:lnTo>
                  <a:lnTo>
                    <a:pt x="330593" y="12788"/>
                  </a:lnTo>
                  <a:lnTo>
                    <a:pt x="326224" y="12496"/>
                  </a:lnTo>
                  <a:lnTo>
                    <a:pt x="319836" y="12788"/>
                  </a:lnTo>
                  <a:lnTo>
                    <a:pt x="323608" y="12496"/>
                  </a:lnTo>
                  <a:lnTo>
                    <a:pt x="328256" y="11049"/>
                  </a:lnTo>
                  <a:lnTo>
                    <a:pt x="333235" y="12788"/>
                  </a:lnTo>
                  <a:lnTo>
                    <a:pt x="334391" y="13081"/>
                  </a:lnTo>
                  <a:lnTo>
                    <a:pt x="334975" y="16852"/>
                  </a:lnTo>
                  <a:lnTo>
                    <a:pt x="335546" y="18923"/>
                  </a:lnTo>
                  <a:lnTo>
                    <a:pt x="336410" y="23850"/>
                  </a:lnTo>
                  <a:lnTo>
                    <a:pt x="335254" y="27927"/>
                  </a:lnTo>
                  <a:lnTo>
                    <a:pt x="338162" y="27927"/>
                  </a:lnTo>
                  <a:lnTo>
                    <a:pt x="337870" y="23558"/>
                  </a:lnTo>
                  <a:lnTo>
                    <a:pt x="337273" y="17716"/>
                  </a:lnTo>
                  <a:lnTo>
                    <a:pt x="339915" y="29667"/>
                  </a:lnTo>
                  <a:lnTo>
                    <a:pt x="341642" y="33743"/>
                  </a:lnTo>
                  <a:lnTo>
                    <a:pt x="347764" y="32270"/>
                  </a:lnTo>
                  <a:close/>
                </a:path>
                <a:path w="415289" h="499744">
                  <a:moveTo>
                    <a:pt x="351853" y="259295"/>
                  </a:moveTo>
                  <a:lnTo>
                    <a:pt x="332054" y="225259"/>
                  </a:lnTo>
                  <a:lnTo>
                    <a:pt x="329171" y="221195"/>
                  </a:lnTo>
                  <a:lnTo>
                    <a:pt x="325348" y="222719"/>
                  </a:lnTo>
                  <a:lnTo>
                    <a:pt x="326821" y="225005"/>
                  </a:lnTo>
                  <a:lnTo>
                    <a:pt x="332257" y="232371"/>
                  </a:lnTo>
                  <a:lnTo>
                    <a:pt x="337337" y="239610"/>
                  </a:lnTo>
                  <a:lnTo>
                    <a:pt x="342176" y="247357"/>
                  </a:lnTo>
                  <a:lnTo>
                    <a:pt x="346608" y="255612"/>
                  </a:lnTo>
                  <a:lnTo>
                    <a:pt x="349237" y="260819"/>
                  </a:lnTo>
                  <a:lnTo>
                    <a:pt x="351853" y="259295"/>
                  </a:lnTo>
                  <a:close/>
                </a:path>
                <a:path w="415289" h="499744">
                  <a:moveTo>
                    <a:pt x="352742" y="252691"/>
                  </a:moveTo>
                  <a:lnTo>
                    <a:pt x="348056" y="241642"/>
                  </a:lnTo>
                  <a:lnTo>
                    <a:pt x="343636" y="234784"/>
                  </a:lnTo>
                  <a:lnTo>
                    <a:pt x="339013" y="227037"/>
                  </a:lnTo>
                  <a:lnTo>
                    <a:pt x="336715" y="223608"/>
                  </a:lnTo>
                  <a:lnTo>
                    <a:pt x="333806" y="225005"/>
                  </a:lnTo>
                  <a:lnTo>
                    <a:pt x="335851" y="227926"/>
                  </a:lnTo>
                  <a:lnTo>
                    <a:pt x="339572" y="233387"/>
                  </a:lnTo>
                  <a:lnTo>
                    <a:pt x="343496" y="239610"/>
                  </a:lnTo>
                  <a:lnTo>
                    <a:pt x="346252" y="244309"/>
                  </a:lnTo>
                  <a:lnTo>
                    <a:pt x="349237" y="250405"/>
                  </a:lnTo>
                  <a:lnTo>
                    <a:pt x="350672" y="253580"/>
                  </a:lnTo>
                  <a:lnTo>
                    <a:pt x="352742" y="252691"/>
                  </a:lnTo>
                  <a:close/>
                </a:path>
                <a:path w="415289" h="499744">
                  <a:moveTo>
                    <a:pt x="373989" y="108699"/>
                  </a:moveTo>
                  <a:lnTo>
                    <a:pt x="366966" y="101079"/>
                  </a:lnTo>
                  <a:lnTo>
                    <a:pt x="363766" y="98539"/>
                  </a:lnTo>
                  <a:lnTo>
                    <a:pt x="361721" y="102349"/>
                  </a:lnTo>
                  <a:lnTo>
                    <a:pt x="366102" y="106159"/>
                  </a:lnTo>
                  <a:lnTo>
                    <a:pt x="369900" y="109969"/>
                  </a:lnTo>
                  <a:lnTo>
                    <a:pt x="373989" y="108699"/>
                  </a:lnTo>
                  <a:close/>
                </a:path>
                <a:path w="415289" h="499744">
                  <a:moveTo>
                    <a:pt x="387337" y="85839"/>
                  </a:moveTo>
                  <a:lnTo>
                    <a:pt x="384429" y="84569"/>
                  </a:lnTo>
                  <a:lnTo>
                    <a:pt x="377748" y="84569"/>
                  </a:lnTo>
                  <a:lnTo>
                    <a:pt x="378040" y="83299"/>
                  </a:lnTo>
                  <a:lnTo>
                    <a:pt x="382130" y="83299"/>
                  </a:lnTo>
                  <a:lnTo>
                    <a:pt x="380746" y="80759"/>
                  </a:lnTo>
                  <a:lnTo>
                    <a:pt x="380060" y="79489"/>
                  </a:lnTo>
                  <a:lnTo>
                    <a:pt x="375437" y="80759"/>
                  </a:lnTo>
                  <a:lnTo>
                    <a:pt x="374840" y="79489"/>
                  </a:lnTo>
                  <a:lnTo>
                    <a:pt x="374243" y="78219"/>
                  </a:lnTo>
                  <a:lnTo>
                    <a:pt x="371043" y="78219"/>
                  </a:lnTo>
                  <a:lnTo>
                    <a:pt x="370763" y="76949"/>
                  </a:lnTo>
                  <a:lnTo>
                    <a:pt x="365239" y="76949"/>
                  </a:lnTo>
                  <a:lnTo>
                    <a:pt x="364642" y="75679"/>
                  </a:lnTo>
                  <a:lnTo>
                    <a:pt x="369011" y="74409"/>
                  </a:lnTo>
                  <a:lnTo>
                    <a:pt x="369900" y="74409"/>
                  </a:lnTo>
                  <a:lnTo>
                    <a:pt x="369303" y="73139"/>
                  </a:lnTo>
                  <a:lnTo>
                    <a:pt x="368719" y="71869"/>
                  </a:lnTo>
                  <a:lnTo>
                    <a:pt x="363486" y="71869"/>
                  </a:lnTo>
                  <a:lnTo>
                    <a:pt x="367258" y="70599"/>
                  </a:lnTo>
                  <a:lnTo>
                    <a:pt x="367550" y="69329"/>
                  </a:lnTo>
                  <a:lnTo>
                    <a:pt x="366966" y="69329"/>
                  </a:lnTo>
                  <a:lnTo>
                    <a:pt x="365239" y="68059"/>
                  </a:lnTo>
                  <a:lnTo>
                    <a:pt x="357962" y="66789"/>
                  </a:lnTo>
                  <a:lnTo>
                    <a:pt x="357657" y="66789"/>
                  </a:lnTo>
                  <a:lnTo>
                    <a:pt x="363766" y="65519"/>
                  </a:lnTo>
                  <a:lnTo>
                    <a:pt x="364959" y="65519"/>
                  </a:lnTo>
                  <a:lnTo>
                    <a:pt x="363766" y="62979"/>
                  </a:lnTo>
                  <a:lnTo>
                    <a:pt x="360870" y="61709"/>
                  </a:lnTo>
                  <a:lnTo>
                    <a:pt x="354190" y="61709"/>
                  </a:lnTo>
                  <a:lnTo>
                    <a:pt x="357962" y="60439"/>
                  </a:lnTo>
                  <a:lnTo>
                    <a:pt x="358863" y="59169"/>
                  </a:lnTo>
                  <a:lnTo>
                    <a:pt x="358863" y="57899"/>
                  </a:lnTo>
                  <a:lnTo>
                    <a:pt x="357365" y="57899"/>
                  </a:lnTo>
                  <a:lnTo>
                    <a:pt x="351828" y="56629"/>
                  </a:lnTo>
                  <a:lnTo>
                    <a:pt x="356489" y="56629"/>
                  </a:lnTo>
                  <a:lnTo>
                    <a:pt x="359397" y="55359"/>
                  </a:lnTo>
                  <a:lnTo>
                    <a:pt x="358559" y="55359"/>
                  </a:lnTo>
                  <a:lnTo>
                    <a:pt x="353593" y="52819"/>
                  </a:lnTo>
                  <a:lnTo>
                    <a:pt x="352437" y="50279"/>
                  </a:lnTo>
                  <a:lnTo>
                    <a:pt x="351282" y="50279"/>
                  </a:lnTo>
                  <a:lnTo>
                    <a:pt x="348919" y="55359"/>
                  </a:lnTo>
                  <a:lnTo>
                    <a:pt x="347484" y="54787"/>
                  </a:lnTo>
                  <a:lnTo>
                    <a:pt x="347484" y="76949"/>
                  </a:lnTo>
                  <a:lnTo>
                    <a:pt x="346913" y="76949"/>
                  </a:lnTo>
                  <a:lnTo>
                    <a:pt x="345338" y="74409"/>
                  </a:lnTo>
                  <a:lnTo>
                    <a:pt x="344551" y="73139"/>
                  </a:lnTo>
                  <a:lnTo>
                    <a:pt x="343979" y="71869"/>
                  </a:lnTo>
                  <a:lnTo>
                    <a:pt x="343979" y="70599"/>
                  </a:lnTo>
                  <a:lnTo>
                    <a:pt x="342823" y="65519"/>
                  </a:lnTo>
                  <a:lnTo>
                    <a:pt x="342823" y="74409"/>
                  </a:lnTo>
                  <a:lnTo>
                    <a:pt x="342544" y="74409"/>
                  </a:lnTo>
                  <a:lnTo>
                    <a:pt x="341972" y="73139"/>
                  </a:lnTo>
                  <a:lnTo>
                    <a:pt x="341388" y="71869"/>
                  </a:lnTo>
                  <a:lnTo>
                    <a:pt x="340207" y="70599"/>
                  </a:lnTo>
                  <a:lnTo>
                    <a:pt x="339636" y="69329"/>
                  </a:lnTo>
                  <a:lnTo>
                    <a:pt x="339636" y="65519"/>
                  </a:lnTo>
                  <a:lnTo>
                    <a:pt x="338772" y="61709"/>
                  </a:lnTo>
                  <a:lnTo>
                    <a:pt x="340207" y="61709"/>
                  </a:lnTo>
                  <a:lnTo>
                    <a:pt x="340525" y="62979"/>
                  </a:lnTo>
                  <a:lnTo>
                    <a:pt x="340525" y="66789"/>
                  </a:lnTo>
                  <a:lnTo>
                    <a:pt x="341655" y="69329"/>
                  </a:lnTo>
                  <a:lnTo>
                    <a:pt x="342823" y="74409"/>
                  </a:lnTo>
                  <a:lnTo>
                    <a:pt x="342823" y="65519"/>
                  </a:lnTo>
                  <a:lnTo>
                    <a:pt x="343979" y="65519"/>
                  </a:lnTo>
                  <a:lnTo>
                    <a:pt x="344551" y="66789"/>
                  </a:lnTo>
                  <a:lnTo>
                    <a:pt x="344551" y="68059"/>
                  </a:lnTo>
                  <a:lnTo>
                    <a:pt x="344843" y="70599"/>
                  </a:lnTo>
                  <a:lnTo>
                    <a:pt x="347192" y="75679"/>
                  </a:lnTo>
                  <a:lnTo>
                    <a:pt x="347484" y="76949"/>
                  </a:lnTo>
                  <a:lnTo>
                    <a:pt x="347484" y="54787"/>
                  </a:lnTo>
                  <a:lnTo>
                    <a:pt x="345732" y="54089"/>
                  </a:lnTo>
                  <a:lnTo>
                    <a:pt x="343700" y="51549"/>
                  </a:lnTo>
                  <a:lnTo>
                    <a:pt x="341655" y="49009"/>
                  </a:lnTo>
                  <a:lnTo>
                    <a:pt x="344843" y="49009"/>
                  </a:lnTo>
                  <a:lnTo>
                    <a:pt x="343141" y="47739"/>
                  </a:lnTo>
                  <a:lnTo>
                    <a:pt x="338455" y="47739"/>
                  </a:lnTo>
                  <a:lnTo>
                    <a:pt x="338455" y="71869"/>
                  </a:lnTo>
                  <a:lnTo>
                    <a:pt x="338162" y="71869"/>
                  </a:lnTo>
                  <a:lnTo>
                    <a:pt x="337019" y="69329"/>
                  </a:lnTo>
                  <a:lnTo>
                    <a:pt x="335546" y="68059"/>
                  </a:lnTo>
                  <a:lnTo>
                    <a:pt x="335254" y="65519"/>
                  </a:lnTo>
                  <a:lnTo>
                    <a:pt x="335254" y="61709"/>
                  </a:lnTo>
                  <a:lnTo>
                    <a:pt x="334403" y="56629"/>
                  </a:lnTo>
                  <a:lnTo>
                    <a:pt x="335864" y="56629"/>
                  </a:lnTo>
                  <a:lnTo>
                    <a:pt x="336143" y="57899"/>
                  </a:lnTo>
                  <a:lnTo>
                    <a:pt x="336143" y="62979"/>
                  </a:lnTo>
                  <a:lnTo>
                    <a:pt x="337566" y="66789"/>
                  </a:lnTo>
                  <a:lnTo>
                    <a:pt x="338455" y="71869"/>
                  </a:lnTo>
                  <a:lnTo>
                    <a:pt x="338455" y="47739"/>
                  </a:lnTo>
                  <a:lnTo>
                    <a:pt x="335254" y="47739"/>
                  </a:lnTo>
                  <a:lnTo>
                    <a:pt x="338455" y="42659"/>
                  </a:lnTo>
                  <a:lnTo>
                    <a:pt x="345440" y="46469"/>
                  </a:lnTo>
                  <a:lnTo>
                    <a:pt x="346100" y="42659"/>
                  </a:lnTo>
                  <a:lnTo>
                    <a:pt x="346316" y="41389"/>
                  </a:lnTo>
                  <a:lnTo>
                    <a:pt x="341655" y="41389"/>
                  </a:lnTo>
                  <a:lnTo>
                    <a:pt x="340906" y="38849"/>
                  </a:lnTo>
                  <a:lnTo>
                    <a:pt x="340525" y="37579"/>
                  </a:lnTo>
                  <a:lnTo>
                    <a:pt x="345440" y="40119"/>
                  </a:lnTo>
                  <a:lnTo>
                    <a:pt x="348068" y="41389"/>
                  </a:lnTo>
                  <a:lnTo>
                    <a:pt x="348361" y="38849"/>
                  </a:lnTo>
                  <a:lnTo>
                    <a:pt x="341655" y="35039"/>
                  </a:lnTo>
                  <a:lnTo>
                    <a:pt x="336143" y="33769"/>
                  </a:lnTo>
                  <a:lnTo>
                    <a:pt x="334111" y="33769"/>
                  </a:lnTo>
                  <a:lnTo>
                    <a:pt x="334111" y="69329"/>
                  </a:lnTo>
                  <a:lnTo>
                    <a:pt x="333806" y="69329"/>
                  </a:lnTo>
                  <a:lnTo>
                    <a:pt x="333082" y="68059"/>
                  </a:lnTo>
                  <a:lnTo>
                    <a:pt x="332359" y="66789"/>
                  </a:lnTo>
                  <a:lnTo>
                    <a:pt x="331177" y="64249"/>
                  </a:lnTo>
                  <a:lnTo>
                    <a:pt x="330606" y="62979"/>
                  </a:lnTo>
                  <a:lnTo>
                    <a:pt x="330885" y="60439"/>
                  </a:lnTo>
                  <a:lnTo>
                    <a:pt x="330771" y="56629"/>
                  </a:lnTo>
                  <a:lnTo>
                    <a:pt x="330288" y="51549"/>
                  </a:lnTo>
                  <a:lnTo>
                    <a:pt x="330885" y="52819"/>
                  </a:lnTo>
                  <a:lnTo>
                    <a:pt x="332041" y="52819"/>
                  </a:lnTo>
                  <a:lnTo>
                    <a:pt x="332041" y="59169"/>
                  </a:lnTo>
                  <a:lnTo>
                    <a:pt x="333248" y="64249"/>
                  </a:lnTo>
                  <a:lnTo>
                    <a:pt x="334111" y="69329"/>
                  </a:lnTo>
                  <a:lnTo>
                    <a:pt x="334111" y="33769"/>
                  </a:lnTo>
                  <a:lnTo>
                    <a:pt x="330885" y="33769"/>
                  </a:lnTo>
                  <a:lnTo>
                    <a:pt x="332359" y="32499"/>
                  </a:lnTo>
                  <a:lnTo>
                    <a:pt x="332930" y="31229"/>
                  </a:lnTo>
                  <a:lnTo>
                    <a:pt x="333248" y="31229"/>
                  </a:lnTo>
                  <a:lnTo>
                    <a:pt x="331177" y="29959"/>
                  </a:lnTo>
                  <a:lnTo>
                    <a:pt x="330034" y="29730"/>
                  </a:lnTo>
                  <a:lnTo>
                    <a:pt x="330034" y="68059"/>
                  </a:lnTo>
                  <a:lnTo>
                    <a:pt x="329158" y="66789"/>
                  </a:lnTo>
                  <a:lnTo>
                    <a:pt x="328574" y="65519"/>
                  </a:lnTo>
                  <a:lnTo>
                    <a:pt x="327977" y="64249"/>
                  </a:lnTo>
                  <a:lnTo>
                    <a:pt x="326834" y="61709"/>
                  </a:lnTo>
                  <a:lnTo>
                    <a:pt x="326224" y="59169"/>
                  </a:lnTo>
                  <a:lnTo>
                    <a:pt x="326834" y="54089"/>
                  </a:lnTo>
                  <a:lnTo>
                    <a:pt x="326224" y="47739"/>
                  </a:lnTo>
                  <a:lnTo>
                    <a:pt x="327406" y="47739"/>
                  </a:lnTo>
                  <a:lnTo>
                    <a:pt x="327977" y="49009"/>
                  </a:lnTo>
                  <a:lnTo>
                    <a:pt x="327875" y="52819"/>
                  </a:lnTo>
                  <a:lnTo>
                    <a:pt x="327660" y="55359"/>
                  </a:lnTo>
                  <a:lnTo>
                    <a:pt x="328866" y="60439"/>
                  </a:lnTo>
                  <a:lnTo>
                    <a:pt x="329742" y="66789"/>
                  </a:lnTo>
                  <a:lnTo>
                    <a:pt x="330034" y="68059"/>
                  </a:lnTo>
                  <a:lnTo>
                    <a:pt x="330034" y="29730"/>
                  </a:lnTo>
                  <a:lnTo>
                    <a:pt x="325361" y="28752"/>
                  </a:lnTo>
                  <a:lnTo>
                    <a:pt x="325361" y="64249"/>
                  </a:lnTo>
                  <a:lnTo>
                    <a:pt x="325361" y="65519"/>
                  </a:lnTo>
                  <a:lnTo>
                    <a:pt x="324777" y="64249"/>
                  </a:lnTo>
                  <a:lnTo>
                    <a:pt x="324192" y="62979"/>
                  </a:lnTo>
                  <a:lnTo>
                    <a:pt x="323608" y="61709"/>
                  </a:lnTo>
                  <a:lnTo>
                    <a:pt x="322148" y="59169"/>
                  </a:lnTo>
                  <a:lnTo>
                    <a:pt x="321856" y="55359"/>
                  </a:lnTo>
                  <a:lnTo>
                    <a:pt x="322148" y="52819"/>
                  </a:lnTo>
                  <a:lnTo>
                    <a:pt x="322351" y="50279"/>
                  </a:lnTo>
                  <a:lnTo>
                    <a:pt x="322338" y="47739"/>
                  </a:lnTo>
                  <a:lnTo>
                    <a:pt x="321856" y="42659"/>
                  </a:lnTo>
                  <a:lnTo>
                    <a:pt x="322465" y="43929"/>
                  </a:lnTo>
                  <a:lnTo>
                    <a:pt x="323329" y="43929"/>
                  </a:lnTo>
                  <a:lnTo>
                    <a:pt x="323900" y="45199"/>
                  </a:lnTo>
                  <a:lnTo>
                    <a:pt x="323608" y="47739"/>
                  </a:lnTo>
                  <a:lnTo>
                    <a:pt x="323329" y="52819"/>
                  </a:lnTo>
                  <a:lnTo>
                    <a:pt x="324497" y="57899"/>
                  </a:lnTo>
                  <a:lnTo>
                    <a:pt x="325361" y="64249"/>
                  </a:lnTo>
                  <a:lnTo>
                    <a:pt x="325361" y="28752"/>
                  </a:lnTo>
                  <a:lnTo>
                    <a:pt x="325081" y="28689"/>
                  </a:lnTo>
                  <a:lnTo>
                    <a:pt x="326834" y="27419"/>
                  </a:lnTo>
                  <a:lnTo>
                    <a:pt x="328587" y="27419"/>
                  </a:lnTo>
                  <a:lnTo>
                    <a:pt x="328269" y="26149"/>
                  </a:lnTo>
                  <a:lnTo>
                    <a:pt x="323608" y="23609"/>
                  </a:lnTo>
                  <a:lnTo>
                    <a:pt x="328269" y="23609"/>
                  </a:lnTo>
                  <a:lnTo>
                    <a:pt x="326834" y="21069"/>
                  </a:lnTo>
                  <a:lnTo>
                    <a:pt x="322757" y="18529"/>
                  </a:lnTo>
                  <a:lnTo>
                    <a:pt x="320700" y="18529"/>
                  </a:lnTo>
                  <a:lnTo>
                    <a:pt x="320700" y="60439"/>
                  </a:lnTo>
                  <a:lnTo>
                    <a:pt x="320700" y="61709"/>
                  </a:lnTo>
                  <a:lnTo>
                    <a:pt x="320128" y="60439"/>
                  </a:lnTo>
                  <a:lnTo>
                    <a:pt x="319239" y="57899"/>
                  </a:lnTo>
                  <a:lnTo>
                    <a:pt x="318084" y="56629"/>
                  </a:lnTo>
                  <a:lnTo>
                    <a:pt x="317957" y="55359"/>
                  </a:lnTo>
                  <a:lnTo>
                    <a:pt x="318084" y="51549"/>
                  </a:lnTo>
                  <a:lnTo>
                    <a:pt x="318363" y="49009"/>
                  </a:lnTo>
                  <a:lnTo>
                    <a:pt x="318363" y="43929"/>
                  </a:lnTo>
                  <a:lnTo>
                    <a:pt x="318363" y="42659"/>
                  </a:lnTo>
                  <a:lnTo>
                    <a:pt x="318693" y="43929"/>
                  </a:lnTo>
                  <a:lnTo>
                    <a:pt x="319239" y="43929"/>
                  </a:lnTo>
                  <a:lnTo>
                    <a:pt x="319849" y="45199"/>
                  </a:lnTo>
                  <a:lnTo>
                    <a:pt x="319557" y="46469"/>
                  </a:lnTo>
                  <a:lnTo>
                    <a:pt x="319239" y="51549"/>
                  </a:lnTo>
                  <a:lnTo>
                    <a:pt x="320128" y="55359"/>
                  </a:lnTo>
                  <a:lnTo>
                    <a:pt x="320700" y="60439"/>
                  </a:lnTo>
                  <a:lnTo>
                    <a:pt x="320700" y="18529"/>
                  </a:lnTo>
                  <a:lnTo>
                    <a:pt x="318973" y="18529"/>
                  </a:lnTo>
                  <a:lnTo>
                    <a:pt x="315760" y="19799"/>
                  </a:lnTo>
                  <a:lnTo>
                    <a:pt x="316623" y="23609"/>
                  </a:lnTo>
                  <a:lnTo>
                    <a:pt x="317220" y="26149"/>
                  </a:lnTo>
                  <a:lnTo>
                    <a:pt x="316331" y="27139"/>
                  </a:lnTo>
                  <a:lnTo>
                    <a:pt x="316331" y="45199"/>
                  </a:lnTo>
                  <a:lnTo>
                    <a:pt x="315468" y="49009"/>
                  </a:lnTo>
                  <a:lnTo>
                    <a:pt x="316077" y="52819"/>
                  </a:lnTo>
                  <a:lnTo>
                    <a:pt x="316242" y="55359"/>
                  </a:lnTo>
                  <a:lnTo>
                    <a:pt x="316331" y="57899"/>
                  </a:lnTo>
                  <a:lnTo>
                    <a:pt x="316077" y="57899"/>
                  </a:lnTo>
                  <a:lnTo>
                    <a:pt x="315175" y="55359"/>
                  </a:lnTo>
                  <a:lnTo>
                    <a:pt x="314744" y="54089"/>
                  </a:lnTo>
                  <a:lnTo>
                    <a:pt x="314312" y="52819"/>
                  </a:lnTo>
                  <a:lnTo>
                    <a:pt x="314312" y="51549"/>
                  </a:lnTo>
                  <a:lnTo>
                    <a:pt x="314591" y="50279"/>
                  </a:lnTo>
                  <a:lnTo>
                    <a:pt x="314871" y="47739"/>
                  </a:lnTo>
                  <a:lnTo>
                    <a:pt x="314871" y="45199"/>
                  </a:lnTo>
                  <a:lnTo>
                    <a:pt x="314871" y="43929"/>
                  </a:lnTo>
                  <a:lnTo>
                    <a:pt x="315760" y="43929"/>
                  </a:lnTo>
                  <a:lnTo>
                    <a:pt x="316331" y="45199"/>
                  </a:lnTo>
                  <a:lnTo>
                    <a:pt x="316331" y="27139"/>
                  </a:lnTo>
                  <a:lnTo>
                    <a:pt x="316077" y="27419"/>
                  </a:lnTo>
                  <a:lnTo>
                    <a:pt x="314871" y="27419"/>
                  </a:lnTo>
                  <a:lnTo>
                    <a:pt x="313994" y="24879"/>
                  </a:lnTo>
                  <a:lnTo>
                    <a:pt x="313461" y="22339"/>
                  </a:lnTo>
                  <a:lnTo>
                    <a:pt x="312851" y="22339"/>
                  </a:lnTo>
                  <a:lnTo>
                    <a:pt x="312661" y="24879"/>
                  </a:lnTo>
                  <a:lnTo>
                    <a:pt x="312572" y="29959"/>
                  </a:lnTo>
                  <a:lnTo>
                    <a:pt x="315175" y="33769"/>
                  </a:lnTo>
                  <a:lnTo>
                    <a:pt x="312254" y="33769"/>
                  </a:lnTo>
                  <a:lnTo>
                    <a:pt x="311442" y="31229"/>
                  </a:lnTo>
                  <a:lnTo>
                    <a:pt x="310235" y="27419"/>
                  </a:lnTo>
                  <a:lnTo>
                    <a:pt x="310235" y="21069"/>
                  </a:lnTo>
                  <a:lnTo>
                    <a:pt x="307035" y="19799"/>
                  </a:lnTo>
                  <a:lnTo>
                    <a:pt x="307136" y="24879"/>
                  </a:lnTo>
                  <a:lnTo>
                    <a:pt x="307314" y="27419"/>
                  </a:lnTo>
                  <a:lnTo>
                    <a:pt x="309346" y="31229"/>
                  </a:lnTo>
                  <a:lnTo>
                    <a:pt x="306717" y="29959"/>
                  </a:lnTo>
                  <a:lnTo>
                    <a:pt x="304698" y="24879"/>
                  </a:lnTo>
                  <a:lnTo>
                    <a:pt x="304419" y="18529"/>
                  </a:lnTo>
                  <a:lnTo>
                    <a:pt x="302082" y="18529"/>
                  </a:lnTo>
                  <a:lnTo>
                    <a:pt x="302145" y="23609"/>
                  </a:lnTo>
                  <a:lnTo>
                    <a:pt x="302348" y="27419"/>
                  </a:lnTo>
                  <a:lnTo>
                    <a:pt x="303809" y="33769"/>
                  </a:lnTo>
                  <a:lnTo>
                    <a:pt x="303263" y="33769"/>
                  </a:lnTo>
                  <a:lnTo>
                    <a:pt x="303263" y="210299"/>
                  </a:lnTo>
                  <a:lnTo>
                    <a:pt x="301802" y="209029"/>
                  </a:lnTo>
                  <a:lnTo>
                    <a:pt x="301802" y="207759"/>
                  </a:lnTo>
                  <a:lnTo>
                    <a:pt x="298297" y="201409"/>
                  </a:lnTo>
                  <a:lnTo>
                    <a:pt x="294805" y="196329"/>
                  </a:lnTo>
                  <a:lnTo>
                    <a:pt x="293357" y="195059"/>
                  </a:lnTo>
                  <a:lnTo>
                    <a:pt x="290449" y="192519"/>
                  </a:lnTo>
                  <a:lnTo>
                    <a:pt x="289001" y="191249"/>
                  </a:lnTo>
                  <a:lnTo>
                    <a:pt x="303263" y="210299"/>
                  </a:lnTo>
                  <a:lnTo>
                    <a:pt x="303263" y="33769"/>
                  </a:lnTo>
                  <a:lnTo>
                    <a:pt x="302958" y="33248"/>
                  </a:lnTo>
                  <a:lnTo>
                    <a:pt x="302958" y="201409"/>
                  </a:lnTo>
                  <a:lnTo>
                    <a:pt x="301802" y="201409"/>
                  </a:lnTo>
                  <a:lnTo>
                    <a:pt x="300913" y="197599"/>
                  </a:lnTo>
                  <a:lnTo>
                    <a:pt x="295846" y="188709"/>
                  </a:lnTo>
                  <a:lnTo>
                    <a:pt x="295122" y="187439"/>
                  </a:lnTo>
                  <a:lnTo>
                    <a:pt x="293458" y="186169"/>
                  </a:lnTo>
                  <a:lnTo>
                    <a:pt x="290144" y="183629"/>
                  </a:lnTo>
                  <a:lnTo>
                    <a:pt x="289864" y="181089"/>
                  </a:lnTo>
                  <a:lnTo>
                    <a:pt x="297421" y="187439"/>
                  </a:lnTo>
                  <a:lnTo>
                    <a:pt x="302348" y="195059"/>
                  </a:lnTo>
                  <a:lnTo>
                    <a:pt x="302958" y="201409"/>
                  </a:lnTo>
                  <a:lnTo>
                    <a:pt x="302958" y="33248"/>
                  </a:lnTo>
                  <a:lnTo>
                    <a:pt x="301802" y="31229"/>
                  </a:lnTo>
                  <a:lnTo>
                    <a:pt x="301802" y="191249"/>
                  </a:lnTo>
                  <a:lnTo>
                    <a:pt x="300913" y="189979"/>
                  </a:lnTo>
                  <a:lnTo>
                    <a:pt x="300050" y="187439"/>
                  </a:lnTo>
                  <a:lnTo>
                    <a:pt x="298018" y="183629"/>
                  </a:lnTo>
                  <a:lnTo>
                    <a:pt x="296456" y="181089"/>
                  </a:lnTo>
                  <a:lnTo>
                    <a:pt x="295681" y="179819"/>
                  </a:lnTo>
                  <a:lnTo>
                    <a:pt x="294424" y="178549"/>
                  </a:lnTo>
                  <a:lnTo>
                    <a:pt x="291909" y="176009"/>
                  </a:lnTo>
                  <a:lnTo>
                    <a:pt x="291617" y="174739"/>
                  </a:lnTo>
                  <a:lnTo>
                    <a:pt x="297738" y="179819"/>
                  </a:lnTo>
                  <a:lnTo>
                    <a:pt x="301510" y="184899"/>
                  </a:lnTo>
                  <a:lnTo>
                    <a:pt x="301802" y="191249"/>
                  </a:lnTo>
                  <a:lnTo>
                    <a:pt x="301802" y="31229"/>
                  </a:lnTo>
                  <a:lnTo>
                    <a:pt x="301205" y="30200"/>
                  </a:lnTo>
                  <a:lnTo>
                    <a:pt x="301205" y="36309"/>
                  </a:lnTo>
                  <a:lnTo>
                    <a:pt x="300913" y="37579"/>
                  </a:lnTo>
                  <a:lnTo>
                    <a:pt x="300647" y="37223"/>
                  </a:lnTo>
                  <a:lnTo>
                    <a:pt x="300647" y="176009"/>
                  </a:lnTo>
                  <a:lnTo>
                    <a:pt x="300647" y="179819"/>
                  </a:lnTo>
                  <a:lnTo>
                    <a:pt x="299440" y="177279"/>
                  </a:lnTo>
                  <a:lnTo>
                    <a:pt x="298018" y="174739"/>
                  </a:lnTo>
                  <a:lnTo>
                    <a:pt x="297141" y="173469"/>
                  </a:lnTo>
                  <a:lnTo>
                    <a:pt x="296278" y="172199"/>
                  </a:lnTo>
                  <a:lnTo>
                    <a:pt x="294043" y="169786"/>
                  </a:lnTo>
                  <a:lnTo>
                    <a:pt x="293662" y="169659"/>
                  </a:lnTo>
                  <a:lnTo>
                    <a:pt x="293928" y="169659"/>
                  </a:lnTo>
                  <a:lnTo>
                    <a:pt x="294043" y="169786"/>
                  </a:lnTo>
                  <a:lnTo>
                    <a:pt x="297738" y="170929"/>
                  </a:lnTo>
                  <a:lnTo>
                    <a:pt x="300647" y="176009"/>
                  </a:lnTo>
                  <a:lnTo>
                    <a:pt x="300647" y="37223"/>
                  </a:lnTo>
                  <a:lnTo>
                    <a:pt x="297141" y="32423"/>
                  </a:lnTo>
                  <a:lnTo>
                    <a:pt x="297141" y="37579"/>
                  </a:lnTo>
                  <a:lnTo>
                    <a:pt x="297141" y="38849"/>
                  </a:lnTo>
                  <a:lnTo>
                    <a:pt x="293370" y="35775"/>
                  </a:lnTo>
                  <a:lnTo>
                    <a:pt x="293370" y="43929"/>
                  </a:lnTo>
                  <a:lnTo>
                    <a:pt x="293370" y="45199"/>
                  </a:lnTo>
                  <a:lnTo>
                    <a:pt x="290753" y="43395"/>
                  </a:lnTo>
                  <a:lnTo>
                    <a:pt x="290753" y="52819"/>
                  </a:lnTo>
                  <a:lnTo>
                    <a:pt x="288124" y="50914"/>
                  </a:lnTo>
                  <a:lnTo>
                    <a:pt x="288124" y="59169"/>
                  </a:lnTo>
                  <a:lnTo>
                    <a:pt x="288124" y="60439"/>
                  </a:lnTo>
                  <a:lnTo>
                    <a:pt x="286385" y="58712"/>
                  </a:lnTo>
                  <a:lnTo>
                    <a:pt x="286385" y="68059"/>
                  </a:lnTo>
                  <a:lnTo>
                    <a:pt x="284911" y="66840"/>
                  </a:lnTo>
                  <a:lnTo>
                    <a:pt x="284911" y="76949"/>
                  </a:lnTo>
                  <a:lnTo>
                    <a:pt x="284022" y="76111"/>
                  </a:lnTo>
                  <a:lnTo>
                    <a:pt x="284022" y="84569"/>
                  </a:lnTo>
                  <a:lnTo>
                    <a:pt x="283159" y="83858"/>
                  </a:lnTo>
                  <a:lnTo>
                    <a:pt x="283159" y="93459"/>
                  </a:lnTo>
                  <a:lnTo>
                    <a:pt x="283159" y="127749"/>
                  </a:lnTo>
                  <a:lnTo>
                    <a:pt x="271792" y="117589"/>
                  </a:lnTo>
                  <a:lnTo>
                    <a:pt x="262534" y="106159"/>
                  </a:lnTo>
                  <a:lnTo>
                    <a:pt x="255955" y="93459"/>
                  </a:lnTo>
                  <a:lnTo>
                    <a:pt x="252628" y="82029"/>
                  </a:lnTo>
                  <a:lnTo>
                    <a:pt x="254939" y="84569"/>
                  </a:lnTo>
                  <a:lnTo>
                    <a:pt x="256108" y="90919"/>
                  </a:lnTo>
                  <a:lnTo>
                    <a:pt x="262216" y="102349"/>
                  </a:lnTo>
                  <a:lnTo>
                    <a:pt x="268020" y="109969"/>
                  </a:lnTo>
                  <a:lnTo>
                    <a:pt x="274650" y="117589"/>
                  </a:lnTo>
                  <a:lnTo>
                    <a:pt x="280301" y="123939"/>
                  </a:lnTo>
                  <a:lnTo>
                    <a:pt x="283159" y="127749"/>
                  </a:lnTo>
                  <a:lnTo>
                    <a:pt x="283159" y="93459"/>
                  </a:lnTo>
                  <a:lnTo>
                    <a:pt x="282575" y="92925"/>
                  </a:lnTo>
                  <a:lnTo>
                    <a:pt x="282575" y="101079"/>
                  </a:lnTo>
                  <a:lnTo>
                    <a:pt x="282295" y="100850"/>
                  </a:lnTo>
                  <a:lnTo>
                    <a:pt x="282295" y="109969"/>
                  </a:lnTo>
                  <a:lnTo>
                    <a:pt x="282295" y="118859"/>
                  </a:lnTo>
                  <a:lnTo>
                    <a:pt x="271665" y="108699"/>
                  </a:lnTo>
                  <a:lnTo>
                    <a:pt x="263258" y="98539"/>
                  </a:lnTo>
                  <a:lnTo>
                    <a:pt x="257530" y="87109"/>
                  </a:lnTo>
                  <a:lnTo>
                    <a:pt x="256235" y="82029"/>
                  </a:lnTo>
                  <a:lnTo>
                    <a:pt x="254939" y="76949"/>
                  </a:lnTo>
                  <a:lnTo>
                    <a:pt x="256997" y="79489"/>
                  </a:lnTo>
                  <a:lnTo>
                    <a:pt x="257848" y="84569"/>
                  </a:lnTo>
                  <a:lnTo>
                    <a:pt x="263690" y="94729"/>
                  </a:lnTo>
                  <a:lnTo>
                    <a:pt x="268998" y="102349"/>
                  </a:lnTo>
                  <a:lnTo>
                    <a:pt x="274828" y="109969"/>
                  </a:lnTo>
                  <a:lnTo>
                    <a:pt x="279742" y="115049"/>
                  </a:lnTo>
                  <a:lnTo>
                    <a:pt x="282295" y="118859"/>
                  </a:lnTo>
                  <a:lnTo>
                    <a:pt x="282295" y="109969"/>
                  </a:lnTo>
                  <a:lnTo>
                    <a:pt x="272503" y="101079"/>
                  </a:lnTo>
                  <a:lnTo>
                    <a:pt x="264744" y="90919"/>
                  </a:lnTo>
                  <a:lnTo>
                    <a:pt x="259435" y="80759"/>
                  </a:lnTo>
                  <a:lnTo>
                    <a:pt x="258521" y="76949"/>
                  </a:lnTo>
                  <a:lnTo>
                    <a:pt x="256997" y="70599"/>
                  </a:lnTo>
                  <a:lnTo>
                    <a:pt x="259016" y="73139"/>
                  </a:lnTo>
                  <a:lnTo>
                    <a:pt x="260172" y="79489"/>
                  </a:lnTo>
                  <a:lnTo>
                    <a:pt x="265442" y="88379"/>
                  </a:lnTo>
                  <a:lnTo>
                    <a:pt x="270281" y="94729"/>
                  </a:lnTo>
                  <a:lnTo>
                    <a:pt x="275602" y="101079"/>
                  </a:lnTo>
                  <a:lnTo>
                    <a:pt x="280060" y="106159"/>
                  </a:lnTo>
                  <a:lnTo>
                    <a:pt x="282295" y="109969"/>
                  </a:lnTo>
                  <a:lnTo>
                    <a:pt x="282295" y="100850"/>
                  </a:lnTo>
                  <a:lnTo>
                    <a:pt x="273583" y="93459"/>
                  </a:lnTo>
                  <a:lnTo>
                    <a:pt x="266471" y="84569"/>
                  </a:lnTo>
                  <a:lnTo>
                    <a:pt x="261581" y="74409"/>
                  </a:lnTo>
                  <a:lnTo>
                    <a:pt x="260604" y="70599"/>
                  </a:lnTo>
                  <a:lnTo>
                    <a:pt x="259295" y="65519"/>
                  </a:lnTo>
                  <a:lnTo>
                    <a:pt x="261353" y="66789"/>
                  </a:lnTo>
                  <a:lnTo>
                    <a:pt x="262496" y="73139"/>
                  </a:lnTo>
                  <a:lnTo>
                    <a:pt x="267169" y="80759"/>
                  </a:lnTo>
                  <a:lnTo>
                    <a:pt x="271716" y="87109"/>
                  </a:lnTo>
                  <a:lnTo>
                    <a:pt x="280670" y="98539"/>
                  </a:lnTo>
                  <a:lnTo>
                    <a:pt x="282575" y="101079"/>
                  </a:lnTo>
                  <a:lnTo>
                    <a:pt x="282575" y="92925"/>
                  </a:lnTo>
                  <a:lnTo>
                    <a:pt x="274866" y="85839"/>
                  </a:lnTo>
                  <a:lnTo>
                    <a:pt x="268439" y="76949"/>
                  </a:lnTo>
                  <a:lnTo>
                    <a:pt x="264134" y="68059"/>
                  </a:lnTo>
                  <a:lnTo>
                    <a:pt x="263588" y="65519"/>
                  </a:lnTo>
                  <a:lnTo>
                    <a:pt x="262216" y="59169"/>
                  </a:lnTo>
                  <a:lnTo>
                    <a:pt x="263969" y="61709"/>
                  </a:lnTo>
                  <a:lnTo>
                    <a:pt x="264833" y="66789"/>
                  </a:lnTo>
                  <a:lnTo>
                    <a:pt x="269494" y="74409"/>
                  </a:lnTo>
                  <a:lnTo>
                    <a:pt x="273837" y="83299"/>
                  </a:lnTo>
                  <a:lnTo>
                    <a:pt x="282575" y="90919"/>
                  </a:lnTo>
                  <a:lnTo>
                    <a:pt x="283159" y="93459"/>
                  </a:lnTo>
                  <a:lnTo>
                    <a:pt x="283159" y="83858"/>
                  </a:lnTo>
                  <a:lnTo>
                    <a:pt x="276364" y="78219"/>
                  </a:lnTo>
                  <a:lnTo>
                    <a:pt x="270535" y="69329"/>
                  </a:lnTo>
                  <a:lnTo>
                    <a:pt x="266738" y="61709"/>
                  </a:lnTo>
                  <a:lnTo>
                    <a:pt x="266204" y="59169"/>
                  </a:lnTo>
                  <a:lnTo>
                    <a:pt x="265137" y="54089"/>
                  </a:lnTo>
                  <a:lnTo>
                    <a:pt x="266585" y="55359"/>
                  </a:lnTo>
                  <a:lnTo>
                    <a:pt x="267741" y="60439"/>
                  </a:lnTo>
                  <a:lnTo>
                    <a:pt x="271818" y="68059"/>
                  </a:lnTo>
                  <a:lnTo>
                    <a:pt x="275882" y="75679"/>
                  </a:lnTo>
                  <a:lnTo>
                    <a:pt x="283476" y="83299"/>
                  </a:lnTo>
                  <a:lnTo>
                    <a:pt x="284022" y="84569"/>
                  </a:lnTo>
                  <a:lnTo>
                    <a:pt x="284022" y="76111"/>
                  </a:lnTo>
                  <a:lnTo>
                    <a:pt x="278180" y="70599"/>
                  </a:lnTo>
                  <a:lnTo>
                    <a:pt x="273011" y="62979"/>
                  </a:lnTo>
                  <a:lnTo>
                    <a:pt x="269646" y="55359"/>
                  </a:lnTo>
                  <a:lnTo>
                    <a:pt x="269379" y="54089"/>
                  </a:lnTo>
                  <a:lnTo>
                    <a:pt x="268338" y="49009"/>
                  </a:lnTo>
                  <a:lnTo>
                    <a:pt x="269773" y="50279"/>
                  </a:lnTo>
                  <a:lnTo>
                    <a:pt x="270675" y="55359"/>
                  </a:lnTo>
                  <a:lnTo>
                    <a:pt x="274447" y="61709"/>
                  </a:lnTo>
                  <a:lnTo>
                    <a:pt x="277952" y="68059"/>
                  </a:lnTo>
                  <a:lnTo>
                    <a:pt x="284632" y="74409"/>
                  </a:lnTo>
                  <a:lnTo>
                    <a:pt x="284911" y="76949"/>
                  </a:lnTo>
                  <a:lnTo>
                    <a:pt x="284911" y="66840"/>
                  </a:lnTo>
                  <a:lnTo>
                    <a:pt x="280301" y="62979"/>
                  </a:lnTo>
                  <a:lnTo>
                    <a:pt x="275717" y="56629"/>
                  </a:lnTo>
                  <a:lnTo>
                    <a:pt x="272834" y="50279"/>
                  </a:lnTo>
                  <a:lnTo>
                    <a:pt x="272630" y="49009"/>
                  </a:lnTo>
                  <a:lnTo>
                    <a:pt x="271818" y="43929"/>
                  </a:lnTo>
                  <a:lnTo>
                    <a:pt x="273291" y="43929"/>
                  </a:lnTo>
                  <a:lnTo>
                    <a:pt x="274129" y="49009"/>
                  </a:lnTo>
                  <a:lnTo>
                    <a:pt x="280568" y="60439"/>
                  </a:lnTo>
                  <a:lnTo>
                    <a:pt x="286092" y="66789"/>
                  </a:lnTo>
                  <a:lnTo>
                    <a:pt x="286385" y="68059"/>
                  </a:lnTo>
                  <a:lnTo>
                    <a:pt x="286385" y="58712"/>
                  </a:lnTo>
                  <a:lnTo>
                    <a:pt x="283019" y="55359"/>
                  </a:lnTo>
                  <a:lnTo>
                    <a:pt x="279171" y="50279"/>
                  </a:lnTo>
                  <a:lnTo>
                    <a:pt x="276733" y="43929"/>
                  </a:lnTo>
                  <a:lnTo>
                    <a:pt x="275882" y="37579"/>
                  </a:lnTo>
                  <a:lnTo>
                    <a:pt x="277063" y="38849"/>
                  </a:lnTo>
                  <a:lnTo>
                    <a:pt x="277952" y="42659"/>
                  </a:lnTo>
                  <a:lnTo>
                    <a:pt x="280568" y="47739"/>
                  </a:lnTo>
                  <a:lnTo>
                    <a:pt x="283476" y="54089"/>
                  </a:lnTo>
                  <a:lnTo>
                    <a:pt x="288124" y="59169"/>
                  </a:lnTo>
                  <a:lnTo>
                    <a:pt x="288124" y="50914"/>
                  </a:lnTo>
                  <a:lnTo>
                    <a:pt x="283756" y="47739"/>
                  </a:lnTo>
                  <a:lnTo>
                    <a:pt x="279971" y="40119"/>
                  </a:lnTo>
                  <a:lnTo>
                    <a:pt x="280085" y="37579"/>
                  </a:lnTo>
                  <a:lnTo>
                    <a:pt x="280263" y="33769"/>
                  </a:lnTo>
                  <a:lnTo>
                    <a:pt x="281127" y="33769"/>
                  </a:lnTo>
                  <a:lnTo>
                    <a:pt x="282295" y="37579"/>
                  </a:lnTo>
                  <a:lnTo>
                    <a:pt x="284632" y="42659"/>
                  </a:lnTo>
                  <a:lnTo>
                    <a:pt x="286956" y="46469"/>
                  </a:lnTo>
                  <a:lnTo>
                    <a:pt x="290436" y="51549"/>
                  </a:lnTo>
                  <a:lnTo>
                    <a:pt x="290753" y="52819"/>
                  </a:lnTo>
                  <a:lnTo>
                    <a:pt x="290753" y="43395"/>
                  </a:lnTo>
                  <a:lnTo>
                    <a:pt x="287845" y="41389"/>
                  </a:lnTo>
                  <a:lnTo>
                    <a:pt x="284911" y="33769"/>
                  </a:lnTo>
                  <a:lnTo>
                    <a:pt x="285178" y="28689"/>
                  </a:lnTo>
                  <a:lnTo>
                    <a:pt x="286385" y="29959"/>
                  </a:lnTo>
                  <a:lnTo>
                    <a:pt x="287248" y="32499"/>
                  </a:lnTo>
                  <a:lnTo>
                    <a:pt x="290753" y="40119"/>
                  </a:lnTo>
                  <a:lnTo>
                    <a:pt x="293370" y="43929"/>
                  </a:lnTo>
                  <a:lnTo>
                    <a:pt x="293370" y="35775"/>
                  </a:lnTo>
                  <a:lnTo>
                    <a:pt x="292481" y="35039"/>
                  </a:lnTo>
                  <a:lnTo>
                    <a:pt x="290436" y="28689"/>
                  </a:lnTo>
                  <a:lnTo>
                    <a:pt x="291020" y="24879"/>
                  </a:lnTo>
                  <a:lnTo>
                    <a:pt x="291909" y="24879"/>
                  </a:lnTo>
                  <a:lnTo>
                    <a:pt x="293052" y="28689"/>
                  </a:lnTo>
                  <a:lnTo>
                    <a:pt x="297141" y="37579"/>
                  </a:lnTo>
                  <a:lnTo>
                    <a:pt x="297141" y="32423"/>
                  </a:lnTo>
                  <a:lnTo>
                    <a:pt x="296278" y="31229"/>
                  </a:lnTo>
                  <a:lnTo>
                    <a:pt x="294805" y="24879"/>
                  </a:lnTo>
                  <a:lnTo>
                    <a:pt x="296278" y="19799"/>
                  </a:lnTo>
                  <a:lnTo>
                    <a:pt x="297141" y="19799"/>
                  </a:lnTo>
                  <a:lnTo>
                    <a:pt x="297421" y="23609"/>
                  </a:lnTo>
                  <a:lnTo>
                    <a:pt x="299440" y="32499"/>
                  </a:lnTo>
                  <a:lnTo>
                    <a:pt x="301205" y="36309"/>
                  </a:lnTo>
                  <a:lnTo>
                    <a:pt x="301205" y="30200"/>
                  </a:lnTo>
                  <a:lnTo>
                    <a:pt x="300342" y="28689"/>
                  </a:lnTo>
                  <a:lnTo>
                    <a:pt x="299440" y="22339"/>
                  </a:lnTo>
                  <a:lnTo>
                    <a:pt x="299897" y="19799"/>
                  </a:lnTo>
                  <a:lnTo>
                    <a:pt x="300342" y="17259"/>
                  </a:lnTo>
                  <a:lnTo>
                    <a:pt x="299758" y="17259"/>
                  </a:lnTo>
                  <a:lnTo>
                    <a:pt x="281927" y="23609"/>
                  </a:lnTo>
                  <a:lnTo>
                    <a:pt x="267589" y="38849"/>
                  </a:lnTo>
                  <a:lnTo>
                    <a:pt x="257200" y="60439"/>
                  </a:lnTo>
                  <a:lnTo>
                    <a:pt x="251167" y="88379"/>
                  </a:lnTo>
                  <a:lnTo>
                    <a:pt x="253187" y="92189"/>
                  </a:lnTo>
                  <a:lnTo>
                    <a:pt x="254647" y="98539"/>
                  </a:lnTo>
                  <a:lnTo>
                    <a:pt x="261061" y="108699"/>
                  </a:lnTo>
                  <a:lnTo>
                    <a:pt x="267449" y="117589"/>
                  </a:lnTo>
                  <a:lnTo>
                    <a:pt x="275056" y="126479"/>
                  </a:lnTo>
                  <a:lnTo>
                    <a:pt x="281635" y="132829"/>
                  </a:lnTo>
                  <a:lnTo>
                    <a:pt x="284911" y="137909"/>
                  </a:lnTo>
                  <a:lnTo>
                    <a:pt x="273100" y="126479"/>
                  </a:lnTo>
                  <a:lnTo>
                    <a:pt x="263029" y="113779"/>
                  </a:lnTo>
                  <a:lnTo>
                    <a:pt x="255473" y="101079"/>
                  </a:lnTo>
                  <a:lnTo>
                    <a:pt x="251167" y="89649"/>
                  </a:lnTo>
                  <a:lnTo>
                    <a:pt x="250888" y="90919"/>
                  </a:lnTo>
                  <a:lnTo>
                    <a:pt x="250888" y="93459"/>
                  </a:lnTo>
                  <a:lnTo>
                    <a:pt x="250558" y="94729"/>
                  </a:lnTo>
                  <a:lnTo>
                    <a:pt x="250558" y="95999"/>
                  </a:lnTo>
                  <a:lnTo>
                    <a:pt x="252310" y="99809"/>
                  </a:lnTo>
                  <a:lnTo>
                    <a:pt x="254076" y="106159"/>
                  </a:lnTo>
                  <a:lnTo>
                    <a:pt x="259588" y="115049"/>
                  </a:lnTo>
                  <a:lnTo>
                    <a:pt x="266712" y="125209"/>
                  </a:lnTo>
                  <a:lnTo>
                    <a:pt x="275094" y="134099"/>
                  </a:lnTo>
                  <a:lnTo>
                    <a:pt x="282270" y="140449"/>
                  </a:lnTo>
                  <a:lnTo>
                    <a:pt x="285775" y="145529"/>
                  </a:lnTo>
                  <a:lnTo>
                    <a:pt x="274015" y="135369"/>
                  </a:lnTo>
                  <a:lnTo>
                    <a:pt x="263664" y="123939"/>
                  </a:lnTo>
                  <a:lnTo>
                    <a:pt x="255498" y="111239"/>
                  </a:lnTo>
                  <a:lnTo>
                    <a:pt x="250278" y="99809"/>
                  </a:lnTo>
                  <a:lnTo>
                    <a:pt x="250012" y="101079"/>
                  </a:lnTo>
                  <a:lnTo>
                    <a:pt x="250012" y="104889"/>
                  </a:lnTo>
                  <a:lnTo>
                    <a:pt x="254076" y="113779"/>
                  </a:lnTo>
                  <a:lnTo>
                    <a:pt x="259016" y="122669"/>
                  </a:lnTo>
                  <a:lnTo>
                    <a:pt x="266331" y="132829"/>
                  </a:lnTo>
                  <a:lnTo>
                    <a:pt x="275158" y="141719"/>
                  </a:lnTo>
                  <a:lnTo>
                    <a:pt x="282905" y="149339"/>
                  </a:lnTo>
                  <a:lnTo>
                    <a:pt x="286956" y="154419"/>
                  </a:lnTo>
                  <a:lnTo>
                    <a:pt x="275043" y="144259"/>
                  </a:lnTo>
                  <a:lnTo>
                    <a:pt x="264299" y="132829"/>
                  </a:lnTo>
                  <a:lnTo>
                    <a:pt x="255574" y="120129"/>
                  </a:lnTo>
                  <a:lnTo>
                    <a:pt x="249720" y="108699"/>
                  </a:lnTo>
                  <a:lnTo>
                    <a:pt x="249415" y="109969"/>
                  </a:lnTo>
                  <a:lnTo>
                    <a:pt x="249415" y="112509"/>
                  </a:lnTo>
                  <a:lnTo>
                    <a:pt x="250888" y="116319"/>
                  </a:lnTo>
                  <a:lnTo>
                    <a:pt x="253187" y="122669"/>
                  </a:lnTo>
                  <a:lnTo>
                    <a:pt x="265430" y="140449"/>
                  </a:lnTo>
                  <a:lnTo>
                    <a:pt x="283248" y="159499"/>
                  </a:lnTo>
                  <a:lnTo>
                    <a:pt x="287528" y="164579"/>
                  </a:lnTo>
                  <a:lnTo>
                    <a:pt x="275640" y="154419"/>
                  </a:lnTo>
                  <a:lnTo>
                    <a:pt x="264579" y="141719"/>
                  </a:lnTo>
                  <a:lnTo>
                    <a:pt x="255320" y="129019"/>
                  </a:lnTo>
                  <a:lnTo>
                    <a:pt x="248805" y="116319"/>
                  </a:lnTo>
                  <a:lnTo>
                    <a:pt x="248805" y="120129"/>
                  </a:lnTo>
                  <a:lnTo>
                    <a:pt x="275031" y="158229"/>
                  </a:lnTo>
                  <a:lnTo>
                    <a:pt x="283705" y="168389"/>
                  </a:lnTo>
                  <a:lnTo>
                    <a:pt x="255498" y="137909"/>
                  </a:lnTo>
                  <a:lnTo>
                    <a:pt x="248259" y="125209"/>
                  </a:lnTo>
                  <a:lnTo>
                    <a:pt x="248259" y="127749"/>
                  </a:lnTo>
                  <a:lnTo>
                    <a:pt x="250012" y="131559"/>
                  </a:lnTo>
                  <a:lnTo>
                    <a:pt x="252310" y="136639"/>
                  </a:lnTo>
                  <a:lnTo>
                    <a:pt x="256108" y="142989"/>
                  </a:lnTo>
                  <a:lnTo>
                    <a:pt x="264261" y="154419"/>
                  </a:lnTo>
                  <a:lnTo>
                    <a:pt x="273532" y="164579"/>
                  </a:lnTo>
                  <a:lnTo>
                    <a:pt x="281444" y="173469"/>
                  </a:lnTo>
                  <a:lnTo>
                    <a:pt x="254596" y="144259"/>
                  </a:lnTo>
                  <a:lnTo>
                    <a:pt x="247662" y="132829"/>
                  </a:lnTo>
                  <a:lnTo>
                    <a:pt x="247662" y="135369"/>
                  </a:lnTo>
                  <a:lnTo>
                    <a:pt x="272910" y="172199"/>
                  </a:lnTo>
                  <a:lnTo>
                    <a:pt x="280758" y="179819"/>
                  </a:lnTo>
                  <a:lnTo>
                    <a:pt x="284911" y="186169"/>
                  </a:lnTo>
                  <a:lnTo>
                    <a:pt x="272745" y="174739"/>
                  </a:lnTo>
                  <a:lnTo>
                    <a:pt x="262394" y="163309"/>
                  </a:lnTo>
                  <a:lnTo>
                    <a:pt x="253860" y="151879"/>
                  </a:lnTo>
                  <a:lnTo>
                    <a:pt x="247116" y="139179"/>
                  </a:lnTo>
                  <a:lnTo>
                    <a:pt x="246786" y="141719"/>
                  </a:lnTo>
                  <a:lnTo>
                    <a:pt x="246786" y="142989"/>
                  </a:lnTo>
                  <a:lnTo>
                    <a:pt x="246507" y="145529"/>
                  </a:lnTo>
                  <a:lnTo>
                    <a:pt x="247967" y="148069"/>
                  </a:lnTo>
                  <a:lnTo>
                    <a:pt x="271716" y="178549"/>
                  </a:lnTo>
                  <a:lnTo>
                    <a:pt x="279704" y="187439"/>
                  </a:lnTo>
                  <a:lnTo>
                    <a:pt x="283476" y="192519"/>
                  </a:lnTo>
                  <a:lnTo>
                    <a:pt x="272643" y="182359"/>
                  </a:lnTo>
                  <a:lnTo>
                    <a:pt x="261493" y="169659"/>
                  </a:lnTo>
                  <a:lnTo>
                    <a:pt x="253631" y="160769"/>
                  </a:lnTo>
                  <a:lnTo>
                    <a:pt x="245910" y="149339"/>
                  </a:lnTo>
                  <a:lnTo>
                    <a:pt x="245630" y="151879"/>
                  </a:lnTo>
                  <a:lnTo>
                    <a:pt x="245630" y="153149"/>
                  </a:lnTo>
                  <a:lnTo>
                    <a:pt x="245033" y="155689"/>
                  </a:lnTo>
                  <a:lnTo>
                    <a:pt x="254000" y="165849"/>
                  </a:lnTo>
                  <a:lnTo>
                    <a:pt x="263601" y="177279"/>
                  </a:lnTo>
                  <a:lnTo>
                    <a:pt x="273532" y="188709"/>
                  </a:lnTo>
                  <a:lnTo>
                    <a:pt x="288124" y="206489"/>
                  </a:lnTo>
                  <a:lnTo>
                    <a:pt x="289293" y="206489"/>
                  </a:lnTo>
                  <a:lnTo>
                    <a:pt x="292481" y="211569"/>
                  </a:lnTo>
                  <a:lnTo>
                    <a:pt x="294233" y="211569"/>
                  </a:lnTo>
                  <a:lnTo>
                    <a:pt x="299440" y="214109"/>
                  </a:lnTo>
                  <a:lnTo>
                    <a:pt x="298297" y="209029"/>
                  </a:lnTo>
                  <a:lnTo>
                    <a:pt x="293928" y="202679"/>
                  </a:lnTo>
                  <a:lnTo>
                    <a:pt x="288404" y="197599"/>
                  </a:lnTo>
                  <a:lnTo>
                    <a:pt x="287845" y="195059"/>
                  </a:lnTo>
                  <a:lnTo>
                    <a:pt x="295122" y="201409"/>
                  </a:lnTo>
                  <a:lnTo>
                    <a:pt x="297738" y="205219"/>
                  </a:lnTo>
                  <a:lnTo>
                    <a:pt x="302082" y="212839"/>
                  </a:lnTo>
                  <a:lnTo>
                    <a:pt x="303263" y="214109"/>
                  </a:lnTo>
                  <a:lnTo>
                    <a:pt x="305854" y="214109"/>
                  </a:lnTo>
                  <a:lnTo>
                    <a:pt x="316077" y="216649"/>
                  </a:lnTo>
                  <a:lnTo>
                    <a:pt x="315760" y="215379"/>
                  </a:lnTo>
                  <a:lnTo>
                    <a:pt x="316331" y="215379"/>
                  </a:lnTo>
                  <a:lnTo>
                    <a:pt x="312686" y="210299"/>
                  </a:lnTo>
                  <a:lnTo>
                    <a:pt x="311772" y="209029"/>
                  </a:lnTo>
                  <a:lnTo>
                    <a:pt x="311188" y="206489"/>
                  </a:lnTo>
                  <a:lnTo>
                    <a:pt x="319557" y="214109"/>
                  </a:lnTo>
                  <a:lnTo>
                    <a:pt x="321589" y="215379"/>
                  </a:lnTo>
                  <a:lnTo>
                    <a:pt x="322465" y="217919"/>
                  </a:lnTo>
                  <a:lnTo>
                    <a:pt x="327660" y="217919"/>
                  </a:lnTo>
                  <a:lnTo>
                    <a:pt x="323596" y="211569"/>
                  </a:lnTo>
                  <a:lnTo>
                    <a:pt x="322707" y="209029"/>
                  </a:lnTo>
                  <a:lnTo>
                    <a:pt x="325031" y="211569"/>
                  </a:lnTo>
                  <a:lnTo>
                    <a:pt x="330606" y="219189"/>
                  </a:lnTo>
                  <a:lnTo>
                    <a:pt x="332359" y="220459"/>
                  </a:lnTo>
                  <a:lnTo>
                    <a:pt x="333806" y="220459"/>
                  </a:lnTo>
                  <a:lnTo>
                    <a:pt x="334937" y="219189"/>
                  </a:lnTo>
                  <a:lnTo>
                    <a:pt x="328891" y="210299"/>
                  </a:lnTo>
                  <a:lnTo>
                    <a:pt x="327964" y="209029"/>
                  </a:lnTo>
                  <a:lnTo>
                    <a:pt x="327037" y="207759"/>
                  </a:lnTo>
                  <a:lnTo>
                    <a:pt x="328993" y="209029"/>
                  </a:lnTo>
                  <a:lnTo>
                    <a:pt x="334403" y="215379"/>
                  </a:lnTo>
                  <a:lnTo>
                    <a:pt x="335864" y="216649"/>
                  </a:lnTo>
                  <a:lnTo>
                    <a:pt x="335864" y="217919"/>
                  </a:lnTo>
                  <a:lnTo>
                    <a:pt x="337273" y="219189"/>
                  </a:lnTo>
                  <a:lnTo>
                    <a:pt x="340207" y="221729"/>
                  </a:lnTo>
                  <a:lnTo>
                    <a:pt x="339915" y="217919"/>
                  </a:lnTo>
                  <a:lnTo>
                    <a:pt x="332651" y="207759"/>
                  </a:lnTo>
                  <a:lnTo>
                    <a:pt x="331736" y="206489"/>
                  </a:lnTo>
                  <a:lnTo>
                    <a:pt x="329082" y="202679"/>
                  </a:lnTo>
                  <a:lnTo>
                    <a:pt x="331990" y="206489"/>
                  </a:lnTo>
                  <a:lnTo>
                    <a:pt x="340525" y="215379"/>
                  </a:lnTo>
                  <a:lnTo>
                    <a:pt x="342544" y="216649"/>
                  </a:lnTo>
                  <a:lnTo>
                    <a:pt x="341934" y="215379"/>
                  </a:lnTo>
                  <a:lnTo>
                    <a:pt x="340791" y="212839"/>
                  </a:lnTo>
                  <a:lnTo>
                    <a:pt x="333629" y="203949"/>
                  </a:lnTo>
                  <a:lnTo>
                    <a:pt x="332879" y="202679"/>
                  </a:lnTo>
                  <a:lnTo>
                    <a:pt x="332117" y="201409"/>
                  </a:lnTo>
                  <a:lnTo>
                    <a:pt x="331368" y="200139"/>
                  </a:lnTo>
                  <a:lnTo>
                    <a:pt x="333959" y="201409"/>
                  </a:lnTo>
                  <a:lnTo>
                    <a:pt x="341388" y="210299"/>
                  </a:lnTo>
                  <a:lnTo>
                    <a:pt x="343141" y="212839"/>
                  </a:lnTo>
                  <a:lnTo>
                    <a:pt x="343408" y="211569"/>
                  </a:lnTo>
                  <a:lnTo>
                    <a:pt x="341655" y="209029"/>
                  </a:lnTo>
                  <a:lnTo>
                    <a:pt x="336156" y="200139"/>
                  </a:lnTo>
                  <a:lnTo>
                    <a:pt x="334594" y="197599"/>
                  </a:lnTo>
                  <a:lnTo>
                    <a:pt x="332892" y="195059"/>
                  </a:lnTo>
                  <a:lnTo>
                    <a:pt x="335724" y="197599"/>
                  </a:lnTo>
                  <a:lnTo>
                    <a:pt x="342214" y="205219"/>
                  </a:lnTo>
                  <a:lnTo>
                    <a:pt x="343141" y="205219"/>
                  </a:lnTo>
                  <a:lnTo>
                    <a:pt x="342214" y="203949"/>
                  </a:lnTo>
                  <a:lnTo>
                    <a:pt x="336550" y="195059"/>
                  </a:lnTo>
                  <a:lnTo>
                    <a:pt x="335737" y="193789"/>
                  </a:lnTo>
                  <a:lnTo>
                    <a:pt x="334721" y="191249"/>
                  </a:lnTo>
                  <a:lnTo>
                    <a:pt x="333692" y="188709"/>
                  </a:lnTo>
                  <a:lnTo>
                    <a:pt x="336067" y="191249"/>
                  </a:lnTo>
                  <a:lnTo>
                    <a:pt x="342823" y="200139"/>
                  </a:lnTo>
                  <a:lnTo>
                    <a:pt x="345160" y="201409"/>
                  </a:lnTo>
                  <a:lnTo>
                    <a:pt x="344843" y="200139"/>
                  </a:lnTo>
                  <a:lnTo>
                    <a:pt x="343141" y="196329"/>
                  </a:lnTo>
                  <a:lnTo>
                    <a:pt x="337185" y="188709"/>
                  </a:lnTo>
                  <a:lnTo>
                    <a:pt x="334200" y="184899"/>
                  </a:lnTo>
                  <a:lnTo>
                    <a:pt x="332016" y="179819"/>
                  </a:lnTo>
                  <a:lnTo>
                    <a:pt x="343408" y="192519"/>
                  </a:lnTo>
                  <a:lnTo>
                    <a:pt x="346316" y="193789"/>
                  </a:lnTo>
                  <a:lnTo>
                    <a:pt x="345440" y="191249"/>
                  </a:lnTo>
                  <a:lnTo>
                    <a:pt x="343700" y="188709"/>
                  </a:lnTo>
                  <a:lnTo>
                    <a:pt x="336829" y="178549"/>
                  </a:lnTo>
                  <a:lnTo>
                    <a:pt x="334137" y="174739"/>
                  </a:lnTo>
                  <a:lnTo>
                    <a:pt x="335648" y="174739"/>
                  </a:lnTo>
                  <a:lnTo>
                    <a:pt x="341388" y="179819"/>
                  </a:lnTo>
                  <a:lnTo>
                    <a:pt x="343141" y="181089"/>
                  </a:lnTo>
                  <a:lnTo>
                    <a:pt x="343979" y="179819"/>
                  </a:lnTo>
                  <a:lnTo>
                    <a:pt x="343141" y="178549"/>
                  </a:lnTo>
                  <a:lnTo>
                    <a:pt x="342544" y="177279"/>
                  </a:lnTo>
                  <a:lnTo>
                    <a:pt x="340398" y="174739"/>
                  </a:lnTo>
                  <a:lnTo>
                    <a:pt x="336092" y="169659"/>
                  </a:lnTo>
                  <a:lnTo>
                    <a:pt x="333946" y="167119"/>
                  </a:lnTo>
                  <a:lnTo>
                    <a:pt x="332079" y="164579"/>
                  </a:lnTo>
                  <a:lnTo>
                    <a:pt x="331139" y="163309"/>
                  </a:lnTo>
                  <a:lnTo>
                    <a:pt x="333959" y="163309"/>
                  </a:lnTo>
                  <a:lnTo>
                    <a:pt x="342214" y="168389"/>
                  </a:lnTo>
                  <a:lnTo>
                    <a:pt x="342823" y="169659"/>
                  </a:lnTo>
                  <a:lnTo>
                    <a:pt x="343408" y="168389"/>
                  </a:lnTo>
                  <a:lnTo>
                    <a:pt x="342823" y="167119"/>
                  </a:lnTo>
                  <a:lnTo>
                    <a:pt x="338670" y="163309"/>
                  </a:lnTo>
                  <a:lnTo>
                    <a:pt x="335902" y="160769"/>
                  </a:lnTo>
                  <a:lnTo>
                    <a:pt x="331736" y="155689"/>
                  </a:lnTo>
                  <a:lnTo>
                    <a:pt x="332320" y="155689"/>
                  </a:lnTo>
                  <a:lnTo>
                    <a:pt x="339636" y="160769"/>
                  </a:lnTo>
                  <a:lnTo>
                    <a:pt x="341655" y="160769"/>
                  </a:lnTo>
                  <a:lnTo>
                    <a:pt x="341083" y="159499"/>
                  </a:lnTo>
                  <a:lnTo>
                    <a:pt x="338455" y="155689"/>
                  </a:lnTo>
                  <a:lnTo>
                    <a:pt x="337172" y="154419"/>
                  </a:lnTo>
                  <a:lnTo>
                    <a:pt x="330758" y="148069"/>
                  </a:lnTo>
                  <a:lnTo>
                    <a:pt x="329222" y="146799"/>
                  </a:lnTo>
                  <a:lnTo>
                    <a:pt x="332168" y="148069"/>
                  </a:lnTo>
                  <a:lnTo>
                    <a:pt x="337883" y="153149"/>
                  </a:lnTo>
                  <a:lnTo>
                    <a:pt x="338772" y="151879"/>
                  </a:lnTo>
                  <a:lnTo>
                    <a:pt x="338455" y="150609"/>
                  </a:lnTo>
                  <a:lnTo>
                    <a:pt x="335864" y="146799"/>
                  </a:lnTo>
                  <a:lnTo>
                    <a:pt x="334327" y="145529"/>
                  </a:lnTo>
                  <a:lnTo>
                    <a:pt x="329692" y="141719"/>
                  </a:lnTo>
                  <a:lnTo>
                    <a:pt x="327380" y="139179"/>
                  </a:lnTo>
                  <a:lnTo>
                    <a:pt x="328930" y="139179"/>
                  </a:lnTo>
                  <a:lnTo>
                    <a:pt x="334403" y="141719"/>
                  </a:lnTo>
                  <a:lnTo>
                    <a:pt x="335864" y="141719"/>
                  </a:lnTo>
                  <a:lnTo>
                    <a:pt x="334937" y="140449"/>
                  </a:lnTo>
                  <a:lnTo>
                    <a:pt x="333933" y="139179"/>
                  </a:lnTo>
                  <a:lnTo>
                    <a:pt x="332930" y="137909"/>
                  </a:lnTo>
                  <a:lnTo>
                    <a:pt x="324789" y="131559"/>
                  </a:lnTo>
                  <a:lnTo>
                    <a:pt x="323608" y="130289"/>
                  </a:lnTo>
                  <a:lnTo>
                    <a:pt x="325970" y="130289"/>
                  </a:lnTo>
                  <a:lnTo>
                    <a:pt x="327660" y="131559"/>
                  </a:lnTo>
                  <a:lnTo>
                    <a:pt x="329425" y="131559"/>
                  </a:lnTo>
                  <a:lnTo>
                    <a:pt x="330606" y="132829"/>
                  </a:lnTo>
                  <a:lnTo>
                    <a:pt x="330288" y="131559"/>
                  </a:lnTo>
                  <a:lnTo>
                    <a:pt x="330034" y="130289"/>
                  </a:lnTo>
                  <a:lnTo>
                    <a:pt x="328587" y="127749"/>
                  </a:lnTo>
                  <a:lnTo>
                    <a:pt x="327406" y="127749"/>
                  </a:lnTo>
                  <a:lnTo>
                    <a:pt x="320446" y="122669"/>
                  </a:lnTo>
                  <a:lnTo>
                    <a:pt x="320700" y="121399"/>
                  </a:lnTo>
                  <a:lnTo>
                    <a:pt x="326834" y="122669"/>
                  </a:lnTo>
                  <a:lnTo>
                    <a:pt x="325183" y="121399"/>
                  </a:lnTo>
                  <a:lnTo>
                    <a:pt x="321881" y="118859"/>
                  </a:lnTo>
                  <a:lnTo>
                    <a:pt x="316928" y="115049"/>
                  </a:lnTo>
                  <a:lnTo>
                    <a:pt x="317512" y="115049"/>
                  </a:lnTo>
                  <a:lnTo>
                    <a:pt x="323608" y="116319"/>
                  </a:lnTo>
                  <a:lnTo>
                    <a:pt x="323900" y="115049"/>
                  </a:lnTo>
                  <a:lnTo>
                    <a:pt x="323608" y="115049"/>
                  </a:lnTo>
                  <a:lnTo>
                    <a:pt x="322465" y="113779"/>
                  </a:lnTo>
                  <a:lnTo>
                    <a:pt x="318744" y="109969"/>
                  </a:lnTo>
                  <a:lnTo>
                    <a:pt x="317512" y="108699"/>
                  </a:lnTo>
                  <a:lnTo>
                    <a:pt x="316928" y="107429"/>
                  </a:lnTo>
                  <a:lnTo>
                    <a:pt x="319557" y="107429"/>
                  </a:lnTo>
                  <a:lnTo>
                    <a:pt x="317830" y="106159"/>
                  </a:lnTo>
                  <a:lnTo>
                    <a:pt x="314871" y="102349"/>
                  </a:lnTo>
                  <a:lnTo>
                    <a:pt x="317512" y="101079"/>
                  </a:lnTo>
                  <a:lnTo>
                    <a:pt x="315175" y="97269"/>
                  </a:lnTo>
                  <a:lnTo>
                    <a:pt x="312572" y="93459"/>
                  </a:lnTo>
                  <a:lnTo>
                    <a:pt x="311696" y="92189"/>
                  </a:lnTo>
                  <a:lnTo>
                    <a:pt x="309346" y="87109"/>
                  </a:lnTo>
                  <a:lnTo>
                    <a:pt x="306717" y="87109"/>
                  </a:lnTo>
                  <a:lnTo>
                    <a:pt x="306387" y="84569"/>
                  </a:lnTo>
                  <a:lnTo>
                    <a:pt x="305371" y="76949"/>
                  </a:lnTo>
                  <a:lnTo>
                    <a:pt x="304698" y="71869"/>
                  </a:lnTo>
                  <a:lnTo>
                    <a:pt x="305295" y="73139"/>
                  </a:lnTo>
                  <a:lnTo>
                    <a:pt x="305384" y="71869"/>
                  </a:lnTo>
                  <a:lnTo>
                    <a:pt x="305676" y="68059"/>
                  </a:lnTo>
                  <a:lnTo>
                    <a:pt x="306247" y="60439"/>
                  </a:lnTo>
                  <a:lnTo>
                    <a:pt x="306717" y="54089"/>
                  </a:lnTo>
                  <a:lnTo>
                    <a:pt x="307314" y="54089"/>
                  </a:lnTo>
                  <a:lnTo>
                    <a:pt x="308483" y="56629"/>
                  </a:lnTo>
                  <a:lnTo>
                    <a:pt x="308381" y="59169"/>
                  </a:lnTo>
                  <a:lnTo>
                    <a:pt x="308267" y="70599"/>
                  </a:lnTo>
                  <a:lnTo>
                    <a:pt x="310235" y="75679"/>
                  </a:lnTo>
                  <a:lnTo>
                    <a:pt x="310832" y="75679"/>
                  </a:lnTo>
                  <a:lnTo>
                    <a:pt x="310540" y="60439"/>
                  </a:lnTo>
                  <a:lnTo>
                    <a:pt x="311404" y="60439"/>
                  </a:lnTo>
                  <a:lnTo>
                    <a:pt x="312851" y="76949"/>
                  </a:lnTo>
                  <a:lnTo>
                    <a:pt x="313461" y="76949"/>
                  </a:lnTo>
                  <a:lnTo>
                    <a:pt x="317550" y="79336"/>
                  </a:lnTo>
                  <a:lnTo>
                    <a:pt x="317652" y="78943"/>
                  </a:lnTo>
                  <a:lnTo>
                    <a:pt x="312254" y="62979"/>
                  </a:lnTo>
                  <a:lnTo>
                    <a:pt x="315175" y="60439"/>
                  </a:lnTo>
                  <a:lnTo>
                    <a:pt x="317830" y="76949"/>
                  </a:lnTo>
                  <a:lnTo>
                    <a:pt x="317830" y="78219"/>
                  </a:lnTo>
                  <a:lnTo>
                    <a:pt x="317652" y="78943"/>
                  </a:lnTo>
                  <a:lnTo>
                    <a:pt x="317830" y="79489"/>
                  </a:lnTo>
                  <a:lnTo>
                    <a:pt x="319849" y="79489"/>
                  </a:lnTo>
                  <a:lnTo>
                    <a:pt x="318693" y="73139"/>
                  </a:lnTo>
                  <a:lnTo>
                    <a:pt x="318287" y="68059"/>
                  </a:lnTo>
                  <a:lnTo>
                    <a:pt x="318223" y="62979"/>
                  </a:lnTo>
                  <a:lnTo>
                    <a:pt x="318693" y="62979"/>
                  </a:lnTo>
                  <a:lnTo>
                    <a:pt x="322148" y="80759"/>
                  </a:lnTo>
                  <a:lnTo>
                    <a:pt x="322757" y="83299"/>
                  </a:lnTo>
                  <a:lnTo>
                    <a:pt x="325970" y="83299"/>
                  </a:lnTo>
                  <a:lnTo>
                    <a:pt x="325640" y="82029"/>
                  </a:lnTo>
                  <a:lnTo>
                    <a:pt x="323037" y="68059"/>
                  </a:lnTo>
                  <a:lnTo>
                    <a:pt x="322148" y="64249"/>
                  </a:lnTo>
                  <a:lnTo>
                    <a:pt x="326529" y="75679"/>
                  </a:lnTo>
                  <a:lnTo>
                    <a:pt x="327660" y="83299"/>
                  </a:lnTo>
                  <a:lnTo>
                    <a:pt x="327977" y="84569"/>
                  </a:lnTo>
                  <a:lnTo>
                    <a:pt x="330288" y="84569"/>
                  </a:lnTo>
                  <a:lnTo>
                    <a:pt x="330288" y="83299"/>
                  </a:lnTo>
                  <a:lnTo>
                    <a:pt x="328269" y="73139"/>
                  </a:lnTo>
                  <a:lnTo>
                    <a:pt x="331774" y="74409"/>
                  </a:lnTo>
                  <a:lnTo>
                    <a:pt x="330288" y="79489"/>
                  </a:lnTo>
                  <a:lnTo>
                    <a:pt x="332359" y="83299"/>
                  </a:lnTo>
                  <a:lnTo>
                    <a:pt x="333806" y="85839"/>
                  </a:lnTo>
                  <a:lnTo>
                    <a:pt x="334657" y="79489"/>
                  </a:lnTo>
                  <a:lnTo>
                    <a:pt x="336702" y="85839"/>
                  </a:lnTo>
                  <a:lnTo>
                    <a:pt x="338455" y="89649"/>
                  </a:lnTo>
                  <a:lnTo>
                    <a:pt x="339318" y="89649"/>
                  </a:lnTo>
                  <a:lnTo>
                    <a:pt x="339534" y="87109"/>
                  </a:lnTo>
                  <a:lnTo>
                    <a:pt x="339509" y="84569"/>
                  </a:lnTo>
                  <a:lnTo>
                    <a:pt x="339026" y="79489"/>
                  </a:lnTo>
                  <a:lnTo>
                    <a:pt x="339318" y="79489"/>
                  </a:lnTo>
                  <a:lnTo>
                    <a:pt x="341083" y="85839"/>
                  </a:lnTo>
                  <a:lnTo>
                    <a:pt x="341083" y="89649"/>
                  </a:lnTo>
                  <a:lnTo>
                    <a:pt x="341934" y="88379"/>
                  </a:lnTo>
                  <a:lnTo>
                    <a:pt x="342823" y="87109"/>
                  </a:lnTo>
                  <a:lnTo>
                    <a:pt x="343408" y="83299"/>
                  </a:lnTo>
                  <a:lnTo>
                    <a:pt x="344551" y="83299"/>
                  </a:lnTo>
                  <a:lnTo>
                    <a:pt x="346316" y="88379"/>
                  </a:lnTo>
                  <a:lnTo>
                    <a:pt x="346913" y="89649"/>
                  </a:lnTo>
                  <a:lnTo>
                    <a:pt x="347192" y="89649"/>
                  </a:lnTo>
                  <a:lnTo>
                    <a:pt x="348361" y="88379"/>
                  </a:lnTo>
                  <a:lnTo>
                    <a:pt x="351586" y="84569"/>
                  </a:lnTo>
                  <a:lnTo>
                    <a:pt x="350380" y="87109"/>
                  </a:lnTo>
                  <a:lnTo>
                    <a:pt x="350100" y="89649"/>
                  </a:lnTo>
                  <a:lnTo>
                    <a:pt x="350380" y="90919"/>
                  </a:lnTo>
                  <a:lnTo>
                    <a:pt x="350685" y="90919"/>
                  </a:lnTo>
                  <a:lnTo>
                    <a:pt x="353593" y="88379"/>
                  </a:lnTo>
                  <a:lnTo>
                    <a:pt x="353301" y="89649"/>
                  </a:lnTo>
                  <a:lnTo>
                    <a:pt x="356806" y="89649"/>
                  </a:lnTo>
                  <a:lnTo>
                    <a:pt x="356489" y="90919"/>
                  </a:lnTo>
                  <a:lnTo>
                    <a:pt x="357365" y="90919"/>
                  </a:lnTo>
                  <a:lnTo>
                    <a:pt x="358559" y="92189"/>
                  </a:lnTo>
                  <a:lnTo>
                    <a:pt x="360311" y="91097"/>
                  </a:lnTo>
                  <a:lnTo>
                    <a:pt x="360273" y="90919"/>
                  </a:lnTo>
                  <a:lnTo>
                    <a:pt x="360578" y="90919"/>
                  </a:lnTo>
                  <a:lnTo>
                    <a:pt x="360311" y="91097"/>
                  </a:lnTo>
                  <a:lnTo>
                    <a:pt x="360870" y="93459"/>
                  </a:lnTo>
                  <a:lnTo>
                    <a:pt x="362026" y="93459"/>
                  </a:lnTo>
                  <a:lnTo>
                    <a:pt x="362331" y="92189"/>
                  </a:lnTo>
                  <a:lnTo>
                    <a:pt x="363766" y="88379"/>
                  </a:lnTo>
                  <a:lnTo>
                    <a:pt x="366102" y="87109"/>
                  </a:lnTo>
                  <a:lnTo>
                    <a:pt x="371322" y="88379"/>
                  </a:lnTo>
                  <a:lnTo>
                    <a:pt x="372224" y="88379"/>
                  </a:lnTo>
                  <a:lnTo>
                    <a:pt x="372224" y="89649"/>
                  </a:lnTo>
                  <a:lnTo>
                    <a:pt x="372529" y="92189"/>
                  </a:lnTo>
                  <a:lnTo>
                    <a:pt x="373100" y="94729"/>
                  </a:lnTo>
                  <a:lnTo>
                    <a:pt x="376288" y="93459"/>
                  </a:lnTo>
                  <a:lnTo>
                    <a:pt x="375996" y="98539"/>
                  </a:lnTo>
                  <a:lnTo>
                    <a:pt x="375678" y="101079"/>
                  </a:lnTo>
                  <a:lnTo>
                    <a:pt x="377444" y="102349"/>
                  </a:lnTo>
                  <a:lnTo>
                    <a:pt x="380377" y="104889"/>
                  </a:lnTo>
                  <a:lnTo>
                    <a:pt x="383565" y="107429"/>
                  </a:lnTo>
                  <a:lnTo>
                    <a:pt x="385584" y="104889"/>
                  </a:lnTo>
                  <a:lnTo>
                    <a:pt x="386486" y="102349"/>
                  </a:lnTo>
                  <a:lnTo>
                    <a:pt x="387337" y="98539"/>
                  </a:lnTo>
                  <a:lnTo>
                    <a:pt x="386778" y="97269"/>
                  </a:lnTo>
                  <a:lnTo>
                    <a:pt x="386181" y="95999"/>
                  </a:lnTo>
                  <a:lnTo>
                    <a:pt x="381812" y="95999"/>
                  </a:lnTo>
                  <a:lnTo>
                    <a:pt x="384721" y="102349"/>
                  </a:lnTo>
                  <a:lnTo>
                    <a:pt x="382130" y="102349"/>
                  </a:lnTo>
                  <a:lnTo>
                    <a:pt x="380657" y="101079"/>
                  </a:lnTo>
                  <a:lnTo>
                    <a:pt x="378599" y="93459"/>
                  </a:lnTo>
                  <a:lnTo>
                    <a:pt x="376885" y="87109"/>
                  </a:lnTo>
                  <a:lnTo>
                    <a:pt x="385902" y="92189"/>
                  </a:lnTo>
                  <a:lnTo>
                    <a:pt x="387057" y="87109"/>
                  </a:lnTo>
                  <a:lnTo>
                    <a:pt x="387337" y="85839"/>
                  </a:lnTo>
                  <a:close/>
                </a:path>
                <a:path w="415289" h="499744">
                  <a:moveTo>
                    <a:pt x="414705" y="288505"/>
                  </a:moveTo>
                  <a:lnTo>
                    <a:pt x="413334" y="284568"/>
                  </a:lnTo>
                  <a:lnTo>
                    <a:pt x="413423" y="282663"/>
                  </a:lnTo>
                  <a:lnTo>
                    <a:pt x="413816" y="279107"/>
                  </a:lnTo>
                  <a:lnTo>
                    <a:pt x="414121" y="276440"/>
                  </a:lnTo>
                  <a:lnTo>
                    <a:pt x="411200" y="271233"/>
                  </a:lnTo>
                  <a:lnTo>
                    <a:pt x="405968" y="268058"/>
                  </a:lnTo>
                  <a:lnTo>
                    <a:pt x="400151" y="264248"/>
                  </a:lnTo>
                  <a:lnTo>
                    <a:pt x="400456" y="268693"/>
                  </a:lnTo>
                  <a:lnTo>
                    <a:pt x="407123" y="279107"/>
                  </a:lnTo>
                  <a:lnTo>
                    <a:pt x="404533" y="277075"/>
                  </a:lnTo>
                  <a:lnTo>
                    <a:pt x="402513" y="274789"/>
                  </a:lnTo>
                  <a:lnTo>
                    <a:pt x="401523" y="273265"/>
                  </a:lnTo>
                  <a:lnTo>
                    <a:pt x="401027" y="272503"/>
                  </a:lnTo>
                  <a:lnTo>
                    <a:pt x="399897" y="270090"/>
                  </a:lnTo>
                  <a:lnTo>
                    <a:pt x="397256" y="268693"/>
                  </a:lnTo>
                  <a:lnTo>
                    <a:pt x="394309" y="268693"/>
                  </a:lnTo>
                  <a:lnTo>
                    <a:pt x="384124" y="269328"/>
                  </a:lnTo>
                  <a:lnTo>
                    <a:pt x="374065" y="270471"/>
                  </a:lnTo>
                  <a:lnTo>
                    <a:pt x="354495" y="273265"/>
                  </a:lnTo>
                  <a:lnTo>
                    <a:pt x="344551" y="274789"/>
                  </a:lnTo>
                  <a:lnTo>
                    <a:pt x="336994" y="273265"/>
                  </a:lnTo>
                  <a:lnTo>
                    <a:pt x="333502" y="270979"/>
                  </a:lnTo>
                  <a:lnTo>
                    <a:pt x="330047" y="268058"/>
                  </a:lnTo>
                  <a:lnTo>
                    <a:pt x="328866" y="266915"/>
                  </a:lnTo>
                  <a:lnTo>
                    <a:pt x="329209" y="266280"/>
                  </a:lnTo>
                  <a:lnTo>
                    <a:pt x="330593" y="263740"/>
                  </a:lnTo>
                  <a:lnTo>
                    <a:pt x="331787" y="261073"/>
                  </a:lnTo>
                  <a:lnTo>
                    <a:pt x="330593" y="259041"/>
                  </a:lnTo>
                  <a:lnTo>
                    <a:pt x="328866" y="258152"/>
                  </a:lnTo>
                  <a:lnTo>
                    <a:pt x="328155" y="256755"/>
                  </a:lnTo>
                  <a:lnTo>
                    <a:pt x="327139" y="254723"/>
                  </a:lnTo>
                  <a:lnTo>
                    <a:pt x="326694" y="253834"/>
                  </a:lnTo>
                  <a:lnTo>
                    <a:pt x="326377" y="253199"/>
                  </a:lnTo>
                  <a:lnTo>
                    <a:pt x="326110" y="252691"/>
                  </a:lnTo>
                  <a:lnTo>
                    <a:pt x="324205" y="248881"/>
                  </a:lnTo>
                  <a:lnTo>
                    <a:pt x="321843" y="244182"/>
                  </a:lnTo>
                  <a:lnTo>
                    <a:pt x="319544" y="239610"/>
                  </a:lnTo>
                  <a:lnTo>
                    <a:pt x="320687" y="241642"/>
                  </a:lnTo>
                  <a:lnTo>
                    <a:pt x="322160" y="242404"/>
                  </a:lnTo>
                  <a:lnTo>
                    <a:pt x="323392" y="244309"/>
                  </a:lnTo>
                  <a:lnTo>
                    <a:pt x="327113" y="250405"/>
                  </a:lnTo>
                  <a:lnTo>
                    <a:pt x="329717" y="255231"/>
                  </a:lnTo>
                  <a:lnTo>
                    <a:pt x="330593" y="254977"/>
                  </a:lnTo>
                  <a:lnTo>
                    <a:pt x="329171" y="250913"/>
                  </a:lnTo>
                  <a:lnTo>
                    <a:pt x="324205" y="241896"/>
                  </a:lnTo>
                  <a:lnTo>
                    <a:pt x="323354" y="239610"/>
                  </a:lnTo>
                  <a:lnTo>
                    <a:pt x="323215" y="239229"/>
                  </a:lnTo>
                  <a:lnTo>
                    <a:pt x="322275" y="236689"/>
                  </a:lnTo>
                  <a:lnTo>
                    <a:pt x="321703" y="235165"/>
                  </a:lnTo>
                  <a:lnTo>
                    <a:pt x="320624" y="232244"/>
                  </a:lnTo>
                  <a:lnTo>
                    <a:pt x="320433" y="231736"/>
                  </a:lnTo>
                  <a:lnTo>
                    <a:pt x="325653" y="240753"/>
                  </a:lnTo>
                  <a:lnTo>
                    <a:pt x="330212" y="248246"/>
                  </a:lnTo>
                  <a:lnTo>
                    <a:pt x="333730" y="253072"/>
                  </a:lnTo>
                  <a:lnTo>
                    <a:pt x="335851" y="254088"/>
                  </a:lnTo>
                  <a:lnTo>
                    <a:pt x="334340" y="249643"/>
                  </a:lnTo>
                  <a:lnTo>
                    <a:pt x="331444" y="243801"/>
                  </a:lnTo>
                  <a:lnTo>
                    <a:pt x="327621" y="236943"/>
                  </a:lnTo>
                  <a:lnTo>
                    <a:pt x="324523" y="231736"/>
                  </a:lnTo>
                  <a:lnTo>
                    <a:pt x="323316" y="229704"/>
                  </a:lnTo>
                  <a:lnTo>
                    <a:pt x="325666" y="231990"/>
                  </a:lnTo>
                  <a:lnTo>
                    <a:pt x="329272" y="236435"/>
                  </a:lnTo>
                  <a:lnTo>
                    <a:pt x="331190" y="238975"/>
                  </a:lnTo>
                  <a:lnTo>
                    <a:pt x="332346" y="238340"/>
                  </a:lnTo>
                  <a:lnTo>
                    <a:pt x="328117" y="229704"/>
                  </a:lnTo>
                  <a:lnTo>
                    <a:pt x="327812" y="229069"/>
                  </a:lnTo>
                  <a:lnTo>
                    <a:pt x="327685" y="228815"/>
                  </a:lnTo>
                  <a:lnTo>
                    <a:pt x="324815" y="225259"/>
                  </a:lnTo>
                  <a:lnTo>
                    <a:pt x="322757" y="222719"/>
                  </a:lnTo>
                  <a:lnTo>
                    <a:pt x="320890" y="222084"/>
                  </a:lnTo>
                  <a:lnTo>
                    <a:pt x="317538" y="220941"/>
                  </a:lnTo>
                  <a:lnTo>
                    <a:pt x="309359" y="218020"/>
                  </a:lnTo>
                  <a:lnTo>
                    <a:pt x="304406" y="216877"/>
                  </a:lnTo>
                  <a:lnTo>
                    <a:pt x="305587" y="222084"/>
                  </a:lnTo>
                  <a:lnTo>
                    <a:pt x="301498" y="217385"/>
                  </a:lnTo>
                  <a:lnTo>
                    <a:pt x="297129" y="216877"/>
                  </a:lnTo>
                  <a:lnTo>
                    <a:pt x="295694" y="217385"/>
                  </a:lnTo>
                  <a:lnTo>
                    <a:pt x="297726" y="219798"/>
                  </a:lnTo>
                  <a:lnTo>
                    <a:pt x="300634" y="224751"/>
                  </a:lnTo>
                  <a:lnTo>
                    <a:pt x="299758" y="225259"/>
                  </a:lnTo>
                  <a:lnTo>
                    <a:pt x="298170" y="222719"/>
                  </a:lnTo>
                  <a:lnTo>
                    <a:pt x="294830" y="217385"/>
                  </a:lnTo>
                  <a:lnTo>
                    <a:pt x="293370" y="216623"/>
                  </a:lnTo>
                  <a:lnTo>
                    <a:pt x="291312" y="215734"/>
                  </a:lnTo>
                  <a:lnTo>
                    <a:pt x="291007" y="217385"/>
                  </a:lnTo>
                  <a:lnTo>
                    <a:pt x="293674" y="222719"/>
                  </a:lnTo>
                  <a:lnTo>
                    <a:pt x="288124" y="216623"/>
                  </a:lnTo>
                  <a:lnTo>
                    <a:pt x="285483" y="215099"/>
                  </a:lnTo>
                  <a:lnTo>
                    <a:pt x="282575" y="214591"/>
                  </a:lnTo>
                  <a:lnTo>
                    <a:pt x="282575" y="215734"/>
                  </a:lnTo>
                  <a:lnTo>
                    <a:pt x="290741" y="229069"/>
                  </a:lnTo>
                  <a:lnTo>
                    <a:pt x="289306" y="227037"/>
                  </a:lnTo>
                  <a:lnTo>
                    <a:pt x="286943" y="225005"/>
                  </a:lnTo>
                  <a:lnTo>
                    <a:pt x="284924" y="222084"/>
                  </a:lnTo>
                  <a:lnTo>
                    <a:pt x="281711" y="217766"/>
                  </a:lnTo>
                  <a:lnTo>
                    <a:pt x="279095" y="214591"/>
                  </a:lnTo>
                  <a:lnTo>
                    <a:pt x="275323" y="213956"/>
                  </a:lnTo>
                  <a:lnTo>
                    <a:pt x="271526" y="213575"/>
                  </a:lnTo>
                  <a:lnTo>
                    <a:pt x="279095" y="219798"/>
                  </a:lnTo>
                  <a:lnTo>
                    <a:pt x="284327" y="232244"/>
                  </a:lnTo>
                  <a:lnTo>
                    <a:pt x="271818" y="214210"/>
                  </a:lnTo>
                  <a:lnTo>
                    <a:pt x="270649" y="213321"/>
                  </a:lnTo>
                  <a:lnTo>
                    <a:pt x="265709" y="212432"/>
                  </a:lnTo>
                  <a:lnTo>
                    <a:pt x="265430" y="214210"/>
                  </a:lnTo>
                  <a:lnTo>
                    <a:pt x="279946" y="235165"/>
                  </a:lnTo>
                  <a:lnTo>
                    <a:pt x="270294" y="224497"/>
                  </a:lnTo>
                  <a:lnTo>
                    <a:pt x="266141" y="219290"/>
                  </a:lnTo>
                  <a:lnTo>
                    <a:pt x="262775" y="213956"/>
                  </a:lnTo>
                  <a:lnTo>
                    <a:pt x="261912" y="213067"/>
                  </a:lnTo>
                  <a:lnTo>
                    <a:pt x="260159" y="213067"/>
                  </a:lnTo>
                  <a:lnTo>
                    <a:pt x="259600" y="212813"/>
                  </a:lnTo>
                  <a:lnTo>
                    <a:pt x="259003" y="213067"/>
                  </a:lnTo>
                  <a:lnTo>
                    <a:pt x="258470" y="213575"/>
                  </a:lnTo>
                  <a:lnTo>
                    <a:pt x="276186" y="236689"/>
                  </a:lnTo>
                  <a:lnTo>
                    <a:pt x="272669" y="233387"/>
                  </a:lnTo>
                  <a:lnTo>
                    <a:pt x="269201" y="229958"/>
                  </a:lnTo>
                  <a:lnTo>
                    <a:pt x="266509" y="226656"/>
                  </a:lnTo>
                  <a:lnTo>
                    <a:pt x="262775" y="221576"/>
                  </a:lnTo>
                  <a:lnTo>
                    <a:pt x="259321" y="218020"/>
                  </a:lnTo>
                  <a:lnTo>
                    <a:pt x="256387" y="213321"/>
                  </a:lnTo>
                  <a:lnTo>
                    <a:pt x="255244" y="211924"/>
                  </a:lnTo>
                  <a:lnTo>
                    <a:pt x="252882" y="212432"/>
                  </a:lnTo>
                  <a:lnTo>
                    <a:pt x="252730" y="212813"/>
                  </a:lnTo>
                  <a:lnTo>
                    <a:pt x="252730" y="213321"/>
                  </a:lnTo>
                  <a:lnTo>
                    <a:pt x="254203" y="216750"/>
                  </a:lnTo>
                  <a:lnTo>
                    <a:pt x="259575" y="223608"/>
                  </a:lnTo>
                  <a:lnTo>
                    <a:pt x="267017" y="232371"/>
                  </a:lnTo>
                  <a:lnTo>
                    <a:pt x="272415" y="239229"/>
                  </a:lnTo>
                  <a:lnTo>
                    <a:pt x="266001" y="233006"/>
                  </a:lnTo>
                  <a:lnTo>
                    <a:pt x="260210" y="226656"/>
                  </a:lnTo>
                  <a:lnTo>
                    <a:pt x="254927" y="220052"/>
                  </a:lnTo>
                  <a:lnTo>
                    <a:pt x="249999" y="213067"/>
                  </a:lnTo>
                  <a:lnTo>
                    <a:pt x="247091" y="211670"/>
                  </a:lnTo>
                  <a:lnTo>
                    <a:pt x="245046" y="211670"/>
                  </a:lnTo>
                  <a:lnTo>
                    <a:pt x="244157" y="213067"/>
                  </a:lnTo>
                  <a:lnTo>
                    <a:pt x="246735" y="217131"/>
                  </a:lnTo>
                  <a:lnTo>
                    <a:pt x="255346" y="226783"/>
                  </a:lnTo>
                  <a:lnTo>
                    <a:pt x="262458" y="234911"/>
                  </a:lnTo>
                  <a:lnTo>
                    <a:pt x="269506" y="244182"/>
                  </a:lnTo>
                  <a:lnTo>
                    <a:pt x="262039" y="236308"/>
                  </a:lnTo>
                  <a:lnTo>
                    <a:pt x="255066" y="228815"/>
                  </a:lnTo>
                  <a:lnTo>
                    <a:pt x="248246" y="220941"/>
                  </a:lnTo>
                  <a:lnTo>
                    <a:pt x="242150" y="213067"/>
                  </a:lnTo>
                  <a:lnTo>
                    <a:pt x="240969" y="211670"/>
                  </a:lnTo>
                  <a:lnTo>
                    <a:pt x="237464" y="211670"/>
                  </a:lnTo>
                  <a:lnTo>
                    <a:pt x="237464" y="213067"/>
                  </a:lnTo>
                  <a:lnTo>
                    <a:pt x="240220" y="217385"/>
                  </a:lnTo>
                  <a:lnTo>
                    <a:pt x="248602" y="226783"/>
                  </a:lnTo>
                  <a:lnTo>
                    <a:pt x="256755" y="236054"/>
                  </a:lnTo>
                  <a:lnTo>
                    <a:pt x="266865" y="248881"/>
                  </a:lnTo>
                  <a:lnTo>
                    <a:pt x="251320" y="231609"/>
                  </a:lnTo>
                  <a:lnTo>
                    <a:pt x="245529" y="225513"/>
                  </a:lnTo>
                  <a:lnTo>
                    <a:pt x="240690" y="221576"/>
                  </a:lnTo>
                  <a:lnTo>
                    <a:pt x="240919" y="223227"/>
                  </a:lnTo>
                  <a:lnTo>
                    <a:pt x="245059" y="229069"/>
                  </a:lnTo>
                  <a:lnTo>
                    <a:pt x="253796" y="239610"/>
                  </a:lnTo>
                  <a:lnTo>
                    <a:pt x="265137" y="252691"/>
                  </a:lnTo>
                  <a:lnTo>
                    <a:pt x="258305" y="246214"/>
                  </a:lnTo>
                  <a:lnTo>
                    <a:pt x="251434" y="239229"/>
                  </a:lnTo>
                  <a:lnTo>
                    <a:pt x="244652" y="231609"/>
                  </a:lnTo>
                  <a:lnTo>
                    <a:pt x="239522" y="225640"/>
                  </a:lnTo>
                  <a:lnTo>
                    <a:pt x="240004" y="229069"/>
                  </a:lnTo>
                  <a:lnTo>
                    <a:pt x="244424" y="235800"/>
                  </a:lnTo>
                  <a:lnTo>
                    <a:pt x="252082" y="245198"/>
                  </a:lnTo>
                  <a:lnTo>
                    <a:pt x="262229" y="256755"/>
                  </a:lnTo>
                  <a:lnTo>
                    <a:pt x="238925" y="232244"/>
                  </a:lnTo>
                  <a:lnTo>
                    <a:pt x="235712" y="230212"/>
                  </a:lnTo>
                  <a:lnTo>
                    <a:pt x="235153" y="230593"/>
                  </a:lnTo>
                  <a:lnTo>
                    <a:pt x="244170" y="244944"/>
                  </a:lnTo>
                  <a:lnTo>
                    <a:pt x="251968" y="256120"/>
                  </a:lnTo>
                  <a:lnTo>
                    <a:pt x="260311" y="267042"/>
                  </a:lnTo>
                  <a:lnTo>
                    <a:pt x="270649" y="279488"/>
                  </a:lnTo>
                  <a:lnTo>
                    <a:pt x="269506" y="274154"/>
                  </a:lnTo>
                  <a:lnTo>
                    <a:pt x="270649" y="276186"/>
                  </a:lnTo>
                  <a:lnTo>
                    <a:pt x="273278" y="281774"/>
                  </a:lnTo>
                  <a:lnTo>
                    <a:pt x="277329" y="286981"/>
                  </a:lnTo>
                  <a:lnTo>
                    <a:pt x="279095" y="288759"/>
                  </a:lnTo>
                  <a:lnTo>
                    <a:pt x="280847" y="287235"/>
                  </a:lnTo>
                  <a:lnTo>
                    <a:pt x="275323" y="282282"/>
                  </a:lnTo>
                  <a:lnTo>
                    <a:pt x="274434" y="276440"/>
                  </a:lnTo>
                  <a:lnTo>
                    <a:pt x="291007" y="295744"/>
                  </a:lnTo>
                  <a:lnTo>
                    <a:pt x="290233" y="292315"/>
                  </a:lnTo>
                  <a:lnTo>
                    <a:pt x="286512" y="286473"/>
                  </a:lnTo>
                  <a:lnTo>
                    <a:pt x="281051" y="279361"/>
                  </a:lnTo>
                  <a:lnTo>
                    <a:pt x="278714" y="276440"/>
                  </a:lnTo>
                  <a:lnTo>
                    <a:pt x="276872" y="274154"/>
                  </a:lnTo>
                  <a:lnTo>
                    <a:pt x="275043" y="271868"/>
                  </a:lnTo>
                  <a:lnTo>
                    <a:pt x="276186" y="270725"/>
                  </a:lnTo>
                  <a:lnTo>
                    <a:pt x="295109" y="295490"/>
                  </a:lnTo>
                  <a:lnTo>
                    <a:pt x="295986" y="295109"/>
                  </a:lnTo>
                  <a:lnTo>
                    <a:pt x="292849" y="288759"/>
                  </a:lnTo>
                  <a:lnTo>
                    <a:pt x="287972" y="281393"/>
                  </a:lnTo>
                  <a:lnTo>
                    <a:pt x="283197" y="274789"/>
                  </a:lnTo>
                  <a:lnTo>
                    <a:pt x="280377" y="270725"/>
                  </a:lnTo>
                  <a:lnTo>
                    <a:pt x="278511" y="268058"/>
                  </a:lnTo>
                  <a:lnTo>
                    <a:pt x="279095" y="266026"/>
                  </a:lnTo>
                  <a:lnTo>
                    <a:pt x="282663" y="270471"/>
                  </a:lnTo>
                  <a:lnTo>
                    <a:pt x="287223" y="277075"/>
                  </a:lnTo>
                  <a:lnTo>
                    <a:pt x="291007" y="282663"/>
                  </a:lnTo>
                  <a:lnTo>
                    <a:pt x="296799" y="290918"/>
                  </a:lnTo>
                  <a:lnTo>
                    <a:pt x="301498" y="297395"/>
                  </a:lnTo>
                  <a:lnTo>
                    <a:pt x="302971" y="298030"/>
                  </a:lnTo>
                  <a:lnTo>
                    <a:pt x="303149" y="294855"/>
                  </a:lnTo>
                  <a:lnTo>
                    <a:pt x="295567" y="284060"/>
                  </a:lnTo>
                  <a:lnTo>
                    <a:pt x="285318" y="270090"/>
                  </a:lnTo>
                  <a:lnTo>
                    <a:pt x="282778" y="266026"/>
                  </a:lnTo>
                  <a:lnTo>
                    <a:pt x="276999" y="256755"/>
                  </a:lnTo>
                  <a:lnTo>
                    <a:pt x="275577" y="254469"/>
                  </a:lnTo>
                  <a:lnTo>
                    <a:pt x="275894" y="253199"/>
                  </a:lnTo>
                  <a:lnTo>
                    <a:pt x="285356" y="267550"/>
                  </a:lnTo>
                  <a:lnTo>
                    <a:pt x="294335" y="280250"/>
                  </a:lnTo>
                  <a:lnTo>
                    <a:pt x="303352" y="290791"/>
                  </a:lnTo>
                  <a:lnTo>
                    <a:pt x="312559" y="298665"/>
                  </a:lnTo>
                  <a:lnTo>
                    <a:pt x="314007" y="299554"/>
                  </a:lnTo>
                  <a:lnTo>
                    <a:pt x="315163" y="297776"/>
                  </a:lnTo>
                  <a:lnTo>
                    <a:pt x="313702" y="295998"/>
                  </a:lnTo>
                  <a:lnTo>
                    <a:pt x="304927" y="285838"/>
                  </a:lnTo>
                  <a:lnTo>
                    <a:pt x="295579" y="274789"/>
                  </a:lnTo>
                  <a:lnTo>
                    <a:pt x="287820" y="265010"/>
                  </a:lnTo>
                  <a:lnTo>
                    <a:pt x="280847" y="254977"/>
                  </a:lnTo>
                  <a:lnTo>
                    <a:pt x="281419" y="253834"/>
                  </a:lnTo>
                  <a:lnTo>
                    <a:pt x="289864" y="265010"/>
                  </a:lnTo>
                  <a:lnTo>
                    <a:pt x="298234" y="276567"/>
                  </a:lnTo>
                  <a:lnTo>
                    <a:pt x="308673" y="287997"/>
                  </a:lnTo>
                  <a:lnTo>
                    <a:pt x="323316" y="298919"/>
                  </a:lnTo>
                  <a:lnTo>
                    <a:pt x="324815" y="299808"/>
                  </a:lnTo>
                  <a:lnTo>
                    <a:pt x="325666" y="301205"/>
                  </a:lnTo>
                  <a:lnTo>
                    <a:pt x="327113" y="300062"/>
                  </a:lnTo>
                  <a:lnTo>
                    <a:pt x="325882" y="296252"/>
                  </a:lnTo>
                  <a:lnTo>
                    <a:pt x="316598" y="289394"/>
                  </a:lnTo>
                  <a:lnTo>
                    <a:pt x="302691" y="277075"/>
                  </a:lnTo>
                  <a:lnTo>
                    <a:pt x="287553" y="257009"/>
                  </a:lnTo>
                  <a:lnTo>
                    <a:pt x="287832" y="254723"/>
                  </a:lnTo>
                  <a:lnTo>
                    <a:pt x="295109" y="264629"/>
                  </a:lnTo>
                  <a:lnTo>
                    <a:pt x="296265" y="267550"/>
                  </a:lnTo>
                  <a:lnTo>
                    <a:pt x="302971" y="274535"/>
                  </a:lnTo>
                  <a:lnTo>
                    <a:pt x="310654" y="282155"/>
                  </a:lnTo>
                  <a:lnTo>
                    <a:pt x="318668" y="289140"/>
                  </a:lnTo>
                  <a:lnTo>
                    <a:pt x="325399" y="293839"/>
                  </a:lnTo>
                  <a:lnTo>
                    <a:pt x="329171" y="294855"/>
                  </a:lnTo>
                  <a:lnTo>
                    <a:pt x="326669" y="290918"/>
                  </a:lnTo>
                  <a:lnTo>
                    <a:pt x="317982" y="282663"/>
                  </a:lnTo>
                  <a:lnTo>
                    <a:pt x="306514" y="271106"/>
                  </a:lnTo>
                  <a:lnTo>
                    <a:pt x="295694" y="257263"/>
                  </a:lnTo>
                  <a:lnTo>
                    <a:pt x="296265" y="256755"/>
                  </a:lnTo>
                  <a:lnTo>
                    <a:pt x="304482" y="267423"/>
                  </a:lnTo>
                  <a:lnTo>
                    <a:pt x="314464" y="278345"/>
                  </a:lnTo>
                  <a:lnTo>
                    <a:pt x="326402" y="288632"/>
                  </a:lnTo>
                  <a:lnTo>
                    <a:pt x="340512" y="297395"/>
                  </a:lnTo>
                  <a:lnTo>
                    <a:pt x="342912" y="298665"/>
                  </a:lnTo>
                  <a:lnTo>
                    <a:pt x="345744" y="298665"/>
                  </a:lnTo>
                  <a:lnTo>
                    <a:pt x="346176" y="296379"/>
                  </a:lnTo>
                  <a:lnTo>
                    <a:pt x="323684" y="279615"/>
                  </a:lnTo>
                  <a:lnTo>
                    <a:pt x="310540" y="267804"/>
                  </a:lnTo>
                  <a:lnTo>
                    <a:pt x="310845" y="266280"/>
                  </a:lnTo>
                  <a:lnTo>
                    <a:pt x="315163" y="270090"/>
                  </a:lnTo>
                  <a:lnTo>
                    <a:pt x="320687" y="275043"/>
                  </a:lnTo>
                  <a:lnTo>
                    <a:pt x="326821" y="279996"/>
                  </a:lnTo>
                  <a:lnTo>
                    <a:pt x="357670" y="298030"/>
                  </a:lnTo>
                  <a:lnTo>
                    <a:pt x="359714" y="297141"/>
                  </a:lnTo>
                  <a:lnTo>
                    <a:pt x="358673" y="294093"/>
                  </a:lnTo>
                  <a:lnTo>
                    <a:pt x="350824" y="289521"/>
                  </a:lnTo>
                  <a:lnTo>
                    <a:pt x="340804" y="284187"/>
                  </a:lnTo>
                  <a:lnTo>
                    <a:pt x="333222" y="278853"/>
                  </a:lnTo>
                  <a:lnTo>
                    <a:pt x="336994" y="280885"/>
                  </a:lnTo>
                  <a:lnTo>
                    <a:pt x="340779" y="282282"/>
                  </a:lnTo>
                  <a:lnTo>
                    <a:pt x="343992" y="283806"/>
                  </a:lnTo>
                  <a:lnTo>
                    <a:pt x="355053" y="289267"/>
                  </a:lnTo>
                  <a:lnTo>
                    <a:pt x="362927" y="293077"/>
                  </a:lnTo>
                  <a:lnTo>
                    <a:pt x="365823" y="289648"/>
                  </a:lnTo>
                  <a:lnTo>
                    <a:pt x="359968" y="286346"/>
                  </a:lnTo>
                  <a:lnTo>
                    <a:pt x="349808" y="282663"/>
                  </a:lnTo>
                  <a:lnTo>
                    <a:pt x="348627" y="281520"/>
                  </a:lnTo>
                  <a:lnTo>
                    <a:pt x="349516" y="281139"/>
                  </a:lnTo>
                  <a:lnTo>
                    <a:pt x="352425" y="281774"/>
                  </a:lnTo>
                  <a:lnTo>
                    <a:pt x="364070" y="286346"/>
                  </a:lnTo>
                  <a:lnTo>
                    <a:pt x="370751" y="289648"/>
                  </a:lnTo>
                  <a:lnTo>
                    <a:pt x="372224" y="288759"/>
                  </a:lnTo>
                  <a:lnTo>
                    <a:pt x="375996" y="287489"/>
                  </a:lnTo>
                  <a:lnTo>
                    <a:pt x="369912" y="284949"/>
                  </a:lnTo>
                  <a:lnTo>
                    <a:pt x="363753" y="281139"/>
                  </a:lnTo>
                  <a:lnTo>
                    <a:pt x="362927" y="280631"/>
                  </a:lnTo>
                  <a:lnTo>
                    <a:pt x="371627" y="284314"/>
                  </a:lnTo>
                  <a:lnTo>
                    <a:pt x="379209" y="287870"/>
                  </a:lnTo>
                  <a:lnTo>
                    <a:pt x="383273" y="286727"/>
                  </a:lnTo>
                  <a:lnTo>
                    <a:pt x="384733" y="286346"/>
                  </a:lnTo>
                  <a:lnTo>
                    <a:pt x="378320" y="282917"/>
                  </a:lnTo>
                  <a:lnTo>
                    <a:pt x="375780" y="280631"/>
                  </a:lnTo>
                  <a:lnTo>
                    <a:pt x="373799" y="278853"/>
                  </a:lnTo>
                  <a:lnTo>
                    <a:pt x="372821" y="277964"/>
                  </a:lnTo>
                  <a:lnTo>
                    <a:pt x="379984" y="281647"/>
                  </a:lnTo>
                  <a:lnTo>
                    <a:pt x="386765" y="284060"/>
                  </a:lnTo>
                  <a:lnTo>
                    <a:pt x="388759" y="283171"/>
                  </a:lnTo>
                  <a:lnTo>
                    <a:pt x="382574" y="277964"/>
                  </a:lnTo>
                  <a:lnTo>
                    <a:pt x="381520" y="277075"/>
                  </a:lnTo>
                  <a:lnTo>
                    <a:pt x="382689" y="276440"/>
                  </a:lnTo>
                  <a:lnTo>
                    <a:pt x="387731" y="279615"/>
                  </a:lnTo>
                  <a:lnTo>
                    <a:pt x="391502" y="280885"/>
                  </a:lnTo>
                  <a:lnTo>
                    <a:pt x="392112" y="279615"/>
                  </a:lnTo>
                  <a:lnTo>
                    <a:pt x="388823" y="276440"/>
                  </a:lnTo>
                  <a:lnTo>
                    <a:pt x="387642" y="275297"/>
                  </a:lnTo>
                  <a:lnTo>
                    <a:pt x="389102" y="275297"/>
                  </a:lnTo>
                  <a:lnTo>
                    <a:pt x="394919" y="279996"/>
                  </a:lnTo>
                  <a:lnTo>
                    <a:pt x="398132" y="283552"/>
                  </a:lnTo>
                  <a:lnTo>
                    <a:pt x="394398" y="275297"/>
                  </a:lnTo>
                  <a:lnTo>
                    <a:pt x="394169" y="274789"/>
                  </a:lnTo>
                  <a:lnTo>
                    <a:pt x="393776" y="273900"/>
                  </a:lnTo>
                  <a:lnTo>
                    <a:pt x="397916" y="279107"/>
                  </a:lnTo>
                  <a:lnTo>
                    <a:pt x="400773" y="281393"/>
                  </a:lnTo>
                  <a:lnTo>
                    <a:pt x="400989" y="280250"/>
                  </a:lnTo>
                  <a:lnTo>
                    <a:pt x="400875" y="279361"/>
                  </a:lnTo>
                  <a:lnTo>
                    <a:pt x="397891" y="273900"/>
                  </a:lnTo>
                  <a:lnTo>
                    <a:pt x="397535" y="273265"/>
                  </a:lnTo>
                  <a:lnTo>
                    <a:pt x="406577" y="280250"/>
                  </a:lnTo>
                  <a:lnTo>
                    <a:pt x="403377" y="281774"/>
                  </a:lnTo>
                  <a:lnTo>
                    <a:pt x="403669" y="282663"/>
                  </a:lnTo>
                  <a:lnTo>
                    <a:pt x="406577" y="284314"/>
                  </a:lnTo>
                  <a:lnTo>
                    <a:pt x="414121" y="289267"/>
                  </a:lnTo>
                  <a:lnTo>
                    <a:pt x="414705" y="2885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66723" y="1640167"/>
              <a:ext cx="311150" cy="426720"/>
            </a:xfrm>
            <a:custGeom>
              <a:avLst/>
              <a:gdLst/>
              <a:ahLst/>
              <a:cxnLst/>
              <a:rect l="l" t="t" r="r" b="b"/>
              <a:pathLst>
                <a:path w="311150" h="426719">
                  <a:moveTo>
                    <a:pt x="52699" y="69830"/>
                  </a:moveTo>
                  <a:lnTo>
                    <a:pt x="51527" y="71589"/>
                  </a:lnTo>
                  <a:lnTo>
                    <a:pt x="52385" y="75955"/>
                  </a:lnTo>
                  <a:lnTo>
                    <a:pt x="75591" y="108467"/>
                  </a:lnTo>
                  <a:lnTo>
                    <a:pt x="129769" y="183375"/>
                  </a:lnTo>
                  <a:lnTo>
                    <a:pt x="302671" y="419338"/>
                  </a:lnTo>
                  <a:lnTo>
                    <a:pt x="302095" y="421379"/>
                  </a:lnTo>
                  <a:lnTo>
                    <a:pt x="310807" y="426332"/>
                  </a:lnTo>
                  <a:lnTo>
                    <a:pt x="308194" y="415861"/>
                  </a:lnTo>
                  <a:lnTo>
                    <a:pt x="306179" y="415861"/>
                  </a:lnTo>
                  <a:lnTo>
                    <a:pt x="180163" y="239648"/>
                  </a:lnTo>
                  <a:lnTo>
                    <a:pt x="148216" y="195357"/>
                  </a:lnTo>
                  <a:lnTo>
                    <a:pt x="116774" y="152144"/>
                  </a:lnTo>
                  <a:lnTo>
                    <a:pt x="86175" y="110594"/>
                  </a:lnTo>
                  <a:lnTo>
                    <a:pt x="56762" y="71296"/>
                  </a:lnTo>
                  <a:lnTo>
                    <a:pt x="52699" y="69830"/>
                  </a:lnTo>
                  <a:close/>
                </a:path>
                <a:path w="311150" h="426719">
                  <a:moveTo>
                    <a:pt x="307906" y="414709"/>
                  </a:moveTo>
                  <a:lnTo>
                    <a:pt x="306179" y="415861"/>
                  </a:lnTo>
                  <a:lnTo>
                    <a:pt x="308194" y="415861"/>
                  </a:lnTo>
                  <a:lnTo>
                    <a:pt x="307906" y="414709"/>
                  </a:lnTo>
                  <a:close/>
                </a:path>
                <a:path w="311150" h="426719">
                  <a:moveTo>
                    <a:pt x="55034" y="57024"/>
                  </a:moveTo>
                  <a:lnTo>
                    <a:pt x="49485" y="57024"/>
                  </a:lnTo>
                  <a:lnTo>
                    <a:pt x="45108" y="62259"/>
                  </a:lnTo>
                  <a:lnTo>
                    <a:pt x="41056" y="67233"/>
                  </a:lnTo>
                  <a:lnTo>
                    <a:pt x="40197" y="72762"/>
                  </a:lnTo>
                  <a:lnTo>
                    <a:pt x="43956" y="77107"/>
                  </a:lnTo>
                  <a:lnTo>
                    <a:pt x="45715" y="79442"/>
                  </a:lnTo>
                  <a:lnTo>
                    <a:pt x="47474" y="78280"/>
                  </a:lnTo>
                  <a:lnTo>
                    <a:pt x="46584" y="75955"/>
                  </a:lnTo>
                  <a:lnTo>
                    <a:pt x="44857" y="68395"/>
                  </a:lnTo>
                  <a:lnTo>
                    <a:pt x="48616" y="63443"/>
                  </a:lnTo>
                  <a:lnTo>
                    <a:pt x="62029" y="63443"/>
                  </a:lnTo>
                  <a:lnTo>
                    <a:pt x="62888" y="63149"/>
                  </a:lnTo>
                  <a:lnTo>
                    <a:pt x="59987" y="60804"/>
                  </a:lnTo>
                  <a:lnTo>
                    <a:pt x="55034" y="57024"/>
                  </a:lnTo>
                  <a:close/>
                </a:path>
                <a:path w="311150" h="426719">
                  <a:moveTo>
                    <a:pt x="1759" y="0"/>
                  </a:moveTo>
                  <a:lnTo>
                    <a:pt x="0" y="293"/>
                  </a:lnTo>
                  <a:lnTo>
                    <a:pt x="1465" y="2335"/>
                  </a:lnTo>
                  <a:lnTo>
                    <a:pt x="6960" y="10315"/>
                  </a:lnTo>
                  <a:lnTo>
                    <a:pt x="18824" y="27736"/>
                  </a:lnTo>
                  <a:lnTo>
                    <a:pt x="25632" y="37548"/>
                  </a:lnTo>
                  <a:lnTo>
                    <a:pt x="27957" y="37548"/>
                  </a:lnTo>
                  <a:lnTo>
                    <a:pt x="28826" y="36396"/>
                  </a:lnTo>
                  <a:lnTo>
                    <a:pt x="28826" y="34323"/>
                  </a:lnTo>
                  <a:lnTo>
                    <a:pt x="22043" y="25510"/>
                  </a:lnTo>
                  <a:lnTo>
                    <a:pt x="15521" y="17207"/>
                  </a:lnTo>
                  <a:lnTo>
                    <a:pt x="9108" y="9169"/>
                  </a:lnTo>
                  <a:lnTo>
                    <a:pt x="2649" y="1151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E1B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8597" y="1712899"/>
              <a:ext cx="243280" cy="17723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0" y="0"/>
              <a:ext cx="7183755" cy="2562225"/>
            </a:xfrm>
            <a:custGeom>
              <a:avLst/>
              <a:gdLst/>
              <a:ahLst/>
              <a:cxnLst/>
              <a:rect l="l" t="t" r="r" b="b"/>
              <a:pathLst>
                <a:path w="7183755" h="2562225">
                  <a:moveTo>
                    <a:pt x="0" y="2562016"/>
                  </a:moveTo>
                  <a:lnTo>
                    <a:pt x="7183728" y="2562016"/>
                  </a:lnTo>
                  <a:lnTo>
                    <a:pt x="7183728" y="0"/>
                  </a:lnTo>
                </a:path>
              </a:pathLst>
            </a:custGeom>
            <a:ln w="443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11612" y="7036110"/>
              <a:ext cx="9092565" cy="4272915"/>
            </a:xfrm>
            <a:custGeom>
              <a:avLst/>
              <a:gdLst/>
              <a:ahLst/>
              <a:cxnLst/>
              <a:rect l="l" t="t" r="r" b="b"/>
              <a:pathLst>
                <a:path w="9092565" h="4272915">
                  <a:moveTo>
                    <a:pt x="9092487" y="0"/>
                  </a:moveTo>
                  <a:lnTo>
                    <a:pt x="0" y="0"/>
                  </a:lnTo>
                  <a:lnTo>
                    <a:pt x="0" y="4272445"/>
                  </a:lnTo>
                </a:path>
              </a:pathLst>
            </a:custGeom>
            <a:ln w="443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70761" y="1143431"/>
              <a:ext cx="16380460" cy="7122795"/>
            </a:xfrm>
            <a:custGeom>
              <a:avLst/>
              <a:gdLst/>
              <a:ahLst/>
              <a:cxnLst/>
              <a:rect l="l" t="t" r="r" b="b"/>
              <a:pathLst>
                <a:path w="16380460" h="7122795">
                  <a:moveTo>
                    <a:pt x="0" y="7122495"/>
                  </a:moveTo>
                  <a:lnTo>
                    <a:pt x="16380056" y="7122495"/>
                  </a:lnTo>
                  <a:lnTo>
                    <a:pt x="16380056" y="0"/>
                  </a:lnTo>
                  <a:lnTo>
                    <a:pt x="0" y="0"/>
                  </a:lnTo>
                  <a:lnTo>
                    <a:pt x="0" y="7122495"/>
                  </a:lnTo>
                  <a:close/>
                </a:path>
              </a:pathLst>
            </a:custGeom>
            <a:ln w="443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04647" y="805382"/>
            <a:ext cx="9685655" cy="9702800"/>
            <a:chOff x="5204647" y="805382"/>
            <a:chExt cx="9685655" cy="9702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4647" y="805382"/>
              <a:ext cx="9661874" cy="9702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621882" y="4720584"/>
              <a:ext cx="1268095" cy="1358900"/>
            </a:xfrm>
            <a:custGeom>
              <a:avLst/>
              <a:gdLst/>
              <a:ahLst/>
              <a:cxnLst/>
              <a:rect l="l" t="t" r="r" b="b"/>
              <a:pathLst>
                <a:path w="1268094" h="1358900">
                  <a:moveTo>
                    <a:pt x="1071838" y="1346200"/>
                  </a:moveTo>
                  <a:lnTo>
                    <a:pt x="117695" y="1346200"/>
                  </a:lnTo>
                  <a:lnTo>
                    <a:pt x="125072" y="1358900"/>
                  </a:lnTo>
                  <a:lnTo>
                    <a:pt x="1072078" y="1358900"/>
                  </a:lnTo>
                  <a:lnTo>
                    <a:pt x="1071838" y="1346200"/>
                  </a:lnTo>
                  <a:close/>
                </a:path>
                <a:path w="1268094" h="1358900">
                  <a:moveTo>
                    <a:pt x="332478" y="965200"/>
                  </a:moveTo>
                  <a:lnTo>
                    <a:pt x="247663" y="965200"/>
                  </a:lnTo>
                  <a:lnTo>
                    <a:pt x="269822" y="977900"/>
                  </a:lnTo>
                  <a:lnTo>
                    <a:pt x="283296" y="990600"/>
                  </a:lnTo>
                  <a:lnTo>
                    <a:pt x="326558" y="1003300"/>
                  </a:lnTo>
                  <a:lnTo>
                    <a:pt x="346404" y="1016000"/>
                  </a:lnTo>
                  <a:lnTo>
                    <a:pt x="354174" y="1016000"/>
                  </a:lnTo>
                  <a:lnTo>
                    <a:pt x="366613" y="1028700"/>
                  </a:lnTo>
                  <a:lnTo>
                    <a:pt x="390711" y="1028700"/>
                  </a:lnTo>
                  <a:lnTo>
                    <a:pt x="408199" y="1041400"/>
                  </a:lnTo>
                  <a:lnTo>
                    <a:pt x="401602" y="1041400"/>
                  </a:lnTo>
                  <a:lnTo>
                    <a:pt x="262475" y="1181100"/>
                  </a:lnTo>
                  <a:lnTo>
                    <a:pt x="247579" y="1193800"/>
                  </a:lnTo>
                  <a:lnTo>
                    <a:pt x="248727" y="1206500"/>
                  </a:lnTo>
                  <a:lnTo>
                    <a:pt x="237183" y="1206500"/>
                  </a:lnTo>
                  <a:lnTo>
                    <a:pt x="199253" y="1244600"/>
                  </a:lnTo>
                  <a:lnTo>
                    <a:pt x="134616" y="1308100"/>
                  </a:lnTo>
                  <a:lnTo>
                    <a:pt x="126441" y="1320800"/>
                  </a:lnTo>
                  <a:lnTo>
                    <a:pt x="119284" y="1333500"/>
                  </a:lnTo>
                  <a:lnTo>
                    <a:pt x="115562" y="1333500"/>
                  </a:lnTo>
                  <a:lnTo>
                    <a:pt x="117415" y="1346200"/>
                  </a:lnTo>
                  <a:lnTo>
                    <a:pt x="1072686" y="1346200"/>
                  </a:lnTo>
                  <a:lnTo>
                    <a:pt x="1072560" y="1358900"/>
                  </a:lnTo>
                  <a:lnTo>
                    <a:pt x="1225681" y="1358900"/>
                  </a:lnTo>
                  <a:lnTo>
                    <a:pt x="1227109" y="1346200"/>
                  </a:lnTo>
                  <a:lnTo>
                    <a:pt x="1228226" y="1333500"/>
                  </a:lnTo>
                  <a:lnTo>
                    <a:pt x="1229593" y="1320800"/>
                  </a:lnTo>
                  <a:lnTo>
                    <a:pt x="202729" y="1320800"/>
                  </a:lnTo>
                  <a:lnTo>
                    <a:pt x="273890" y="1244600"/>
                  </a:lnTo>
                  <a:lnTo>
                    <a:pt x="311990" y="1206500"/>
                  </a:lnTo>
                  <a:lnTo>
                    <a:pt x="248727" y="1206500"/>
                  </a:lnTo>
                  <a:lnTo>
                    <a:pt x="246315" y="1193800"/>
                  </a:lnTo>
                  <a:lnTo>
                    <a:pt x="324690" y="1193800"/>
                  </a:lnTo>
                  <a:lnTo>
                    <a:pt x="527889" y="990600"/>
                  </a:lnTo>
                  <a:lnTo>
                    <a:pt x="409053" y="990600"/>
                  </a:lnTo>
                  <a:lnTo>
                    <a:pt x="395264" y="977900"/>
                  </a:lnTo>
                  <a:lnTo>
                    <a:pt x="334593" y="977900"/>
                  </a:lnTo>
                  <a:lnTo>
                    <a:pt x="332478" y="965200"/>
                  </a:lnTo>
                  <a:close/>
                </a:path>
                <a:path w="1268094" h="1358900">
                  <a:moveTo>
                    <a:pt x="1267745" y="1320800"/>
                  </a:moveTo>
                  <a:lnTo>
                    <a:pt x="1237110" y="1320800"/>
                  </a:lnTo>
                  <a:lnTo>
                    <a:pt x="1237010" y="1358900"/>
                  </a:lnTo>
                  <a:lnTo>
                    <a:pt x="1267704" y="1358900"/>
                  </a:lnTo>
                  <a:lnTo>
                    <a:pt x="1267926" y="1333500"/>
                  </a:lnTo>
                  <a:lnTo>
                    <a:pt x="1267745" y="1320800"/>
                  </a:lnTo>
                  <a:close/>
                </a:path>
                <a:path w="1268094" h="1358900">
                  <a:moveTo>
                    <a:pt x="1204039" y="1244600"/>
                  </a:moveTo>
                  <a:lnTo>
                    <a:pt x="1157984" y="1244600"/>
                  </a:lnTo>
                  <a:lnTo>
                    <a:pt x="1157929" y="1270000"/>
                  </a:lnTo>
                  <a:lnTo>
                    <a:pt x="1158847" y="1282700"/>
                  </a:lnTo>
                  <a:lnTo>
                    <a:pt x="1158013" y="1308100"/>
                  </a:lnTo>
                  <a:lnTo>
                    <a:pt x="1152451" y="1308100"/>
                  </a:lnTo>
                  <a:lnTo>
                    <a:pt x="1141884" y="1320800"/>
                  </a:lnTo>
                  <a:lnTo>
                    <a:pt x="1229290" y="1320800"/>
                  </a:lnTo>
                  <a:lnTo>
                    <a:pt x="1211509" y="1308100"/>
                  </a:lnTo>
                  <a:lnTo>
                    <a:pt x="1204963" y="1295400"/>
                  </a:lnTo>
                  <a:lnTo>
                    <a:pt x="1204039" y="1257300"/>
                  </a:lnTo>
                  <a:lnTo>
                    <a:pt x="1204039" y="1244600"/>
                  </a:lnTo>
                  <a:close/>
                </a:path>
                <a:path w="1268094" h="1358900">
                  <a:moveTo>
                    <a:pt x="1232327" y="1295400"/>
                  </a:moveTo>
                  <a:lnTo>
                    <a:pt x="1229593" y="1320800"/>
                  </a:lnTo>
                  <a:lnTo>
                    <a:pt x="1230144" y="1320800"/>
                  </a:lnTo>
                  <a:lnTo>
                    <a:pt x="1232327" y="1295400"/>
                  </a:lnTo>
                  <a:close/>
                </a:path>
                <a:path w="1268094" h="1358900">
                  <a:moveTo>
                    <a:pt x="1237061" y="1295400"/>
                  </a:moveTo>
                  <a:lnTo>
                    <a:pt x="1237101" y="1320800"/>
                  </a:lnTo>
                  <a:lnTo>
                    <a:pt x="1237061" y="1295400"/>
                  </a:lnTo>
                  <a:close/>
                </a:path>
                <a:path w="1268094" h="1358900">
                  <a:moveTo>
                    <a:pt x="1267204" y="1282700"/>
                  </a:moveTo>
                  <a:lnTo>
                    <a:pt x="1267684" y="1320800"/>
                  </a:lnTo>
                  <a:lnTo>
                    <a:pt x="1267204" y="1282700"/>
                  </a:lnTo>
                  <a:close/>
                </a:path>
                <a:path w="1268094" h="1358900">
                  <a:moveTo>
                    <a:pt x="1260533" y="1155700"/>
                  </a:moveTo>
                  <a:lnTo>
                    <a:pt x="1177305" y="1155700"/>
                  </a:lnTo>
                  <a:lnTo>
                    <a:pt x="1165950" y="1168400"/>
                  </a:lnTo>
                  <a:lnTo>
                    <a:pt x="1159744" y="1181100"/>
                  </a:lnTo>
                  <a:lnTo>
                    <a:pt x="1158155" y="1193800"/>
                  </a:lnTo>
                  <a:lnTo>
                    <a:pt x="1158319" y="1219200"/>
                  </a:lnTo>
                  <a:lnTo>
                    <a:pt x="1157998" y="1244600"/>
                  </a:lnTo>
                  <a:lnTo>
                    <a:pt x="1204065" y="1244600"/>
                  </a:lnTo>
                  <a:lnTo>
                    <a:pt x="1204726" y="1219200"/>
                  </a:lnTo>
                  <a:lnTo>
                    <a:pt x="1209261" y="1206500"/>
                  </a:lnTo>
                  <a:lnTo>
                    <a:pt x="1263866" y="1206500"/>
                  </a:lnTo>
                  <a:lnTo>
                    <a:pt x="1262415" y="1181100"/>
                  </a:lnTo>
                  <a:lnTo>
                    <a:pt x="1260533" y="1155700"/>
                  </a:lnTo>
                  <a:close/>
                </a:path>
                <a:path w="1268094" h="1358900">
                  <a:moveTo>
                    <a:pt x="1263866" y="1206500"/>
                  </a:moveTo>
                  <a:lnTo>
                    <a:pt x="1263696" y="1206500"/>
                  </a:lnTo>
                  <a:lnTo>
                    <a:pt x="1265317" y="1231900"/>
                  </a:lnTo>
                  <a:lnTo>
                    <a:pt x="1263866" y="1206500"/>
                  </a:lnTo>
                  <a:close/>
                </a:path>
                <a:path w="1268094" h="1358900">
                  <a:moveTo>
                    <a:pt x="499762" y="571500"/>
                  </a:moveTo>
                  <a:lnTo>
                    <a:pt x="455517" y="571500"/>
                  </a:lnTo>
                  <a:lnTo>
                    <a:pt x="454556" y="622300"/>
                  </a:lnTo>
                  <a:lnTo>
                    <a:pt x="454411" y="673100"/>
                  </a:lnTo>
                  <a:lnTo>
                    <a:pt x="454549" y="698500"/>
                  </a:lnTo>
                  <a:lnTo>
                    <a:pt x="454837" y="774700"/>
                  </a:lnTo>
                  <a:lnTo>
                    <a:pt x="454936" y="876300"/>
                  </a:lnTo>
                  <a:lnTo>
                    <a:pt x="454828" y="914400"/>
                  </a:lnTo>
                  <a:lnTo>
                    <a:pt x="454282" y="965200"/>
                  </a:lnTo>
                  <a:lnTo>
                    <a:pt x="455413" y="977900"/>
                  </a:lnTo>
                  <a:lnTo>
                    <a:pt x="456346" y="990600"/>
                  </a:lnTo>
                  <a:lnTo>
                    <a:pt x="527889" y="990600"/>
                  </a:lnTo>
                  <a:lnTo>
                    <a:pt x="578688" y="939800"/>
                  </a:lnTo>
                  <a:lnTo>
                    <a:pt x="500374" y="939800"/>
                  </a:lnTo>
                  <a:lnTo>
                    <a:pt x="500496" y="838200"/>
                  </a:lnTo>
                  <a:lnTo>
                    <a:pt x="500385" y="647700"/>
                  </a:lnTo>
                  <a:lnTo>
                    <a:pt x="500251" y="622300"/>
                  </a:lnTo>
                  <a:lnTo>
                    <a:pt x="498263" y="622300"/>
                  </a:lnTo>
                  <a:lnTo>
                    <a:pt x="494923" y="609600"/>
                  </a:lnTo>
                  <a:lnTo>
                    <a:pt x="500136" y="609600"/>
                  </a:lnTo>
                  <a:lnTo>
                    <a:pt x="499762" y="571500"/>
                  </a:lnTo>
                  <a:close/>
                </a:path>
                <a:path w="1268094" h="1358900">
                  <a:moveTo>
                    <a:pt x="386095" y="952500"/>
                  </a:moveTo>
                  <a:lnTo>
                    <a:pt x="337127" y="952500"/>
                  </a:lnTo>
                  <a:lnTo>
                    <a:pt x="328160" y="965200"/>
                  </a:lnTo>
                  <a:lnTo>
                    <a:pt x="333630" y="965200"/>
                  </a:lnTo>
                  <a:lnTo>
                    <a:pt x="339985" y="977900"/>
                  </a:lnTo>
                  <a:lnTo>
                    <a:pt x="395264" y="977900"/>
                  </a:lnTo>
                  <a:lnTo>
                    <a:pt x="387299" y="965200"/>
                  </a:lnTo>
                  <a:lnTo>
                    <a:pt x="386095" y="952500"/>
                  </a:lnTo>
                  <a:close/>
                </a:path>
                <a:path w="1268094" h="1358900">
                  <a:moveTo>
                    <a:pt x="276425" y="914400"/>
                  </a:moveTo>
                  <a:lnTo>
                    <a:pt x="179104" y="914400"/>
                  </a:lnTo>
                  <a:lnTo>
                    <a:pt x="205183" y="939800"/>
                  </a:lnTo>
                  <a:lnTo>
                    <a:pt x="242814" y="965200"/>
                  </a:lnTo>
                  <a:lnTo>
                    <a:pt x="328160" y="965200"/>
                  </a:lnTo>
                  <a:lnTo>
                    <a:pt x="312202" y="952500"/>
                  </a:lnTo>
                  <a:lnTo>
                    <a:pt x="294180" y="939800"/>
                  </a:lnTo>
                  <a:lnTo>
                    <a:pt x="281517" y="927100"/>
                  </a:lnTo>
                  <a:lnTo>
                    <a:pt x="276425" y="914400"/>
                  </a:lnTo>
                  <a:close/>
                </a:path>
                <a:path w="1268094" h="1358900">
                  <a:moveTo>
                    <a:pt x="386189" y="571500"/>
                  </a:moveTo>
                  <a:lnTo>
                    <a:pt x="342023" y="571500"/>
                  </a:lnTo>
                  <a:lnTo>
                    <a:pt x="340782" y="622300"/>
                  </a:lnTo>
                  <a:lnTo>
                    <a:pt x="340644" y="673100"/>
                  </a:lnTo>
                  <a:lnTo>
                    <a:pt x="341004" y="711200"/>
                  </a:lnTo>
                  <a:lnTo>
                    <a:pt x="341132" y="736600"/>
                  </a:lnTo>
                  <a:lnTo>
                    <a:pt x="341216" y="774700"/>
                  </a:lnTo>
                  <a:lnTo>
                    <a:pt x="341100" y="889000"/>
                  </a:lnTo>
                  <a:lnTo>
                    <a:pt x="341434" y="914400"/>
                  </a:lnTo>
                  <a:lnTo>
                    <a:pt x="341625" y="927100"/>
                  </a:lnTo>
                  <a:lnTo>
                    <a:pt x="340987" y="952500"/>
                  </a:lnTo>
                  <a:lnTo>
                    <a:pt x="386985" y="952500"/>
                  </a:lnTo>
                  <a:lnTo>
                    <a:pt x="387109" y="863600"/>
                  </a:lnTo>
                  <a:lnTo>
                    <a:pt x="387235" y="812800"/>
                  </a:lnTo>
                  <a:lnTo>
                    <a:pt x="387186" y="673100"/>
                  </a:lnTo>
                  <a:lnTo>
                    <a:pt x="386867" y="635000"/>
                  </a:lnTo>
                  <a:lnTo>
                    <a:pt x="386809" y="622300"/>
                  </a:lnTo>
                  <a:lnTo>
                    <a:pt x="386189" y="571500"/>
                  </a:lnTo>
                  <a:close/>
                </a:path>
                <a:path w="1268094" h="1358900">
                  <a:moveTo>
                    <a:pt x="613453" y="571500"/>
                  </a:moveTo>
                  <a:lnTo>
                    <a:pt x="568570" y="571500"/>
                  </a:lnTo>
                  <a:lnTo>
                    <a:pt x="568225" y="609600"/>
                  </a:lnTo>
                  <a:lnTo>
                    <a:pt x="567969" y="673100"/>
                  </a:lnTo>
                  <a:lnTo>
                    <a:pt x="567976" y="723900"/>
                  </a:lnTo>
                  <a:lnTo>
                    <a:pt x="568087" y="774700"/>
                  </a:lnTo>
                  <a:lnTo>
                    <a:pt x="568330" y="863600"/>
                  </a:lnTo>
                  <a:lnTo>
                    <a:pt x="567759" y="863600"/>
                  </a:lnTo>
                  <a:lnTo>
                    <a:pt x="565761" y="876300"/>
                  </a:lnTo>
                  <a:lnTo>
                    <a:pt x="562006" y="889000"/>
                  </a:lnTo>
                  <a:lnTo>
                    <a:pt x="555568" y="889000"/>
                  </a:lnTo>
                  <a:lnTo>
                    <a:pt x="543904" y="901700"/>
                  </a:lnTo>
                  <a:lnTo>
                    <a:pt x="531305" y="914400"/>
                  </a:lnTo>
                  <a:lnTo>
                    <a:pt x="520092" y="927100"/>
                  </a:lnTo>
                  <a:lnTo>
                    <a:pt x="508228" y="939800"/>
                  </a:lnTo>
                  <a:lnTo>
                    <a:pt x="578688" y="939800"/>
                  </a:lnTo>
                  <a:lnTo>
                    <a:pt x="692988" y="825500"/>
                  </a:lnTo>
                  <a:lnTo>
                    <a:pt x="613931" y="825500"/>
                  </a:lnTo>
                  <a:lnTo>
                    <a:pt x="614005" y="723900"/>
                  </a:lnTo>
                  <a:lnTo>
                    <a:pt x="614112" y="698500"/>
                  </a:lnTo>
                  <a:lnTo>
                    <a:pt x="614352" y="660400"/>
                  </a:lnTo>
                  <a:lnTo>
                    <a:pt x="614326" y="609600"/>
                  </a:lnTo>
                  <a:lnTo>
                    <a:pt x="613453" y="571500"/>
                  </a:lnTo>
                  <a:close/>
                </a:path>
                <a:path w="1268094" h="1358900">
                  <a:moveTo>
                    <a:pt x="161250" y="812800"/>
                  </a:moveTo>
                  <a:lnTo>
                    <a:pt x="89548" y="812800"/>
                  </a:lnTo>
                  <a:lnTo>
                    <a:pt x="107580" y="838200"/>
                  </a:lnTo>
                  <a:lnTo>
                    <a:pt x="110117" y="838200"/>
                  </a:lnTo>
                  <a:lnTo>
                    <a:pt x="128582" y="863600"/>
                  </a:lnTo>
                  <a:lnTo>
                    <a:pt x="138762" y="876300"/>
                  </a:lnTo>
                  <a:lnTo>
                    <a:pt x="152195" y="889000"/>
                  </a:lnTo>
                  <a:lnTo>
                    <a:pt x="170475" y="914400"/>
                  </a:lnTo>
                  <a:lnTo>
                    <a:pt x="274218" y="914400"/>
                  </a:lnTo>
                  <a:lnTo>
                    <a:pt x="273346" y="901700"/>
                  </a:lnTo>
                  <a:lnTo>
                    <a:pt x="227891" y="901700"/>
                  </a:lnTo>
                  <a:lnTo>
                    <a:pt x="221190" y="889000"/>
                  </a:lnTo>
                  <a:lnTo>
                    <a:pt x="198652" y="876300"/>
                  </a:lnTo>
                  <a:lnTo>
                    <a:pt x="193224" y="863600"/>
                  </a:lnTo>
                  <a:lnTo>
                    <a:pt x="175526" y="850900"/>
                  </a:lnTo>
                  <a:lnTo>
                    <a:pt x="172937" y="838200"/>
                  </a:lnTo>
                  <a:lnTo>
                    <a:pt x="161250" y="812800"/>
                  </a:lnTo>
                  <a:close/>
                </a:path>
                <a:path w="1268094" h="1358900">
                  <a:moveTo>
                    <a:pt x="272695" y="571500"/>
                  </a:moveTo>
                  <a:lnTo>
                    <a:pt x="228538" y="571500"/>
                  </a:lnTo>
                  <a:lnTo>
                    <a:pt x="227939" y="622300"/>
                  </a:lnTo>
                  <a:lnTo>
                    <a:pt x="227661" y="673100"/>
                  </a:lnTo>
                  <a:lnTo>
                    <a:pt x="227678" y="774700"/>
                  </a:lnTo>
                  <a:lnTo>
                    <a:pt x="227793" y="825500"/>
                  </a:lnTo>
                  <a:lnTo>
                    <a:pt x="227891" y="901700"/>
                  </a:lnTo>
                  <a:lnTo>
                    <a:pt x="273346" y="901700"/>
                  </a:lnTo>
                  <a:lnTo>
                    <a:pt x="272474" y="889000"/>
                  </a:lnTo>
                  <a:lnTo>
                    <a:pt x="272287" y="889000"/>
                  </a:lnTo>
                  <a:lnTo>
                    <a:pt x="272830" y="863600"/>
                  </a:lnTo>
                  <a:lnTo>
                    <a:pt x="273424" y="838200"/>
                  </a:lnTo>
                  <a:lnTo>
                    <a:pt x="273776" y="812800"/>
                  </a:lnTo>
                  <a:lnTo>
                    <a:pt x="274088" y="787400"/>
                  </a:lnTo>
                  <a:lnTo>
                    <a:pt x="274258" y="749300"/>
                  </a:lnTo>
                  <a:lnTo>
                    <a:pt x="274150" y="698500"/>
                  </a:lnTo>
                  <a:lnTo>
                    <a:pt x="274051" y="685800"/>
                  </a:lnTo>
                  <a:lnTo>
                    <a:pt x="273999" y="673100"/>
                  </a:lnTo>
                  <a:lnTo>
                    <a:pt x="273486" y="622300"/>
                  </a:lnTo>
                  <a:lnTo>
                    <a:pt x="272695" y="571500"/>
                  </a:lnTo>
                  <a:close/>
                </a:path>
                <a:path w="1268094" h="1358900">
                  <a:moveTo>
                    <a:pt x="727352" y="546100"/>
                  </a:moveTo>
                  <a:lnTo>
                    <a:pt x="672281" y="546100"/>
                  </a:lnTo>
                  <a:lnTo>
                    <a:pt x="679961" y="558800"/>
                  </a:lnTo>
                  <a:lnTo>
                    <a:pt x="682421" y="571500"/>
                  </a:lnTo>
                  <a:lnTo>
                    <a:pt x="681438" y="609600"/>
                  </a:lnTo>
                  <a:lnTo>
                    <a:pt x="681199" y="660400"/>
                  </a:lnTo>
                  <a:lnTo>
                    <a:pt x="681339" y="673100"/>
                  </a:lnTo>
                  <a:lnTo>
                    <a:pt x="681544" y="698500"/>
                  </a:lnTo>
                  <a:lnTo>
                    <a:pt x="682097" y="749300"/>
                  </a:lnTo>
                  <a:lnTo>
                    <a:pt x="681353" y="749300"/>
                  </a:lnTo>
                  <a:lnTo>
                    <a:pt x="678806" y="762000"/>
                  </a:lnTo>
                  <a:lnTo>
                    <a:pt x="674363" y="774700"/>
                  </a:lnTo>
                  <a:lnTo>
                    <a:pt x="667930" y="774700"/>
                  </a:lnTo>
                  <a:lnTo>
                    <a:pt x="657431" y="787400"/>
                  </a:lnTo>
                  <a:lnTo>
                    <a:pt x="656677" y="787400"/>
                  </a:lnTo>
                  <a:lnTo>
                    <a:pt x="645781" y="800100"/>
                  </a:lnTo>
                  <a:lnTo>
                    <a:pt x="634383" y="812800"/>
                  </a:lnTo>
                  <a:lnTo>
                    <a:pt x="624276" y="825500"/>
                  </a:lnTo>
                  <a:lnTo>
                    <a:pt x="692988" y="825500"/>
                  </a:lnTo>
                  <a:lnTo>
                    <a:pt x="807288" y="711200"/>
                  </a:lnTo>
                  <a:lnTo>
                    <a:pt x="727415" y="711200"/>
                  </a:lnTo>
                  <a:lnTo>
                    <a:pt x="727352" y="546100"/>
                  </a:lnTo>
                  <a:close/>
                </a:path>
                <a:path w="1268094" h="1358900">
                  <a:moveTo>
                    <a:pt x="158563" y="774700"/>
                  </a:moveTo>
                  <a:lnTo>
                    <a:pt x="66220" y="774700"/>
                  </a:lnTo>
                  <a:lnTo>
                    <a:pt x="73719" y="787400"/>
                  </a:lnTo>
                  <a:lnTo>
                    <a:pt x="84610" y="812800"/>
                  </a:lnTo>
                  <a:lnTo>
                    <a:pt x="161212" y="812800"/>
                  </a:lnTo>
                  <a:lnTo>
                    <a:pt x="159424" y="787400"/>
                  </a:lnTo>
                  <a:lnTo>
                    <a:pt x="158563" y="774700"/>
                  </a:lnTo>
                  <a:close/>
                </a:path>
                <a:path w="1268094" h="1358900">
                  <a:moveTo>
                    <a:pt x="55251" y="431800"/>
                  </a:moveTo>
                  <a:lnTo>
                    <a:pt x="7771" y="431800"/>
                  </a:lnTo>
                  <a:lnTo>
                    <a:pt x="2196" y="469900"/>
                  </a:lnTo>
                  <a:lnTo>
                    <a:pt x="424" y="508000"/>
                  </a:lnTo>
                  <a:lnTo>
                    <a:pt x="0" y="520700"/>
                  </a:lnTo>
                  <a:lnTo>
                    <a:pt x="1518" y="558800"/>
                  </a:lnTo>
                  <a:lnTo>
                    <a:pt x="2863" y="571500"/>
                  </a:lnTo>
                  <a:lnTo>
                    <a:pt x="6680" y="609600"/>
                  </a:lnTo>
                  <a:lnTo>
                    <a:pt x="10518" y="622300"/>
                  </a:lnTo>
                  <a:lnTo>
                    <a:pt x="15412" y="647700"/>
                  </a:lnTo>
                  <a:lnTo>
                    <a:pt x="23274" y="673100"/>
                  </a:lnTo>
                  <a:lnTo>
                    <a:pt x="27643" y="685800"/>
                  </a:lnTo>
                  <a:lnTo>
                    <a:pt x="31669" y="698500"/>
                  </a:lnTo>
                  <a:lnTo>
                    <a:pt x="43301" y="736600"/>
                  </a:lnTo>
                  <a:lnTo>
                    <a:pt x="62314" y="774700"/>
                  </a:lnTo>
                  <a:lnTo>
                    <a:pt x="158591" y="774700"/>
                  </a:lnTo>
                  <a:lnTo>
                    <a:pt x="159352" y="762000"/>
                  </a:lnTo>
                  <a:lnTo>
                    <a:pt x="111004" y="762000"/>
                  </a:lnTo>
                  <a:lnTo>
                    <a:pt x="85401" y="711200"/>
                  </a:lnTo>
                  <a:lnTo>
                    <a:pt x="81344" y="698500"/>
                  </a:lnTo>
                  <a:lnTo>
                    <a:pt x="72120" y="673100"/>
                  </a:lnTo>
                  <a:lnTo>
                    <a:pt x="67156" y="660400"/>
                  </a:lnTo>
                  <a:lnTo>
                    <a:pt x="58324" y="622300"/>
                  </a:lnTo>
                  <a:lnTo>
                    <a:pt x="55152" y="609600"/>
                  </a:lnTo>
                  <a:lnTo>
                    <a:pt x="50120" y="571500"/>
                  </a:lnTo>
                  <a:lnTo>
                    <a:pt x="48273" y="558800"/>
                  </a:lnTo>
                  <a:lnTo>
                    <a:pt x="47907" y="558800"/>
                  </a:lnTo>
                  <a:lnTo>
                    <a:pt x="47592" y="546100"/>
                  </a:lnTo>
                  <a:lnTo>
                    <a:pt x="972389" y="546100"/>
                  </a:lnTo>
                  <a:lnTo>
                    <a:pt x="1010490" y="508000"/>
                  </a:lnTo>
                  <a:lnTo>
                    <a:pt x="59165" y="508000"/>
                  </a:lnTo>
                  <a:lnTo>
                    <a:pt x="52192" y="495300"/>
                  </a:lnTo>
                  <a:lnTo>
                    <a:pt x="49008" y="495300"/>
                  </a:lnTo>
                  <a:lnTo>
                    <a:pt x="48943" y="482600"/>
                  </a:lnTo>
                  <a:lnTo>
                    <a:pt x="55251" y="431800"/>
                  </a:lnTo>
                  <a:close/>
                </a:path>
                <a:path w="1268094" h="1358900">
                  <a:moveTo>
                    <a:pt x="170951" y="546100"/>
                  </a:moveTo>
                  <a:lnTo>
                    <a:pt x="107088" y="546100"/>
                  </a:lnTo>
                  <a:lnTo>
                    <a:pt x="113384" y="558800"/>
                  </a:lnTo>
                  <a:lnTo>
                    <a:pt x="115177" y="558800"/>
                  </a:lnTo>
                  <a:lnTo>
                    <a:pt x="114668" y="571500"/>
                  </a:lnTo>
                  <a:lnTo>
                    <a:pt x="114368" y="571500"/>
                  </a:lnTo>
                  <a:lnTo>
                    <a:pt x="114062" y="584200"/>
                  </a:lnTo>
                  <a:lnTo>
                    <a:pt x="114338" y="622300"/>
                  </a:lnTo>
                  <a:lnTo>
                    <a:pt x="114314" y="698500"/>
                  </a:lnTo>
                  <a:lnTo>
                    <a:pt x="114208" y="736600"/>
                  </a:lnTo>
                  <a:lnTo>
                    <a:pt x="113920" y="736600"/>
                  </a:lnTo>
                  <a:lnTo>
                    <a:pt x="113211" y="749300"/>
                  </a:lnTo>
                  <a:lnTo>
                    <a:pt x="112200" y="749300"/>
                  </a:lnTo>
                  <a:lnTo>
                    <a:pt x="111004" y="762000"/>
                  </a:lnTo>
                  <a:lnTo>
                    <a:pt x="159352" y="762000"/>
                  </a:lnTo>
                  <a:lnTo>
                    <a:pt x="161634" y="723900"/>
                  </a:lnTo>
                  <a:lnTo>
                    <a:pt x="162123" y="673100"/>
                  </a:lnTo>
                  <a:lnTo>
                    <a:pt x="161043" y="622300"/>
                  </a:lnTo>
                  <a:lnTo>
                    <a:pt x="159385" y="571500"/>
                  </a:lnTo>
                  <a:lnTo>
                    <a:pt x="162250" y="558800"/>
                  </a:lnTo>
                  <a:lnTo>
                    <a:pt x="170951" y="546100"/>
                  </a:lnTo>
                  <a:close/>
                </a:path>
                <a:path w="1268094" h="1358900">
                  <a:moveTo>
                    <a:pt x="841322" y="571500"/>
                  </a:moveTo>
                  <a:lnTo>
                    <a:pt x="795098" y="571500"/>
                  </a:lnTo>
                  <a:lnTo>
                    <a:pt x="795172" y="584200"/>
                  </a:lnTo>
                  <a:lnTo>
                    <a:pt x="796186" y="609600"/>
                  </a:lnTo>
                  <a:lnTo>
                    <a:pt x="796516" y="622300"/>
                  </a:lnTo>
                  <a:lnTo>
                    <a:pt x="785194" y="660400"/>
                  </a:lnTo>
                  <a:lnTo>
                    <a:pt x="770820" y="673100"/>
                  </a:lnTo>
                  <a:lnTo>
                    <a:pt x="761922" y="685800"/>
                  </a:lnTo>
                  <a:lnTo>
                    <a:pt x="743219" y="698500"/>
                  </a:lnTo>
                  <a:lnTo>
                    <a:pt x="727415" y="711200"/>
                  </a:lnTo>
                  <a:lnTo>
                    <a:pt x="807288" y="711200"/>
                  </a:lnTo>
                  <a:lnTo>
                    <a:pt x="921588" y="596900"/>
                  </a:lnTo>
                  <a:lnTo>
                    <a:pt x="845107" y="596900"/>
                  </a:lnTo>
                  <a:lnTo>
                    <a:pt x="841322" y="571500"/>
                  </a:lnTo>
                  <a:close/>
                </a:path>
                <a:path w="1268094" h="1358900">
                  <a:moveTo>
                    <a:pt x="500155" y="609600"/>
                  </a:moveTo>
                  <a:lnTo>
                    <a:pt x="499572" y="609600"/>
                  </a:lnTo>
                  <a:lnTo>
                    <a:pt x="503467" y="622300"/>
                  </a:lnTo>
                  <a:lnTo>
                    <a:pt x="500155" y="609600"/>
                  </a:lnTo>
                  <a:close/>
                </a:path>
                <a:path w="1268094" h="1358900">
                  <a:moveTo>
                    <a:pt x="972389" y="546100"/>
                  </a:moveTo>
                  <a:lnTo>
                    <a:pt x="888080" y="546100"/>
                  </a:lnTo>
                  <a:lnTo>
                    <a:pt x="864297" y="571500"/>
                  </a:lnTo>
                  <a:lnTo>
                    <a:pt x="845107" y="596900"/>
                  </a:lnTo>
                  <a:lnTo>
                    <a:pt x="921588" y="596900"/>
                  </a:lnTo>
                  <a:lnTo>
                    <a:pt x="972389" y="546100"/>
                  </a:lnTo>
                  <a:close/>
                </a:path>
                <a:path w="1268094" h="1358900">
                  <a:moveTo>
                    <a:pt x="280148" y="546100"/>
                  </a:moveTo>
                  <a:lnTo>
                    <a:pt x="219935" y="546100"/>
                  </a:lnTo>
                  <a:lnTo>
                    <a:pt x="226428" y="558800"/>
                  </a:lnTo>
                  <a:lnTo>
                    <a:pt x="228550" y="571500"/>
                  </a:lnTo>
                  <a:lnTo>
                    <a:pt x="272903" y="571500"/>
                  </a:lnTo>
                  <a:lnTo>
                    <a:pt x="274372" y="558800"/>
                  </a:lnTo>
                  <a:lnTo>
                    <a:pt x="280148" y="546100"/>
                  </a:lnTo>
                  <a:close/>
                </a:path>
                <a:path w="1268094" h="1358900">
                  <a:moveTo>
                    <a:pt x="397224" y="546100"/>
                  </a:moveTo>
                  <a:lnTo>
                    <a:pt x="331865" y="546100"/>
                  </a:lnTo>
                  <a:lnTo>
                    <a:pt x="339789" y="558800"/>
                  </a:lnTo>
                  <a:lnTo>
                    <a:pt x="341614" y="571500"/>
                  </a:lnTo>
                  <a:lnTo>
                    <a:pt x="386643" y="571500"/>
                  </a:lnTo>
                  <a:lnTo>
                    <a:pt x="388989" y="558800"/>
                  </a:lnTo>
                  <a:lnTo>
                    <a:pt x="397224" y="546100"/>
                  </a:lnTo>
                  <a:close/>
                </a:path>
                <a:path w="1268094" h="1358900">
                  <a:moveTo>
                    <a:pt x="509296" y="546100"/>
                  </a:moveTo>
                  <a:lnTo>
                    <a:pt x="448859" y="546100"/>
                  </a:lnTo>
                  <a:lnTo>
                    <a:pt x="454225" y="558800"/>
                  </a:lnTo>
                  <a:lnTo>
                    <a:pt x="455305" y="571500"/>
                  </a:lnTo>
                  <a:lnTo>
                    <a:pt x="499725" y="571500"/>
                  </a:lnTo>
                  <a:lnTo>
                    <a:pt x="502248" y="558800"/>
                  </a:lnTo>
                  <a:lnTo>
                    <a:pt x="509296" y="546100"/>
                  </a:lnTo>
                  <a:close/>
                </a:path>
                <a:path w="1268094" h="1358900">
                  <a:moveTo>
                    <a:pt x="624375" y="546100"/>
                  </a:moveTo>
                  <a:lnTo>
                    <a:pt x="555691" y="546100"/>
                  </a:lnTo>
                  <a:lnTo>
                    <a:pt x="565053" y="558800"/>
                  </a:lnTo>
                  <a:lnTo>
                    <a:pt x="568603" y="571500"/>
                  </a:lnTo>
                  <a:lnTo>
                    <a:pt x="613418" y="571500"/>
                  </a:lnTo>
                  <a:lnTo>
                    <a:pt x="616088" y="558800"/>
                  </a:lnTo>
                  <a:lnTo>
                    <a:pt x="624375" y="546100"/>
                  </a:lnTo>
                  <a:close/>
                </a:path>
                <a:path w="1268094" h="1358900">
                  <a:moveTo>
                    <a:pt x="843069" y="546100"/>
                  </a:moveTo>
                  <a:lnTo>
                    <a:pt x="787811" y="546100"/>
                  </a:lnTo>
                  <a:lnTo>
                    <a:pt x="794363" y="558800"/>
                  </a:lnTo>
                  <a:lnTo>
                    <a:pt x="795799" y="558800"/>
                  </a:lnTo>
                  <a:lnTo>
                    <a:pt x="795080" y="571500"/>
                  </a:lnTo>
                  <a:lnTo>
                    <a:pt x="839749" y="571500"/>
                  </a:lnTo>
                  <a:lnTo>
                    <a:pt x="843069" y="546100"/>
                  </a:lnTo>
                  <a:close/>
                </a:path>
                <a:path w="1268094" h="1358900">
                  <a:moveTo>
                    <a:pt x="544869" y="76200"/>
                  </a:moveTo>
                  <a:lnTo>
                    <a:pt x="500450" y="76200"/>
                  </a:lnTo>
                  <a:lnTo>
                    <a:pt x="500307" y="127000"/>
                  </a:lnTo>
                  <a:lnTo>
                    <a:pt x="500197" y="368300"/>
                  </a:lnTo>
                  <a:lnTo>
                    <a:pt x="500378" y="419100"/>
                  </a:lnTo>
                  <a:lnTo>
                    <a:pt x="500689" y="482600"/>
                  </a:lnTo>
                  <a:lnTo>
                    <a:pt x="499086" y="495300"/>
                  </a:lnTo>
                  <a:lnTo>
                    <a:pt x="494207" y="495300"/>
                  </a:lnTo>
                  <a:lnTo>
                    <a:pt x="486250" y="508000"/>
                  </a:lnTo>
                  <a:lnTo>
                    <a:pt x="586613" y="508000"/>
                  </a:lnTo>
                  <a:lnTo>
                    <a:pt x="582278" y="495300"/>
                  </a:lnTo>
                  <a:lnTo>
                    <a:pt x="606473" y="469900"/>
                  </a:lnTo>
                  <a:lnTo>
                    <a:pt x="551860" y="469900"/>
                  </a:lnTo>
                  <a:lnTo>
                    <a:pt x="545818" y="457200"/>
                  </a:lnTo>
                  <a:lnTo>
                    <a:pt x="545827" y="215900"/>
                  </a:lnTo>
                  <a:lnTo>
                    <a:pt x="527519" y="215900"/>
                  </a:lnTo>
                  <a:lnTo>
                    <a:pt x="516619" y="203200"/>
                  </a:lnTo>
                  <a:lnTo>
                    <a:pt x="517373" y="203200"/>
                  </a:lnTo>
                  <a:lnTo>
                    <a:pt x="517666" y="190500"/>
                  </a:lnTo>
                  <a:lnTo>
                    <a:pt x="521781" y="190500"/>
                  </a:lnTo>
                  <a:lnTo>
                    <a:pt x="525917" y="177800"/>
                  </a:lnTo>
                  <a:lnTo>
                    <a:pt x="545805" y="177800"/>
                  </a:lnTo>
                  <a:lnTo>
                    <a:pt x="545719" y="88900"/>
                  </a:lnTo>
                  <a:lnTo>
                    <a:pt x="547361" y="88900"/>
                  </a:lnTo>
                  <a:lnTo>
                    <a:pt x="544869" y="76200"/>
                  </a:lnTo>
                  <a:close/>
                </a:path>
                <a:path w="1268094" h="1358900">
                  <a:moveTo>
                    <a:pt x="1188295" y="330200"/>
                  </a:moveTo>
                  <a:lnTo>
                    <a:pt x="1113676" y="330200"/>
                  </a:lnTo>
                  <a:lnTo>
                    <a:pt x="1072713" y="368300"/>
                  </a:lnTo>
                  <a:lnTo>
                    <a:pt x="1062158" y="381000"/>
                  </a:lnTo>
                  <a:lnTo>
                    <a:pt x="1055989" y="393700"/>
                  </a:lnTo>
                  <a:lnTo>
                    <a:pt x="980935" y="393700"/>
                  </a:lnTo>
                  <a:lnTo>
                    <a:pt x="989755" y="431800"/>
                  </a:lnTo>
                  <a:lnTo>
                    <a:pt x="991448" y="444500"/>
                  </a:lnTo>
                  <a:lnTo>
                    <a:pt x="986402" y="457200"/>
                  </a:lnTo>
                  <a:lnTo>
                    <a:pt x="970301" y="482600"/>
                  </a:lnTo>
                  <a:lnTo>
                    <a:pt x="949361" y="495300"/>
                  </a:lnTo>
                  <a:lnTo>
                    <a:pt x="929796" y="508000"/>
                  </a:lnTo>
                  <a:lnTo>
                    <a:pt x="1010490" y="508000"/>
                  </a:lnTo>
                  <a:lnTo>
                    <a:pt x="1188295" y="330200"/>
                  </a:lnTo>
                  <a:close/>
                </a:path>
                <a:path w="1268094" h="1358900">
                  <a:moveTo>
                    <a:pt x="913531" y="177800"/>
                  </a:moveTo>
                  <a:lnTo>
                    <a:pt x="836872" y="177800"/>
                  </a:lnTo>
                  <a:lnTo>
                    <a:pt x="831736" y="190500"/>
                  </a:lnTo>
                  <a:lnTo>
                    <a:pt x="811194" y="203200"/>
                  </a:lnTo>
                  <a:lnTo>
                    <a:pt x="585467" y="431800"/>
                  </a:lnTo>
                  <a:lnTo>
                    <a:pt x="554886" y="469900"/>
                  </a:lnTo>
                  <a:lnTo>
                    <a:pt x="606473" y="469900"/>
                  </a:lnTo>
                  <a:lnTo>
                    <a:pt x="642767" y="431800"/>
                  </a:lnTo>
                  <a:lnTo>
                    <a:pt x="860233" y="215900"/>
                  </a:lnTo>
                  <a:lnTo>
                    <a:pt x="939342" y="215900"/>
                  </a:lnTo>
                  <a:lnTo>
                    <a:pt x="934260" y="203200"/>
                  </a:lnTo>
                  <a:lnTo>
                    <a:pt x="917576" y="190500"/>
                  </a:lnTo>
                  <a:lnTo>
                    <a:pt x="913531" y="177800"/>
                  </a:lnTo>
                  <a:close/>
                </a:path>
                <a:path w="1268094" h="1358900">
                  <a:moveTo>
                    <a:pt x="329283" y="88900"/>
                  </a:moveTo>
                  <a:lnTo>
                    <a:pt x="229490" y="88900"/>
                  </a:lnTo>
                  <a:lnTo>
                    <a:pt x="200244" y="114300"/>
                  </a:lnTo>
                  <a:lnTo>
                    <a:pt x="180998" y="127000"/>
                  </a:lnTo>
                  <a:lnTo>
                    <a:pt x="163608" y="139700"/>
                  </a:lnTo>
                  <a:lnTo>
                    <a:pt x="130244" y="177800"/>
                  </a:lnTo>
                  <a:lnTo>
                    <a:pt x="129314" y="177800"/>
                  </a:lnTo>
                  <a:lnTo>
                    <a:pt x="110142" y="203200"/>
                  </a:lnTo>
                  <a:lnTo>
                    <a:pt x="97413" y="215900"/>
                  </a:lnTo>
                  <a:lnTo>
                    <a:pt x="74823" y="254000"/>
                  </a:lnTo>
                  <a:lnTo>
                    <a:pt x="71417" y="266700"/>
                  </a:lnTo>
                  <a:lnTo>
                    <a:pt x="67437" y="266700"/>
                  </a:lnTo>
                  <a:lnTo>
                    <a:pt x="53929" y="292100"/>
                  </a:lnTo>
                  <a:lnTo>
                    <a:pt x="49567" y="304800"/>
                  </a:lnTo>
                  <a:lnTo>
                    <a:pt x="42309" y="317500"/>
                  </a:lnTo>
                  <a:lnTo>
                    <a:pt x="36950" y="330200"/>
                  </a:lnTo>
                  <a:lnTo>
                    <a:pt x="31792" y="342900"/>
                  </a:lnTo>
                  <a:lnTo>
                    <a:pt x="18020" y="393700"/>
                  </a:lnTo>
                  <a:lnTo>
                    <a:pt x="16128" y="393700"/>
                  </a:lnTo>
                  <a:lnTo>
                    <a:pt x="10378" y="419100"/>
                  </a:lnTo>
                  <a:lnTo>
                    <a:pt x="8179" y="431800"/>
                  </a:lnTo>
                  <a:lnTo>
                    <a:pt x="55667" y="431800"/>
                  </a:lnTo>
                  <a:lnTo>
                    <a:pt x="58140" y="419100"/>
                  </a:lnTo>
                  <a:lnTo>
                    <a:pt x="64563" y="393700"/>
                  </a:lnTo>
                  <a:lnTo>
                    <a:pt x="67231" y="381000"/>
                  </a:lnTo>
                  <a:lnTo>
                    <a:pt x="83346" y="342900"/>
                  </a:lnTo>
                  <a:lnTo>
                    <a:pt x="87685" y="330200"/>
                  </a:lnTo>
                  <a:lnTo>
                    <a:pt x="93848" y="317500"/>
                  </a:lnTo>
                  <a:lnTo>
                    <a:pt x="103728" y="304800"/>
                  </a:lnTo>
                  <a:lnTo>
                    <a:pt x="106818" y="292100"/>
                  </a:lnTo>
                  <a:lnTo>
                    <a:pt x="122396" y="266700"/>
                  </a:lnTo>
                  <a:lnTo>
                    <a:pt x="128090" y="254000"/>
                  </a:lnTo>
                  <a:lnTo>
                    <a:pt x="130670" y="254000"/>
                  </a:lnTo>
                  <a:lnTo>
                    <a:pt x="156145" y="228600"/>
                  </a:lnTo>
                  <a:lnTo>
                    <a:pt x="171799" y="203200"/>
                  </a:lnTo>
                  <a:lnTo>
                    <a:pt x="187606" y="190500"/>
                  </a:lnTo>
                  <a:lnTo>
                    <a:pt x="196669" y="177800"/>
                  </a:lnTo>
                  <a:lnTo>
                    <a:pt x="222189" y="152400"/>
                  </a:lnTo>
                  <a:lnTo>
                    <a:pt x="259702" y="127000"/>
                  </a:lnTo>
                  <a:lnTo>
                    <a:pt x="299569" y="101600"/>
                  </a:lnTo>
                  <a:lnTo>
                    <a:pt x="329283" y="88900"/>
                  </a:lnTo>
                  <a:close/>
                </a:path>
                <a:path w="1268094" h="1358900">
                  <a:moveTo>
                    <a:pt x="943789" y="215900"/>
                  </a:moveTo>
                  <a:lnTo>
                    <a:pt x="887891" y="215900"/>
                  </a:lnTo>
                  <a:lnTo>
                    <a:pt x="916754" y="254000"/>
                  </a:lnTo>
                  <a:lnTo>
                    <a:pt x="918209" y="254000"/>
                  </a:lnTo>
                  <a:lnTo>
                    <a:pt x="924658" y="266700"/>
                  </a:lnTo>
                  <a:lnTo>
                    <a:pt x="939852" y="292100"/>
                  </a:lnTo>
                  <a:lnTo>
                    <a:pt x="943647" y="304800"/>
                  </a:lnTo>
                  <a:lnTo>
                    <a:pt x="952408" y="317500"/>
                  </a:lnTo>
                  <a:lnTo>
                    <a:pt x="958247" y="330200"/>
                  </a:lnTo>
                  <a:lnTo>
                    <a:pt x="964228" y="342900"/>
                  </a:lnTo>
                  <a:lnTo>
                    <a:pt x="980108" y="393700"/>
                  </a:lnTo>
                  <a:lnTo>
                    <a:pt x="1048211" y="393700"/>
                  </a:lnTo>
                  <a:lnTo>
                    <a:pt x="1045208" y="381000"/>
                  </a:lnTo>
                  <a:lnTo>
                    <a:pt x="1044480" y="381000"/>
                  </a:lnTo>
                  <a:lnTo>
                    <a:pt x="1045248" y="368300"/>
                  </a:lnTo>
                  <a:lnTo>
                    <a:pt x="1045141" y="304800"/>
                  </a:lnTo>
                  <a:lnTo>
                    <a:pt x="997836" y="304800"/>
                  </a:lnTo>
                  <a:lnTo>
                    <a:pt x="991062" y="292100"/>
                  </a:lnTo>
                  <a:lnTo>
                    <a:pt x="978809" y="266700"/>
                  </a:lnTo>
                  <a:lnTo>
                    <a:pt x="976797" y="266700"/>
                  </a:lnTo>
                  <a:lnTo>
                    <a:pt x="969015" y="254000"/>
                  </a:lnTo>
                  <a:lnTo>
                    <a:pt x="959532" y="241300"/>
                  </a:lnTo>
                  <a:lnTo>
                    <a:pt x="943789" y="215900"/>
                  </a:lnTo>
                  <a:close/>
                </a:path>
                <a:path w="1268094" h="1358900">
                  <a:moveTo>
                    <a:pt x="500151" y="203200"/>
                  </a:moveTo>
                  <a:lnTo>
                    <a:pt x="171799" y="203200"/>
                  </a:lnTo>
                  <a:lnTo>
                    <a:pt x="156145" y="228600"/>
                  </a:lnTo>
                  <a:lnTo>
                    <a:pt x="130670" y="254000"/>
                  </a:lnTo>
                  <a:lnTo>
                    <a:pt x="128090" y="254000"/>
                  </a:lnTo>
                  <a:lnTo>
                    <a:pt x="122396" y="266700"/>
                  </a:lnTo>
                  <a:lnTo>
                    <a:pt x="106818" y="292100"/>
                  </a:lnTo>
                  <a:lnTo>
                    <a:pt x="103728" y="304800"/>
                  </a:lnTo>
                  <a:lnTo>
                    <a:pt x="93848" y="317500"/>
                  </a:lnTo>
                  <a:lnTo>
                    <a:pt x="87685" y="330200"/>
                  </a:lnTo>
                  <a:lnTo>
                    <a:pt x="500128" y="330200"/>
                  </a:lnTo>
                  <a:lnTo>
                    <a:pt x="500151" y="203200"/>
                  </a:lnTo>
                  <a:close/>
                </a:path>
                <a:path w="1268094" h="1358900">
                  <a:moveTo>
                    <a:pt x="798599" y="215900"/>
                  </a:moveTo>
                  <a:lnTo>
                    <a:pt x="545827" y="215900"/>
                  </a:lnTo>
                  <a:lnTo>
                    <a:pt x="545833" y="330200"/>
                  </a:lnTo>
                  <a:lnTo>
                    <a:pt x="685638" y="330200"/>
                  </a:lnTo>
                  <a:lnTo>
                    <a:pt x="798599" y="215900"/>
                  </a:lnTo>
                  <a:close/>
                </a:path>
                <a:path w="1268094" h="1358900">
                  <a:moveTo>
                    <a:pt x="887891" y="215900"/>
                  </a:moveTo>
                  <a:lnTo>
                    <a:pt x="860233" y="215900"/>
                  </a:lnTo>
                  <a:lnTo>
                    <a:pt x="745368" y="330200"/>
                  </a:lnTo>
                  <a:lnTo>
                    <a:pt x="958247" y="330200"/>
                  </a:lnTo>
                  <a:lnTo>
                    <a:pt x="952408" y="317500"/>
                  </a:lnTo>
                  <a:lnTo>
                    <a:pt x="943647" y="304800"/>
                  </a:lnTo>
                  <a:lnTo>
                    <a:pt x="939852" y="292100"/>
                  </a:lnTo>
                  <a:lnTo>
                    <a:pt x="924658" y="266700"/>
                  </a:lnTo>
                  <a:lnTo>
                    <a:pt x="918209" y="254000"/>
                  </a:lnTo>
                  <a:lnTo>
                    <a:pt x="916754" y="254000"/>
                  </a:lnTo>
                  <a:lnTo>
                    <a:pt x="887891" y="215900"/>
                  </a:lnTo>
                  <a:close/>
                </a:path>
                <a:path w="1268094" h="1358900">
                  <a:moveTo>
                    <a:pt x="1126413" y="317500"/>
                  </a:moveTo>
                  <a:lnTo>
                    <a:pt x="1045159" y="317500"/>
                  </a:lnTo>
                  <a:lnTo>
                    <a:pt x="1113676" y="330200"/>
                  </a:lnTo>
                  <a:lnTo>
                    <a:pt x="1126413" y="317500"/>
                  </a:lnTo>
                  <a:close/>
                </a:path>
                <a:path w="1268094" h="1358900">
                  <a:moveTo>
                    <a:pt x="1252569" y="266700"/>
                  </a:moveTo>
                  <a:lnTo>
                    <a:pt x="1200995" y="317500"/>
                  </a:lnTo>
                  <a:lnTo>
                    <a:pt x="1188295" y="330200"/>
                  </a:lnTo>
                  <a:lnTo>
                    <a:pt x="1264186" y="330200"/>
                  </a:lnTo>
                  <a:lnTo>
                    <a:pt x="1257648" y="292100"/>
                  </a:lnTo>
                  <a:lnTo>
                    <a:pt x="1252569" y="266700"/>
                  </a:lnTo>
                  <a:close/>
                </a:path>
                <a:path w="1268094" h="1358900">
                  <a:moveTo>
                    <a:pt x="1151874" y="292100"/>
                  </a:moveTo>
                  <a:lnTo>
                    <a:pt x="1045122" y="292100"/>
                  </a:lnTo>
                  <a:lnTo>
                    <a:pt x="1126413" y="317500"/>
                  </a:lnTo>
                  <a:lnTo>
                    <a:pt x="1151874" y="292100"/>
                  </a:lnTo>
                  <a:close/>
                </a:path>
                <a:path w="1268094" h="1358900">
                  <a:moveTo>
                    <a:pt x="997836" y="215900"/>
                  </a:moveTo>
                  <a:lnTo>
                    <a:pt x="943789" y="215900"/>
                  </a:lnTo>
                  <a:lnTo>
                    <a:pt x="959532" y="241300"/>
                  </a:lnTo>
                  <a:lnTo>
                    <a:pt x="969015" y="254000"/>
                  </a:lnTo>
                  <a:lnTo>
                    <a:pt x="976797" y="266700"/>
                  </a:lnTo>
                  <a:lnTo>
                    <a:pt x="978809" y="266700"/>
                  </a:lnTo>
                  <a:lnTo>
                    <a:pt x="991062" y="292100"/>
                  </a:lnTo>
                  <a:lnTo>
                    <a:pt x="997836" y="304800"/>
                  </a:lnTo>
                  <a:lnTo>
                    <a:pt x="997836" y="215900"/>
                  </a:lnTo>
                  <a:close/>
                </a:path>
                <a:path w="1268094" h="1358900">
                  <a:moveTo>
                    <a:pt x="1045060" y="76200"/>
                  </a:moveTo>
                  <a:lnTo>
                    <a:pt x="997836" y="76200"/>
                  </a:lnTo>
                  <a:lnTo>
                    <a:pt x="997836" y="304800"/>
                  </a:lnTo>
                  <a:lnTo>
                    <a:pt x="1045141" y="304800"/>
                  </a:lnTo>
                  <a:lnTo>
                    <a:pt x="1045060" y="76200"/>
                  </a:lnTo>
                  <a:close/>
                </a:path>
                <a:path w="1268094" h="1358900">
                  <a:moveTo>
                    <a:pt x="1177315" y="266700"/>
                  </a:moveTo>
                  <a:lnTo>
                    <a:pt x="1045097" y="266700"/>
                  </a:lnTo>
                  <a:lnTo>
                    <a:pt x="1151874" y="292100"/>
                  </a:lnTo>
                  <a:lnTo>
                    <a:pt x="1177315" y="266700"/>
                  </a:lnTo>
                  <a:close/>
                </a:path>
                <a:path w="1268094" h="1358900">
                  <a:moveTo>
                    <a:pt x="1190025" y="254000"/>
                  </a:moveTo>
                  <a:lnTo>
                    <a:pt x="1045084" y="254000"/>
                  </a:lnTo>
                  <a:lnTo>
                    <a:pt x="1177315" y="266700"/>
                  </a:lnTo>
                  <a:lnTo>
                    <a:pt x="1190025" y="254000"/>
                  </a:lnTo>
                  <a:close/>
                </a:path>
                <a:path w="1268094" h="1358900">
                  <a:moveTo>
                    <a:pt x="1171332" y="215900"/>
                  </a:moveTo>
                  <a:lnTo>
                    <a:pt x="1045074" y="215900"/>
                  </a:lnTo>
                  <a:lnTo>
                    <a:pt x="1190025" y="254000"/>
                  </a:lnTo>
                  <a:lnTo>
                    <a:pt x="1206673" y="241300"/>
                  </a:lnTo>
                  <a:lnTo>
                    <a:pt x="1206635" y="240757"/>
                  </a:lnTo>
                  <a:lnTo>
                    <a:pt x="1171332" y="215900"/>
                  </a:lnTo>
                  <a:close/>
                </a:path>
                <a:path w="1268094" h="1358900">
                  <a:moveTo>
                    <a:pt x="1229060" y="215900"/>
                  </a:moveTo>
                  <a:lnTo>
                    <a:pt x="1204565" y="215900"/>
                  </a:lnTo>
                  <a:lnTo>
                    <a:pt x="1205788" y="228600"/>
                  </a:lnTo>
                  <a:lnTo>
                    <a:pt x="1206635" y="240757"/>
                  </a:lnTo>
                  <a:lnTo>
                    <a:pt x="1207406" y="241300"/>
                  </a:lnTo>
                  <a:lnTo>
                    <a:pt x="1229060" y="215900"/>
                  </a:lnTo>
                  <a:close/>
                </a:path>
                <a:path w="1268094" h="1358900">
                  <a:moveTo>
                    <a:pt x="1221548" y="127000"/>
                  </a:moveTo>
                  <a:lnTo>
                    <a:pt x="1045073" y="127000"/>
                  </a:lnTo>
                  <a:lnTo>
                    <a:pt x="1206635" y="240757"/>
                  </a:lnTo>
                  <a:lnTo>
                    <a:pt x="1205788" y="228600"/>
                  </a:lnTo>
                  <a:lnTo>
                    <a:pt x="1204565" y="215900"/>
                  </a:lnTo>
                  <a:lnTo>
                    <a:pt x="1229060" y="215900"/>
                  </a:lnTo>
                  <a:lnTo>
                    <a:pt x="1239887" y="203200"/>
                  </a:lnTo>
                  <a:lnTo>
                    <a:pt x="1236978" y="190500"/>
                  </a:lnTo>
                  <a:lnTo>
                    <a:pt x="1225393" y="152400"/>
                  </a:lnTo>
                  <a:lnTo>
                    <a:pt x="1221548" y="127000"/>
                  </a:lnTo>
                  <a:close/>
                </a:path>
                <a:path w="1268094" h="1358900">
                  <a:moveTo>
                    <a:pt x="545817" y="192576"/>
                  </a:moveTo>
                  <a:lnTo>
                    <a:pt x="545257" y="203200"/>
                  </a:lnTo>
                  <a:lnTo>
                    <a:pt x="538953" y="203200"/>
                  </a:lnTo>
                  <a:lnTo>
                    <a:pt x="533288" y="215900"/>
                  </a:lnTo>
                  <a:lnTo>
                    <a:pt x="545827" y="215900"/>
                  </a:lnTo>
                  <a:lnTo>
                    <a:pt x="545817" y="192576"/>
                  </a:lnTo>
                  <a:close/>
                </a:path>
                <a:path w="1268094" h="1358900">
                  <a:moveTo>
                    <a:pt x="790385" y="127000"/>
                  </a:moveTo>
                  <a:lnTo>
                    <a:pt x="545767" y="127000"/>
                  </a:lnTo>
                  <a:lnTo>
                    <a:pt x="545815" y="189993"/>
                  </a:lnTo>
                  <a:lnTo>
                    <a:pt x="546471" y="190500"/>
                  </a:lnTo>
                  <a:lnTo>
                    <a:pt x="545927" y="190500"/>
                  </a:lnTo>
                  <a:lnTo>
                    <a:pt x="545822" y="203200"/>
                  </a:lnTo>
                  <a:lnTo>
                    <a:pt x="811194" y="203200"/>
                  </a:lnTo>
                  <a:lnTo>
                    <a:pt x="831736" y="190500"/>
                  </a:lnTo>
                  <a:lnTo>
                    <a:pt x="836872" y="177800"/>
                  </a:lnTo>
                  <a:lnTo>
                    <a:pt x="838054" y="177800"/>
                  </a:lnTo>
                  <a:lnTo>
                    <a:pt x="835693" y="165100"/>
                  </a:lnTo>
                  <a:lnTo>
                    <a:pt x="830197" y="165100"/>
                  </a:lnTo>
                  <a:lnTo>
                    <a:pt x="790385" y="127000"/>
                  </a:lnTo>
                  <a:close/>
                </a:path>
                <a:path w="1268094" h="1358900">
                  <a:moveTo>
                    <a:pt x="997836" y="127000"/>
                  </a:moveTo>
                  <a:lnTo>
                    <a:pt x="950361" y="127000"/>
                  </a:lnTo>
                  <a:lnTo>
                    <a:pt x="936027" y="139700"/>
                  </a:lnTo>
                  <a:lnTo>
                    <a:pt x="916917" y="165100"/>
                  </a:lnTo>
                  <a:lnTo>
                    <a:pt x="912557" y="165100"/>
                  </a:lnTo>
                  <a:lnTo>
                    <a:pt x="911643" y="177800"/>
                  </a:lnTo>
                  <a:lnTo>
                    <a:pt x="913531" y="177800"/>
                  </a:lnTo>
                  <a:lnTo>
                    <a:pt x="917576" y="190500"/>
                  </a:lnTo>
                  <a:lnTo>
                    <a:pt x="934260" y="203200"/>
                  </a:lnTo>
                  <a:lnTo>
                    <a:pt x="997836" y="203200"/>
                  </a:lnTo>
                  <a:lnTo>
                    <a:pt x="997836" y="127000"/>
                  </a:lnTo>
                  <a:close/>
                </a:path>
                <a:path w="1268094" h="1358900">
                  <a:moveTo>
                    <a:pt x="545927" y="190500"/>
                  </a:moveTo>
                  <a:lnTo>
                    <a:pt x="545817" y="192576"/>
                  </a:lnTo>
                  <a:lnTo>
                    <a:pt x="545927" y="190500"/>
                  </a:lnTo>
                  <a:close/>
                </a:path>
                <a:path w="1268094" h="1358900">
                  <a:moveTo>
                    <a:pt x="545815" y="189993"/>
                  </a:moveTo>
                  <a:lnTo>
                    <a:pt x="545815" y="190500"/>
                  </a:lnTo>
                  <a:lnTo>
                    <a:pt x="546471" y="190500"/>
                  </a:lnTo>
                  <a:lnTo>
                    <a:pt x="545815" y="189993"/>
                  </a:lnTo>
                  <a:close/>
                </a:path>
                <a:path w="1268094" h="1358900">
                  <a:moveTo>
                    <a:pt x="545805" y="177800"/>
                  </a:moveTo>
                  <a:lnTo>
                    <a:pt x="530011" y="177800"/>
                  </a:lnTo>
                  <a:lnTo>
                    <a:pt x="545815" y="189993"/>
                  </a:lnTo>
                  <a:lnTo>
                    <a:pt x="545805" y="177800"/>
                  </a:lnTo>
                  <a:close/>
                </a:path>
                <a:path w="1268094" h="1358900">
                  <a:moveTo>
                    <a:pt x="500307" y="127000"/>
                  </a:moveTo>
                  <a:lnTo>
                    <a:pt x="259702" y="127000"/>
                  </a:lnTo>
                  <a:lnTo>
                    <a:pt x="222189" y="152400"/>
                  </a:lnTo>
                  <a:lnTo>
                    <a:pt x="196669" y="177800"/>
                  </a:lnTo>
                  <a:lnTo>
                    <a:pt x="500192" y="177800"/>
                  </a:lnTo>
                  <a:lnTo>
                    <a:pt x="500307" y="127000"/>
                  </a:lnTo>
                  <a:close/>
                </a:path>
                <a:path w="1268094" h="1358900">
                  <a:moveTo>
                    <a:pt x="912557" y="165100"/>
                  </a:moveTo>
                  <a:lnTo>
                    <a:pt x="835693" y="165100"/>
                  </a:lnTo>
                  <a:lnTo>
                    <a:pt x="838054" y="177800"/>
                  </a:lnTo>
                  <a:lnTo>
                    <a:pt x="911643" y="177800"/>
                  </a:lnTo>
                  <a:lnTo>
                    <a:pt x="912557" y="165100"/>
                  </a:lnTo>
                  <a:close/>
                </a:path>
                <a:path w="1268094" h="1358900">
                  <a:moveTo>
                    <a:pt x="864552" y="127000"/>
                  </a:moveTo>
                  <a:lnTo>
                    <a:pt x="790385" y="127000"/>
                  </a:lnTo>
                  <a:lnTo>
                    <a:pt x="830197" y="165100"/>
                  </a:lnTo>
                  <a:lnTo>
                    <a:pt x="916917" y="165100"/>
                  </a:lnTo>
                  <a:lnTo>
                    <a:pt x="936027" y="139700"/>
                  </a:lnTo>
                  <a:lnTo>
                    <a:pt x="871791" y="139700"/>
                  </a:lnTo>
                  <a:lnTo>
                    <a:pt x="864552" y="127000"/>
                  </a:lnTo>
                  <a:close/>
                </a:path>
                <a:path w="1268094" h="1358900">
                  <a:moveTo>
                    <a:pt x="883090" y="127000"/>
                  </a:moveTo>
                  <a:lnTo>
                    <a:pt x="864552" y="127000"/>
                  </a:lnTo>
                  <a:lnTo>
                    <a:pt x="871791" y="139700"/>
                  </a:lnTo>
                  <a:lnTo>
                    <a:pt x="877769" y="139700"/>
                  </a:lnTo>
                  <a:lnTo>
                    <a:pt x="883090" y="127000"/>
                  </a:lnTo>
                  <a:close/>
                </a:path>
                <a:path w="1268094" h="1358900">
                  <a:moveTo>
                    <a:pt x="950361" y="127000"/>
                  </a:moveTo>
                  <a:lnTo>
                    <a:pt x="883090" y="127000"/>
                  </a:lnTo>
                  <a:lnTo>
                    <a:pt x="877769" y="139700"/>
                  </a:lnTo>
                  <a:lnTo>
                    <a:pt x="936027" y="139700"/>
                  </a:lnTo>
                  <a:lnTo>
                    <a:pt x="950361" y="127000"/>
                  </a:lnTo>
                  <a:close/>
                </a:path>
                <a:path w="1268094" h="1358900">
                  <a:moveTo>
                    <a:pt x="775353" y="63500"/>
                  </a:moveTo>
                  <a:lnTo>
                    <a:pt x="644757" y="63500"/>
                  </a:lnTo>
                  <a:lnTo>
                    <a:pt x="659644" y="76200"/>
                  </a:lnTo>
                  <a:lnTo>
                    <a:pt x="705122" y="88900"/>
                  </a:lnTo>
                  <a:lnTo>
                    <a:pt x="748698" y="101600"/>
                  </a:lnTo>
                  <a:lnTo>
                    <a:pt x="786229" y="127000"/>
                  </a:lnTo>
                  <a:lnTo>
                    <a:pt x="862131" y="127000"/>
                  </a:lnTo>
                  <a:lnTo>
                    <a:pt x="837321" y="114300"/>
                  </a:lnTo>
                  <a:lnTo>
                    <a:pt x="807619" y="88900"/>
                  </a:lnTo>
                  <a:lnTo>
                    <a:pt x="775353" y="63500"/>
                  </a:lnTo>
                  <a:close/>
                </a:path>
                <a:path w="1268094" h="1358900">
                  <a:moveTo>
                    <a:pt x="1045049" y="50800"/>
                  </a:moveTo>
                  <a:lnTo>
                    <a:pt x="970098" y="50800"/>
                  </a:lnTo>
                  <a:lnTo>
                    <a:pt x="953343" y="63500"/>
                  </a:lnTo>
                  <a:lnTo>
                    <a:pt x="926584" y="88900"/>
                  </a:lnTo>
                  <a:lnTo>
                    <a:pt x="907121" y="114300"/>
                  </a:lnTo>
                  <a:lnTo>
                    <a:pt x="888363" y="127000"/>
                  </a:lnTo>
                  <a:lnTo>
                    <a:pt x="955484" y="127000"/>
                  </a:lnTo>
                  <a:lnTo>
                    <a:pt x="997836" y="76200"/>
                  </a:lnTo>
                  <a:lnTo>
                    <a:pt x="1045060" y="76200"/>
                  </a:lnTo>
                  <a:lnTo>
                    <a:pt x="1045049" y="50800"/>
                  </a:lnTo>
                  <a:close/>
                </a:path>
                <a:path w="1268094" h="1358900">
                  <a:moveTo>
                    <a:pt x="400970" y="63500"/>
                  </a:moveTo>
                  <a:lnTo>
                    <a:pt x="270795" y="63500"/>
                  </a:lnTo>
                  <a:lnTo>
                    <a:pt x="248973" y="76200"/>
                  </a:lnTo>
                  <a:lnTo>
                    <a:pt x="239172" y="88900"/>
                  </a:lnTo>
                  <a:lnTo>
                    <a:pt x="341793" y="88900"/>
                  </a:lnTo>
                  <a:lnTo>
                    <a:pt x="360709" y="76200"/>
                  </a:lnTo>
                  <a:lnTo>
                    <a:pt x="385993" y="76200"/>
                  </a:lnTo>
                  <a:lnTo>
                    <a:pt x="400970" y="63500"/>
                  </a:lnTo>
                  <a:close/>
                </a:path>
                <a:path w="1268094" h="1358900">
                  <a:moveTo>
                    <a:pt x="545640" y="50800"/>
                  </a:moveTo>
                  <a:lnTo>
                    <a:pt x="496943" y="50800"/>
                  </a:lnTo>
                  <a:lnTo>
                    <a:pt x="499824" y="63500"/>
                  </a:lnTo>
                  <a:lnTo>
                    <a:pt x="500070" y="63500"/>
                  </a:lnTo>
                  <a:lnTo>
                    <a:pt x="500469" y="76200"/>
                  </a:lnTo>
                  <a:lnTo>
                    <a:pt x="545700" y="76200"/>
                  </a:lnTo>
                  <a:lnTo>
                    <a:pt x="545640" y="50800"/>
                  </a:lnTo>
                  <a:close/>
                </a:path>
                <a:path w="1268094" h="1358900">
                  <a:moveTo>
                    <a:pt x="511415" y="12700"/>
                  </a:moveTo>
                  <a:lnTo>
                    <a:pt x="416776" y="12700"/>
                  </a:lnTo>
                  <a:lnTo>
                    <a:pt x="369193" y="25400"/>
                  </a:lnTo>
                  <a:lnTo>
                    <a:pt x="323698" y="38100"/>
                  </a:lnTo>
                  <a:lnTo>
                    <a:pt x="280341" y="63500"/>
                  </a:lnTo>
                  <a:lnTo>
                    <a:pt x="431881" y="63500"/>
                  </a:lnTo>
                  <a:lnTo>
                    <a:pt x="479171" y="50800"/>
                  </a:lnTo>
                  <a:lnTo>
                    <a:pt x="1045049" y="50800"/>
                  </a:lnTo>
                  <a:lnTo>
                    <a:pt x="1044703" y="38100"/>
                  </a:lnTo>
                  <a:lnTo>
                    <a:pt x="517854" y="38100"/>
                  </a:lnTo>
                  <a:lnTo>
                    <a:pt x="515080" y="25400"/>
                  </a:lnTo>
                  <a:lnTo>
                    <a:pt x="511687" y="25400"/>
                  </a:lnTo>
                  <a:lnTo>
                    <a:pt x="511415" y="12700"/>
                  </a:lnTo>
                  <a:close/>
                </a:path>
                <a:path w="1268094" h="1358900">
                  <a:moveTo>
                    <a:pt x="740430" y="50800"/>
                  </a:moveTo>
                  <a:lnTo>
                    <a:pt x="562927" y="50800"/>
                  </a:lnTo>
                  <a:lnTo>
                    <a:pt x="612250" y="63500"/>
                  </a:lnTo>
                  <a:lnTo>
                    <a:pt x="769296" y="63500"/>
                  </a:lnTo>
                  <a:lnTo>
                    <a:pt x="740430" y="50800"/>
                  </a:lnTo>
                  <a:close/>
                </a:path>
                <a:path w="1268094" h="1358900">
                  <a:moveTo>
                    <a:pt x="1040482" y="12700"/>
                  </a:moveTo>
                  <a:lnTo>
                    <a:pt x="513404" y="12700"/>
                  </a:lnTo>
                  <a:lnTo>
                    <a:pt x="524043" y="38100"/>
                  </a:lnTo>
                  <a:lnTo>
                    <a:pt x="1044703" y="38100"/>
                  </a:lnTo>
                  <a:lnTo>
                    <a:pt x="1043842" y="25400"/>
                  </a:lnTo>
                  <a:lnTo>
                    <a:pt x="1040482" y="12700"/>
                  </a:lnTo>
                  <a:close/>
                </a:path>
                <a:path w="1268094" h="1358900">
                  <a:moveTo>
                    <a:pt x="1024953" y="0"/>
                  </a:moveTo>
                  <a:lnTo>
                    <a:pt x="517997" y="0"/>
                  </a:lnTo>
                  <a:lnTo>
                    <a:pt x="466394" y="12700"/>
                  </a:lnTo>
                  <a:lnTo>
                    <a:pt x="1038190" y="12700"/>
                  </a:lnTo>
                  <a:lnTo>
                    <a:pt x="1024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9367" y="8144921"/>
              <a:ext cx="2036575" cy="1905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20704" y="5764636"/>
              <a:ext cx="1457960" cy="1346200"/>
            </a:xfrm>
            <a:custGeom>
              <a:avLst/>
              <a:gdLst/>
              <a:ahLst/>
              <a:cxnLst/>
              <a:rect l="l" t="t" r="r" b="b"/>
              <a:pathLst>
                <a:path w="1457959" h="1346200">
                  <a:moveTo>
                    <a:pt x="279762" y="1320800"/>
                  </a:moveTo>
                  <a:lnTo>
                    <a:pt x="276666" y="1320800"/>
                  </a:lnTo>
                  <a:lnTo>
                    <a:pt x="278930" y="1333500"/>
                  </a:lnTo>
                  <a:lnTo>
                    <a:pt x="285104" y="1346200"/>
                  </a:lnTo>
                  <a:lnTo>
                    <a:pt x="287662" y="1346200"/>
                  </a:lnTo>
                  <a:lnTo>
                    <a:pt x="279762" y="1320800"/>
                  </a:lnTo>
                  <a:close/>
                </a:path>
                <a:path w="1457959" h="1346200">
                  <a:moveTo>
                    <a:pt x="1138492" y="1308100"/>
                  </a:moveTo>
                  <a:lnTo>
                    <a:pt x="281409" y="1308100"/>
                  </a:lnTo>
                  <a:lnTo>
                    <a:pt x="282739" y="1320800"/>
                  </a:lnTo>
                  <a:lnTo>
                    <a:pt x="284250" y="1333500"/>
                  </a:lnTo>
                  <a:lnTo>
                    <a:pt x="285922" y="1333500"/>
                  </a:lnTo>
                  <a:lnTo>
                    <a:pt x="287748" y="1346200"/>
                  </a:lnTo>
                  <a:lnTo>
                    <a:pt x="350612" y="1346200"/>
                  </a:lnTo>
                  <a:lnTo>
                    <a:pt x="345973" y="1320800"/>
                  </a:lnTo>
                  <a:lnTo>
                    <a:pt x="1140180" y="1320800"/>
                  </a:lnTo>
                  <a:lnTo>
                    <a:pt x="1138492" y="1308100"/>
                  </a:lnTo>
                  <a:close/>
                </a:path>
                <a:path w="1457959" h="1346200">
                  <a:moveTo>
                    <a:pt x="503026" y="1320800"/>
                  </a:moveTo>
                  <a:lnTo>
                    <a:pt x="345973" y="1320800"/>
                  </a:lnTo>
                  <a:lnTo>
                    <a:pt x="366869" y="1346200"/>
                  </a:lnTo>
                  <a:lnTo>
                    <a:pt x="513251" y="1346200"/>
                  </a:lnTo>
                  <a:lnTo>
                    <a:pt x="508903" y="1333500"/>
                  </a:lnTo>
                  <a:lnTo>
                    <a:pt x="503026" y="1320800"/>
                  </a:lnTo>
                  <a:close/>
                </a:path>
                <a:path w="1457959" h="1346200">
                  <a:moveTo>
                    <a:pt x="1140754" y="1320800"/>
                  </a:moveTo>
                  <a:lnTo>
                    <a:pt x="503026" y="1320800"/>
                  </a:lnTo>
                  <a:lnTo>
                    <a:pt x="510186" y="1333500"/>
                  </a:lnTo>
                  <a:lnTo>
                    <a:pt x="517102" y="1346200"/>
                  </a:lnTo>
                  <a:lnTo>
                    <a:pt x="1132320" y="1346200"/>
                  </a:lnTo>
                  <a:lnTo>
                    <a:pt x="1138492" y="1333500"/>
                  </a:lnTo>
                  <a:lnTo>
                    <a:pt x="1140754" y="1320800"/>
                  </a:lnTo>
                  <a:close/>
                </a:path>
                <a:path w="1457959" h="1346200">
                  <a:moveTo>
                    <a:pt x="1123164" y="1295400"/>
                  </a:moveTo>
                  <a:lnTo>
                    <a:pt x="294260" y="1295400"/>
                  </a:lnTo>
                  <a:lnTo>
                    <a:pt x="285104" y="1308100"/>
                  </a:lnTo>
                  <a:lnTo>
                    <a:pt x="1132320" y="1308100"/>
                  </a:lnTo>
                  <a:lnTo>
                    <a:pt x="1123164" y="1295400"/>
                  </a:lnTo>
                  <a:close/>
                </a:path>
                <a:path w="1457959" h="1346200">
                  <a:moveTo>
                    <a:pt x="559505" y="1066800"/>
                  </a:moveTo>
                  <a:lnTo>
                    <a:pt x="500763" y="1066800"/>
                  </a:lnTo>
                  <a:lnTo>
                    <a:pt x="497747" y="1079500"/>
                  </a:lnTo>
                  <a:lnTo>
                    <a:pt x="464721" y="1244600"/>
                  </a:lnTo>
                  <a:lnTo>
                    <a:pt x="454671" y="1295400"/>
                  </a:lnTo>
                  <a:lnTo>
                    <a:pt x="513423" y="1295400"/>
                  </a:lnTo>
                  <a:lnTo>
                    <a:pt x="523471" y="1244600"/>
                  </a:lnTo>
                  <a:lnTo>
                    <a:pt x="556489" y="1079500"/>
                  </a:lnTo>
                  <a:lnTo>
                    <a:pt x="559505" y="1066800"/>
                  </a:lnTo>
                  <a:close/>
                </a:path>
                <a:path w="1457959" h="1346200">
                  <a:moveTo>
                    <a:pt x="916667" y="1066800"/>
                  </a:moveTo>
                  <a:lnTo>
                    <a:pt x="857915" y="1066800"/>
                  </a:lnTo>
                  <a:lnTo>
                    <a:pt x="860931" y="1079500"/>
                  </a:lnTo>
                  <a:lnTo>
                    <a:pt x="893957" y="1244600"/>
                  </a:lnTo>
                  <a:lnTo>
                    <a:pt x="904008" y="1295400"/>
                  </a:lnTo>
                  <a:lnTo>
                    <a:pt x="962739" y="1295400"/>
                  </a:lnTo>
                  <a:lnTo>
                    <a:pt x="952693" y="1244600"/>
                  </a:lnTo>
                  <a:lnTo>
                    <a:pt x="919682" y="1079500"/>
                  </a:lnTo>
                  <a:lnTo>
                    <a:pt x="916667" y="1066800"/>
                  </a:lnTo>
                  <a:close/>
                </a:path>
                <a:path w="1457959" h="1346200">
                  <a:moveTo>
                    <a:pt x="113595" y="965200"/>
                  </a:moveTo>
                  <a:lnTo>
                    <a:pt x="120825" y="1016000"/>
                  </a:lnTo>
                  <a:lnTo>
                    <a:pt x="128326" y="1066800"/>
                  </a:lnTo>
                  <a:lnTo>
                    <a:pt x="141709" y="1066800"/>
                  </a:lnTo>
                  <a:lnTo>
                    <a:pt x="131722" y="1016000"/>
                  </a:lnTo>
                  <a:lnTo>
                    <a:pt x="129158" y="1003300"/>
                  </a:lnTo>
                  <a:lnTo>
                    <a:pt x="119518" y="1003300"/>
                  </a:lnTo>
                  <a:lnTo>
                    <a:pt x="113595" y="965200"/>
                  </a:lnTo>
                  <a:close/>
                </a:path>
                <a:path w="1457959" h="1346200">
                  <a:moveTo>
                    <a:pt x="302498" y="1003300"/>
                  </a:moveTo>
                  <a:lnTo>
                    <a:pt x="132441" y="1003300"/>
                  </a:lnTo>
                  <a:lnTo>
                    <a:pt x="143803" y="1054100"/>
                  </a:lnTo>
                  <a:lnTo>
                    <a:pt x="146195" y="1066800"/>
                  </a:lnTo>
                  <a:lnTo>
                    <a:pt x="208781" y="1066800"/>
                  </a:lnTo>
                  <a:lnTo>
                    <a:pt x="203580" y="1041400"/>
                  </a:lnTo>
                  <a:lnTo>
                    <a:pt x="214878" y="1041400"/>
                  </a:lnTo>
                  <a:lnTo>
                    <a:pt x="223537" y="1028700"/>
                  </a:lnTo>
                  <a:lnTo>
                    <a:pt x="227673" y="1028700"/>
                  </a:lnTo>
                  <a:lnTo>
                    <a:pt x="231694" y="1016000"/>
                  </a:lnTo>
                  <a:lnTo>
                    <a:pt x="304715" y="1016000"/>
                  </a:lnTo>
                  <a:lnTo>
                    <a:pt x="302498" y="1003300"/>
                  </a:lnTo>
                  <a:close/>
                </a:path>
                <a:path w="1457959" h="1346200">
                  <a:moveTo>
                    <a:pt x="304715" y="1016000"/>
                  </a:moveTo>
                  <a:lnTo>
                    <a:pt x="231694" y="1016000"/>
                  </a:lnTo>
                  <a:lnTo>
                    <a:pt x="237595" y="1054100"/>
                  </a:lnTo>
                  <a:lnTo>
                    <a:pt x="239228" y="1066800"/>
                  </a:lnTo>
                  <a:lnTo>
                    <a:pt x="311493" y="1066800"/>
                  </a:lnTo>
                  <a:lnTo>
                    <a:pt x="309444" y="1054100"/>
                  </a:lnTo>
                  <a:lnTo>
                    <a:pt x="304715" y="1016000"/>
                  </a:lnTo>
                  <a:close/>
                </a:path>
                <a:path w="1457959" h="1346200">
                  <a:moveTo>
                    <a:pt x="183424" y="736600"/>
                  </a:moveTo>
                  <a:lnTo>
                    <a:pt x="191779" y="787400"/>
                  </a:lnTo>
                  <a:lnTo>
                    <a:pt x="183569" y="800100"/>
                  </a:lnTo>
                  <a:lnTo>
                    <a:pt x="158995" y="825500"/>
                  </a:lnTo>
                  <a:lnTo>
                    <a:pt x="284279" y="825500"/>
                  </a:lnTo>
                  <a:lnTo>
                    <a:pt x="285671" y="838200"/>
                  </a:lnTo>
                  <a:lnTo>
                    <a:pt x="1399982" y="838200"/>
                  </a:lnTo>
                  <a:lnTo>
                    <a:pt x="1399982" y="901700"/>
                  </a:lnTo>
                  <a:lnTo>
                    <a:pt x="1398292" y="914400"/>
                  </a:lnTo>
                  <a:lnTo>
                    <a:pt x="1393152" y="939800"/>
                  </a:lnTo>
                  <a:lnTo>
                    <a:pt x="1392058" y="939800"/>
                  </a:lnTo>
                  <a:lnTo>
                    <a:pt x="1370431" y="977900"/>
                  </a:lnTo>
                  <a:lnTo>
                    <a:pt x="1338379" y="1003300"/>
                  </a:lnTo>
                  <a:lnTo>
                    <a:pt x="316190" y="1003300"/>
                  </a:lnTo>
                  <a:lnTo>
                    <a:pt x="322292" y="1041400"/>
                  </a:lnTo>
                  <a:lnTo>
                    <a:pt x="327925" y="1066800"/>
                  </a:lnTo>
                  <a:lnTo>
                    <a:pt x="1299168" y="1066800"/>
                  </a:lnTo>
                  <a:lnTo>
                    <a:pt x="1349190" y="1054100"/>
                  </a:lnTo>
                  <a:lnTo>
                    <a:pt x="1392673" y="1028700"/>
                  </a:lnTo>
                  <a:lnTo>
                    <a:pt x="1426987" y="1003300"/>
                  </a:lnTo>
                  <a:lnTo>
                    <a:pt x="1449503" y="952500"/>
                  </a:lnTo>
                  <a:lnTo>
                    <a:pt x="1456234" y="914400"/>
                  </a:lnTo>
                  <a:lnTo>
                    <a:pt x="1457593" y="901700"/>
                  </a:lnTo>
                  <a:lnTo>
                    <a:pt x="1457593" y="812800"/>
                  </a:lnTo>
                  <a:lnTo>
                    <a:pt x="1370413" y="812800"/>
                  </a:lnTo>
                  <a:lnTo>
                    <a:pt x="1365712" y="800100"/>
                  </a:lnTo>
                  <a:lnTo>
                    <a:pt x="1457593" y="800100"/>
                  </a:lnTo>
                  <a:lnTo>
                    <a:pt x="1457593" y="787400"/>
                  </a:lnTo>
                  <a:lnTo>
                    <a:pt x="475697" y="787400"/>
                  </a:lnTo>
                  <a:lnTo>
                    <a:pt x="469017" y="774700"/>
                  </a:lnTo>
                  <a:lnTo>
                    <a:pt x="189969" y="774700"/>
                  </a:lnTo>
                  <a:lnTo>
                    <a:pt x="183424" y="736600"/>
                  </a:lnTo>
                  <a:close/>
                </a:path>
                <a:path w="1457959" h="1346200">
                  <a:moveTo>
                    <a:pt x="121467" y="965200"/>
                  </a:moveTo>
                  <a:lnTo>
                    <a:pt x="129158" y="1003300"/>
                  </a:lnTo>
                  <a:lnTo>
                    <a:pt x="129869" y="1003300"/>
                  </a:lnTo>
                  <a:lnTo>
                    <a:pt x="121467" y="965200"/>
                  </a:lnTo>
                  <a:close/>
                </a:path>
                <a:path w="1457959" h="1346200">
                  <a:moveTo>
                    <a:pt x="300281" y="990600"/>
                  </a:moveTo>
                  <a:lnTo>
                    <a:pt x="302498" y="1003300"/>
                  </a:lnTo>
                  <a:lnTo>
                    <a:pt x="303113" y="1003300"/>
                  </a:lnTo>
                  <a:lnTo>
                    <a:pt x="300281" y="990600"/>
                  </a:lnTo>
                  <a:close/>
                </a:path>
                <a:path w="1457959" h="1346200">
                  <a:moveTo>
                    <a:pt x="761781" y="939800"/>
                  </a:moveTo>
                  <a:lnTo>
                    <a:pt x="655639" y="939800"/>
                  </a:lnTo>
                  <a:lnTo>
                    <a:pt x="667995" y="965200"/>
                  </a:lnTo>
                  <a:lnTo>
                    <a:pt x="686307" y="977900"/>
                  </a:lnTo>
                  <a:lnTo>
                    <a:pt x="731109" y="977900"/>
                  </a:lnTo>
                  <a:lnTo>
                    <a:pt x="749423" y="965200"/>
                  </a:lnTo>
                  <a:lnTo>
                    <a:pt x="761781" y="939800"/>
                  </a:lnTo>
                  <a:close/>
                </a:path>
                <a:path w="1457959" h="1346200">
                  <a:moveTo>
                    <a:pt x="731109" y="863600"/>
                  </a:moveTo>
                  <a:lnTo>
                    <a:pt x="686307" y="863600"/>
                  </a:lnTo>
                  <a:lnTo>
                    <a:pt x="667995" y="876300"/>
                  </a:lnTo>
                  <a:lnTo>
                    <a:pt x="655639" y="901700"/>
                  </a:lnTo>
                  <a:lnTo>
                    <a:pt x="651104" y="914400"/>
                  </a:lnTo>
                  <a:lnTo>
                    <a:pt x="655029" y="939800"/>
                  </a:lnTo>
                  <a:lnTo>
                    <a:pt x="762391" y="939800"/>
                  </a:lnTo>
                  <a:lnTo>
                    <a:pt x="766316" y="914400"/>
                  </a:lnTo>
                  <a:lnTo>
                    <a:pt x="761781" y="901700"/>
                  </a:lnTo>
                  <a:lnTo>
                    <a:pt x="749423" y="876300"/>
                  </a:lnTo>
                  <a:lnTo>
                    <a:pt x="731109" y="863600"/>
                  </a:lnTo>
                  <a:close/>
                </a:path>
                <a:path w="1457959" h="1346200">
                  <a:moveTo>
                    <a:pt x="97284" y="838200"/>
                  </a:moveTo>
                  <a:lnTo>
                    <a:pt x="96516" y="838200"/>
                  </a:lnTo>
                  <a:lnTo>
                    <a:pt x="101925" y="863600"/>
                  </a:lnTo>
                  <a:lnTo>
                    <a:pt x="97284" y="838200"/>
                  </a:lnTo>
                  <a:close/>
                </a:path>
                <a:path w="1457959" h="1346200">
                  <a:moveTo>
                    <a:pt x="83671" y="762000"/>
                  </a:moveTo>
                  <a:lnTo>
                    <a:pt x="92643" y="812800"/>
                  </a:lnTo>
                  <a:lnTo>
                    <a:pt x="97284" y="838200"/>
                  </a:lnTo>
                  <a:lnTo>
                    <a:pt x="284279" y="838200"/>
                  </a:lnTo>
                  <a:lnTo>
                    <a:pt x="283713" y="825500"/>
                  </a:lnTo>
                  <a:lnTo>
                    <a:pt x="158995" y="825500"/>
                  </a:lnTo>
                  <a:lnTo>
                    <a:pt x="149961" y="774700"/>
                  </a:lnTo>
                  <a:lnTo>
                    <a:pt x="86214" y="774700"/>
                  </a:lnTo>
                  <a:lnTo>
                    <a:pt x="83671" y="762000"/>
                  </a:lnTo>
                  <a:close/>
                </a:path>
                <a:path w="1457959" h="1346200">
                  <a:moveTo>
                    <a:pt x="1457593" y="800100"/>
                  </a:moveTo>
                  <a:lnTo>
                    <a:pt x="1371534" y="800100"/>
                  </a:lnTo>
                  <a:lnTo>
                    <a:pt x="1370413" y="812800"/>
                  </a:lnTo>
                  <a:lnTo>
                    <a:pt x="1457593" y="812800"/>
                  </a:lnTo>
                  <a:lnTo>
                    <a:pt x="1457593" y="800100"/>
                  </a:lnTo>
                  <a:close/>
                </a:path>
                <a:path w="1457959" h="1346200">
                  <a:moveTo>
                    <a:pt x="1398852" y="50800"/>
                  </a:moveTo>
                  <a:lnTo>
                    <a:pt x="1299168" y="50800"/>
                  </a:lnTo>
                  <a:lnTo>
                    <a:pt x="1338370" y="63500"/>
                  </a:lnTo>
                  <a:lnTo>
                    <a:pt x="1356083" y="76200"/>
                  </a:lnTo>
                  <a:lnTo>
                    <a:pt x="1370423" y="88900"/>
                  </a:lnTo>
                  <a:lnTo>
                    <a:pt x="1392055" y="114300"/>
                  </a:lnTo>
                  <a:lnTo>
                    <a:pt x="1399993" y="152400"/>
                  </a:lnTo>
                  <a:lnTo>
                    <a:pt x="1399993" y="774700"/>
                  </a:lnTo>
                  <a:lnTo>
                    <a:pt x="480461" y="774700"/>
                  </a:lnTo>
                  <a:lnTo>
                    <a:pt x="475697" y="787400"/>
                  </a:lnTo>
                  <a:lnTo>
                    <a:pt x="1457593" y="787400"/>
                  </a:lnTo>
                  <a:lnTo>
                    <a:pt x="1457593" y="152400"/>
                  </a:lnTo>
                  <a:lnTo>
                    <a:pt x="1449503" y="101600"/>
                  </a:lnTo>
                  <a:lnTo>
                    <a:pt x="1433495" y="76200"/>
                  </a:lnTo>
                  <a:lnTo>
                    <a:pt x="1426987" y="63500"/>
                  </a:lnTo>
                  <a:lnTo>
                    <a:pt x="1397826" y="63500"/>
                  </a:lnTo>
                  <a:lnTo>
                    <a:pt x="1398852" y="50800"/>
                  </a:lnTo>
                  <a:close/>
                </a:path>
                <a:path w="1457959" h="1346200">
                  <a:moveTo>
                    <a:pt x="141278" y="723900"/>
                  </a:moveTo>
                  <a:lnTo>
                    <a:pt x="149961" y="774700"/>
                  </a:lnTo>
                  <a:lnTo>
                    <a:pt x="150263" y="774700"/>
                  </a:lnTo>
                  <a:lnTo>
                    <a:pt x="141278" y="723900"/>
                  </a:lnTo>
                  <a:close/>
                </a:path>
                <a:path w="1457959" h="1346200">
                  <a:moveTo>
                    <a:pt x="77190" y="723900"/>
                  </a:moveTo>
                  <a:lnTo>
                    <a:pt x="76320" y="723900"/>
                  </a:lnTo>
                  <a:lnTo>
                    <a:pt x="83671" y="762000"/>
                  </a:lnTo>
                  <a:lnTo>
                    <a:pt x="77190" y="723900"/>
                  </a:lnTo>
                  <a:close/>
                </a:path>
                <a:path w="1457959" h="1346200">
                  <a:moveTo>
                    <a:pt x="181382" y="723900"/>
                  </a:moveTo>
                  <a:lnTo>
                    <a:pt x="180559" y="723900"/>
                  </a:lnTo>
                  <a:lnTo>
                    <a:pt x="183424" y="736600"/>
                  </a:lnTo>
                  <a:lnTo>
                    <a:pt x="181382" y="723900"/>
                  </a:lnTo>
                  <a:close/>
                </a:path>
                <a:path w="1457959" h="1346200">
                  <a:moveTo>
                    <a:pt x="58813" y="609600"/>
                  </a:moveTo>
                  <a:lnTo>
                    <a:pt x="66737" y="660400"/>
                  </a:lnTo>
                  <a:lnTo>
                    <a:pt x="75030" y="711200"/>
                  </a:lnTo>
                  <a:lnTo>
                    <a:pt x="77190" y="723900"/>
                  </a:lnTo>
                  <a:lnTo>
                    <a:pt x="141278" y="723900"/>
                  </a:lnTo>
                  <a:lnTo>
                    <a:pt x="132940" y="673100"/>
                  </a:lnTo>
                  <a:lnTo>
                    <a:pt x="130940" y="660400"/>
                  </a:lnTo>
                  <a:lnTo>
                    <a:pt x="66866" y="660400"/>
                  </a:lnTo>
                  <a:lnTo>
                    <a:pt x="58813" y="609600"/>
                  </a:lnTo>
                  <a:close/>
                </a:path>
                <a:path w="1457959" h="1346200">
                  <a:moveTo>
                    <a:pt x="201469" y="660400"/>
                  </a:moveTo>
                  <a:lnTo>
                    <a:pt x="171257" y="660400"/>
                  </a:lnTo>
                  <a:lnTo>
                    <a:pt x="175254" y="685800"/>
                  </a:lnTo>
                  <a:lnTo>
                    <a:pt x="181382" y="723900"/>
                  </a:lnTo>
                  <a:lnTo>
                    <a:pt x="190260" y="723900"/>
                  </a:lnTo>
                  <a:lnTo>
                    <a:pt x="201469" y="711200"/>
                  </a:lnTo>
                  <a:lnTo>
                    <a:pt x="210622" y="711200"/>
                  </a:lnTo>
                  <a:lnTo>
                    <a:pt x="216792" y="698500"/>
                  </a:lnTo>
                  <a:lnTo>
                    <a:pt x="219055" y="685800"/>
                  </a:lnTo>
                  <a:lnTo>
                    <a:pt x="216792" y="673100"/>
                  </a:lnTo>
                  <a:lnTo>
                    <a:pt x="210622" y="673100"/>
                  </a:lnTo>
                  <a:lnTo>
                    <a:pt x="201469" y="660400"/>
                  </a:lnTo>
                  <a:close/>
                </a:path>
                <a:path w="1457959" h="1346200">
                  <a:moveTo>
                    <a:pt x="285953" y="711200"/>
                  </a:moveTo>
                  <a:lnTo>
                    <a:pt x="267388" y="711200"/>
                  </a:lnTo>
                  <a:lnTo>
                    <a:pt x="269210" y="723900"/>
                  </a:lnTo>
                  <a:lnTo>
                    <a:pt x="284131" y="723900"/>
                  </a:lnTo>
                  <a:lnTo>
                    <a:pt x="285953" y="711200"/>
                  </a:lnTo>
                  <a:close/>
                </a:path>
                <a:path w="1457959" h="1346200">
                  <a:moveTo>
                    <a:pt x="301639" y="698500"/>
                  </a:moveTo>
                  <a:lnTo>
                    <a:pt x="251693" y="698500"/>
                  </a:lnTo>
                  <a:lnTo>
                    <a:pt x="253766" y="711200"/>
                  </a:lnTo>
                  <a:lnTo>
                    <a:pt x="299565" y="711200"/>
                  </a:lnTo>
                  <a:lnTo>
                    <a:pt x="301639" y="698500"/>
                  </a:lnTo>
                  <a:close/>
                </a:path>
                <a:path w="1457959" h="1346200">
                  <a:moveTo>
                    <a:pt x="305471" y="685800"/>
                  </a:moveTo>
                  <a:lnTo>
                    <a:pt x="247871" y="685800"/>
                  </a:lnTo>
                  <a:lnTo>
                    <a:pt x="248070" y="698500"/>
                  </a:lnTo>
                  <a:lnTo>
                    <a:pt x="305272" y="698500"/>
                  </a:lnTo>
                  <a:lnTo>
                    <a:pt x="305471" y="685800"/>
                  </a:lnTo>
                  <a:close/>
                </a:path>
                <a:path w="1457959" h="1346200">
                  <a:moveTo>
                    <a:pt x="302539" y="673100"/>
                  </a:moveTo>
                  <a:lnTo>
                    <a:pt x="250803" y="673100"/>
                  </a:lnTo>
                  <a:lnTo>
                    <a:pt x="249358" y="685800"/>
                  </a:lnTo>
                  <a:lnTo>
                    <a:pt x="303984" y="685800"/>
                  </a:lnTo>
                  <a:lnTo>
                    <a:pt x="302539" y="673100"/>
                  </a:lnTo>
                  <a:close/>
                </a:path>
                <a:path w="1457959" h="1346200">
                  <a:moveTo>
                    <a:pt x="291084" y="660400"/>
                  </a:moveTo>
                  <a:lnTo>
                    <a:pt x="262237" y="660400"/>
                  </a:lnTo>
                  <a:lnTo>
                    <a:pt x="259095" y="673100"/>
                  </a:lnTo>
                  <a:lnTo>
                    <a:pt x="294246" y="673100"/>
                  </a:lnTo>
                  <a:lnTo>
                    <a:pt x="291084" y="660400"/>
                  </a:lnTo>
                  <a:close/>
                </a:path>
                <a:path w="1457959" h="1346200">
                  <a:moveTo>
                    <a:pt x="124940" y="622300"/>
                  </a:moveTo>
                  <a:lnTo>
                    <a:pt x="130940" y="660400"/>
                  </a:lnTo>
                  <a:lnTo>
                    <a:pt x="124940" y="622300"/>
                  </a:lnTo>
                  <a:close/>
                </a:path>
                <a:path w="1457959" h="1346200">
                  <a:moveTo>
                    <a:pt x="167261" y="635000"/>
                  </a:moveTo>
                  <a:lnTo>
                    <a:pt x="171257" y="660400"/>
                  </a:lnTo>
                  <a:lnTo>
                    <a:pt x="167261" y="635000"/>
                  </a:lnTo>
                  <a:close/>
                </a:path>
                <a:path w="1457959" h="1346200">
                  <a:moveTo>
                    <a:pt x="889499" y="495300"/>
                  </a:moveTo>
                  <a:lnTo>
                    <a:pt x="815997" y="495300"/>
                  </a:lnTo>
                  <a:lnTo>
                    <a:pt x="821265" y="508000"/>
                  </a:lnTo>
                  <a:lnTo>
                    <a:pt x="822335" y="508000"/>
                  </a:lnTo>
                  <a:lnTo>
                    <a:pt x="883432" y="571500"/>
                  </a:lnTo>
                  <a:lnTo>
                    <a:pt x="863067" y="596900"/>
                  </a:lnTo>
                  <a:lnTo>
                    <a:pt x="781593" y="596900"/>
                  </a:lnTo>
                  <a:lnTo>
                    <a:pt x="842690" y="647700"/>
                  </a:lnTo>
                  <a:lnTo>
                    <a:pt x="848313" y="660400"/>
                  </a:lnTo>
                  <a:lnTo>
                    <a:pt x="877810" y="660400"/>
                  </a:lnTo>
                  <a:lnTo>
                    <a:pt x="883432" y="647700"/>
                  </a:lnTo>
                  <a:lnTo>
                    <a:pt x="944530" y="596900"/>
                  </a:lnTo>
                  <a:lnTo>
                    <a:pt x="950850" y="584200"/>
                  </a:lnTo>
                  <a:lnTo>
                    <a:pt x="952957" y="571500"/>
                  </a:lnTo>
                  <a:lnTo>
                    <a:pt x="950850" y="558800"/>
                  </a:lnTo>
                  <a:lnTo>
                    <a:pt x="944530" y="546100"/>
                  </a:lnTo>
                  <a:lnTo>
                    <a:pt x="927599" y="533400"/>
                  </a:lnTo>
                  <a:lnTo>
                    <a:pt x="919264" y="533400"/>
                  </a:lnTo>
                  <a:lnTo>
                    <a:pt x="901412" y="520700"/>
                  </a:lnTo>
                  <a:lnTo>
                    <a:pt x="914899" y="520700"/>
                  </a:lnTo>
                  <a:lnTo>
                    <a:pt x="889499" y="495300"/>
                  </a:lnTo>
                  <a:close/>
                </a:path>
                <a:path w="1457959" h="1346200">
                  <a:moveTo>
                    <a:pt x="655691" y="330200"/>
                  </a:moveTo>
                  <a:lnTo>
                    <a:pt x="634637" y="330200"/>
                  </a:lnTo>
                  <a:lnTo>
                    <a:pt x="628833" y="342900"/>
                  </a:lnTo>
                  <a:lnTo>
                    <a:pt x="621516" y="342900"/>
                  </a:lnTo>
                  <a:lnTo>
                    <a:pt x="620475" y="355600"/>
                  </a:lnTo>
                  <a:lnTo>
                    <a:pt x="621126" y="368300"/>
                  </a:lnTo>
                  <a:lnTo>
                    <a:pt x="622276" y="368300"/>
                  </a:lnTo>
                  <a:lnTo>
                    <a:pt x="654524" y="508000"/>
                  </a:lnTo>
                  <a:lnTo>
                    <a:pt x="682245" y="622300"/>
                  </a:lnTo>
                  <a:lnTo>
                    <a:pt x="684968" y="635000"/>
                  </a:lnTo>
                  <a:lnTo>
                    <a:pt x="689417" y="647700"/>
                  </a:lnTo>
                  <a:lnTo>
                    <a:pt x="730683" y="647700"/>
                  </a:lnTo>
                  <a:lnTo>
                    <a:pt x="781593" y="596900"/>
                  </a:lnTo>
                  <a:lnTo>
                    <a:pt x="863067" y="596900"/>
                  </a:lnTo>
                  <a:lnTo>
                    <a:pt x="829701" y="558800"/>
                  </a:lnTo>
                  <a:lnTo>
                    <a:pt x="726694" y="558800"/>
                  </a:lnTo>
                  <a:lnTo>
                    <a:pt x="713651" y="508000"/>
                  </a:lnTo>
                  <a:lnTo>
                    <a:pt x="707789" y="482600"/>
                  </a:lnTo>
                  <a:lnTo>
                    <a:pt x="687637" y="393700"/>
                  </a:lnTo>
                  <a:lnTo>
                    <a:pt x="920458" y="393700"/>
                  </a:lnTo>
                  <a:lnTo>
                    <a:pt x="826916" y="368300"/>
                  </a:lnTo>
                  <a:lnTo>
                    <a:pt x="771881" y="355600"/>
                  </a:lnTo>
                  <a:lnTo>
                    <a:pt x="655691" y="330200"/>
                  </a:lnTo>
                  <a:close/>
                </a:path>
                <a:path w="1457959" h="1346200">
                  <a:moveTo>
                    <a:pt x="796336" y="520700"/>
                  </a:moveTo>
                  <a:lnTo>
                    <a:pt x="766860" y="520700"/>
                  </a:lnTo>
                  <a:lnTo>
                    <a:pt x="726694" y="558800"/>
                  </a:lnTo>
                  <a:lnTo>
                    <a:pt x="829701" y="558800"/>
                  </a:lnTo>
                  <a:lnTo>
                    <a:pt x="796336" y="520700"/>
                  </a:lnTo>
                  <a:close/>
                </a:path>
                <a:path w="1457959" h="1346200">
                  <a:moveTo>
                    <a:pt x="914899" y="520700"/>
                  </a:moveTo>
                  <a:lnTo>
                    <a:pt x="908867" y="520700"/>
                  </a:lnTo>
                  <a:lnTo>
                    <a:pt x="925244" y="533400"/>
                  </a:lnTo>
                  <a:lnTo>
                    <a:pt x="927599" y="533400"/>
                  </a:lnTo>
                  <a:lnTo>
                    <a:pt x="914899" y="520700"/>
                  </a:lnTo>
                  <a:close/>
                </a:path>
                <a:path w="1457959" h="1346200">
                  <a:moveTo>
                    <a:pt x="580622" y="419100"/>
                  </a:moveTo>
                  <a:lnTo>
                    <a:pt x="558949" y="419100"/>
                  </a:lnTo>
                  <a:lnTo>
                    <a:pt x="549422" y="431800"/>
                  </a:lnTo>
                  <a:lnTo>
                    <a:pt x="520616" y="457200"/>
                  </a:lnTo>
                  <a:lnTo>
                    <a:pt x="514291" y="469900"/>
                  </a:lnTo>
                  <a:lnTo>
                    <a:pt x="512182" y="482600"/>
                  </a:lnTo>
                  <a:lnTo>
                    <a:pt x="512873" y="482600"/>
                  </a:lnTo>
                  <a:lnTo>
                    <a:pt x="514291" y="495300"/>
                  </a:lnTo>
                  <a:lnTo>
                    <a:pt x="520616" y="495300"/>
                  </a:lnTo>
                  <a:lnTo>
                    <a:pt x="526239" y="508000"/>
                  </a:lnTo>
                  <a:lnTo>
                    <a:pt x="555736" y="508000"/>
                  </a:lnTo>
                  <a:lnTo>
                    <a:pt x="565476" y="495300"/>
                  </a:lnTo>
                  <a:lnTo>
                    <a:pt x="578162" y="482600"/>
                  </a:lnTo>
                  <a:lnTo>
                    <a:pt x="590143" y="469900"/>
                  </a:lnTo>
                  <a:lnTo>
                    <a:pt x="596480" y="457200"/>
                  </a:lnTo>
                  <a:lnTo>
                    <a:pt x="598593" y="444500"/>
                  </a:lnTo>
                  <a:lnTo>
                    <a:pt x="596480" y="444500"/>
                  </a:lnTo>
                  <a:lnTo>
                    <a:pt x="590143" y="431800"/>
                  </a:lnTo>
                  <a:lnTo>
                    <a:pt x="580622" y="419100"/>
                  </a:lnTo>
                  <a:close/>
                </a:path>
                <a:path w="1457959" h="1346200">
                  <a:moveTo>
                    <a:pt x="933805" y="393700"/>
                  </a:moveTo>
                  <a:lnTo>
                    <a:pt x="687637" y="393700"/>
                  </a:lnTo>
                  <a:lnTo>
                    <a:pt x="856868" y="431800"/>
                  </a:lnTo>
                  <a:lnTo>
                    <a:pt x="822335" y="469900"/>
                  </a:lnTo>
                  <a:lnTo>
                    <a:pt x="815997" y="482600"/>
                  </a:lnTo>
                  <a:lnTo>
                    <a:pt x="815177" y="482600"/>
                  </a:lnTo>
                  <a:lnTo>
                    <a:pt x="813885" y="495300"/>
                  </a:lnTo>
                  <a:lnTo>
                    <a:pt x="883432" y="495300"/>
                  </a:lnTo>
                  <a:lnTo>
                    <a:pt x="890066" y="482600"/>
                  </a:lnTo>
                  <a:lnTo>
                    <a:pt x="934342" y="444500"/>
                  </a:lnTo>
                  <a:lnTo>
                    <a:pt x="939017" y="431800"/>
                  </a:lnTo>
                  <a:lnTo>
                    <a:pt x="941867" y="419100"/>
                  </a:lnTo>
                  <a:lnTo>
                    <a:pt x="942787" y="419100"/>
                  </a:lnTo>
                  <a:lnTo>
                    <a:pt x="941672" y="406400"/>
                  </a:lnTo>
                  <a:lnTo>
                    <a:pt x="938572" y="406400"/>
                  </a:lnTo>
                  <a:lnTo>
                    <a:pt x="933805" y="393700"/>
                  </a:lnTo>
                  <a:close/>
                </a:path>
                <a:path w="1457959" h="1346200">
                  <a:moveTo>
                    <a:pt x="554364" y="381000"/>
                  </a:moveTo>
                  <a:lnTo>
                    <a:pt x="472895" y="381000"/>
                  </a:lnTo>
                  <a:lnTo>
                    <a:pt x="482051" y="393700"/>
                  </a:lnTo>
                  <a:lnTo>
                    <a:pt x="545205" y="393700"/>
                  </a:lnTo>
                  <a:lnTo>
                    <a:pt x="554364" y="381000"/>
                  </a:lnTo>
                  <a:close/>
                </a:path>
                <a:path w="1457959" h="1346200">
                  <a:moveTo>
                    <a:pt x="561902" y="368300"/>
                  </a:moveTo>
                  <a:lnTo>
                    <a:pt x="465362" y="368300"/>
                  </a:lnTo>
                  <a:lnTo>
                    <a:pt x="466724" y="381000"/>
                  </a:lnTo>
                  <a:lnTo>
                    <a:pt x="560539" y="381000"/>
                  </a:lnTo>
                  <a:lnTo>
                    <a:pt x="561902" y="368300"/>
                  </a:lnTo>
                  <a:close/>
                </a:path>
                <a:path w="1457959" h="1346200">
                  <a:moveTo>
                    <a:pt x="561140" y="355600"/>
                  </a:moveTo>
                  <a:lnTo>
                    <a:pt x="466123" y="355600"/>
                  </a:lnTo>
                  <a:lnTo>
                    <a:pt x="464461" y="368300"/>
                  </a:lnTo>
                  <a:lnTo>
                    <a:pt x="562803" y="368300"/>
                  </a:lnTo>
                  <a:lnTo>
                    <a:pt x="561140" y="355600"/>
                  </a:lnTo>
                  <a:close/>
                </a:path>
                <a:path w="1457959" h="1346200">
                  <a:moveTo>
                    <a:pt x="554364" y="342900"/>
                  </a:moveTo>
                  <a:lnTo>
                    <a:pt x="472895" y="342900"/>
                  </a:lnTo>
                  <a:lnTo>
                    <a:pt x="466724" y="355600"/>
                  </a:lnTo>
                  <a:lnTo>
                    <a:pt x="560539" y="355600"/>
                  </a:lnTo>
                  <a:lnTo>
                    <a:pt x="554364" y="342900"/>
                  </a:lnTo>
                  <a:close/>
                </a:path>
                <a:path w="1457959" h="1346200">
                  <a:moveTo>
                    <a:pt x="533988" y="330200"/>
                  </a:moveTo>
                  <a:lnTo>
                    <a:pt x="493266" y="330200"/>
                  </a:lnTo>
                  <a:lnTo>
                    <a:pt x="482051" y="342900"/>
                  </a:lnTo>
                  <a:lnTo>
                    <a:pt x="545205" y="342900"/>
                  </a:lnTo>
                  <a:lnTo>
                    <a:pt x="533988" y="330200"/>
                  </a:lnTo>
                  <a:close/>
                </a:path>
                <a:path w="1457959" h="1346200">
                  <a:moveTo>
                    <a:pt x="551830" y="215900"/>
                  </a:moveTo>
                  <a:lnTo>
                    <a:pt x="530145" y="215900"/>
                  </a:lnTo>
                  <a:lnTo>
                    <a:pt x="520616" y="228600"/>
                  </a:lnTo>
                  <a:lnTo>
                    <a:pt x="514291" y="241300"/>
                  </a:lnTo>
                  <a:lnTo>
                    <a:pt x="512182" y="254000"/>
                  </a:lnTo>
                  <a:lnTo>
                    <a:pt x="514291" y="254000"/>
                  </a:lnTo>
                  <a:lnTo>
                    <a:pt x="520616" y="266700"/>
                  </a:lnTo>
                  <a:lnTo>
                    <a:pt x="555045" y="304800"/>
                  </a:lnTo>
                  <a:lnTo>
                    <a:pt x="584531" y="304800"/>
                  </a:lnTo>
                  <a:lnTo>
                    <a:pt x="590143" y="292100"/>
                  </a:lnTo>
                  <a:lnTo>
                    <a:pt x="596480" y="292100"/>
                  </a:lnTo>
                  <a:lnTo>
                    <a:pt x="598593" y="279400"/>
                  </a:lnTo>
                  <a:lnTo>
                    <a:pt x="596480" y="266700"/>
                  </a:lnTo>
                  <a:lnTo>
                    <a:pt x="590143" y="254000"/>
                  </a:lnTo>
                  <a:lnTo>
                    <a:pt x="561358" y="228600"/>
                  </a:lnTo>
                  <a:lnTo>
                    <a:pt x="551830" y="215900"/>
                  </a:lnTo>
                  <a:close/>
                </a:path>
                <a:path w="1457959" h="1346200">
                  <a:moveTo>
                    <a:pt x="782248" y="215900"/>
                  </a:moveTo>
                  <a:lnTo>
                    <a:pt x="760570" y="215900"/>
                  </a:lnTo>
                  <a:lnTo>
                    <a:pt x="751049" y="228600"/>
                  </a:lnTo>
                  <a:lnTo>
                    <a:pt x="722233" y="254000"/>
                  </a:lnTo>
                  <a:lnTo>
                    <a:pt x="715907" y="266700"/>
                  </a:lnTo>
                  <a:lnTo>
                    <a:pt x="713799" y="279400"/>
                  </a:lnTo>
                  <a:lnTo>
                    <a:pt x="715907" y="292100"/>
                  </a:lnTo>
                  <a:lnTo>
                    <a:pt x="722233" y="292100"/>
                  </a:lnTo>
                  <a:lnTo>
                    <a:pt x="727856" y="304800"/>
                  </a:lnTo>
                  <a:lnTo>
                    <a:pt x="757353" y="304800"/>
                  </a:lnTo>
                  <a:lnTo>
                    <a:pt x="791781" y="266700"/>
                  </a:lnTo>
                  <a:lnTo>
                    <a:pt x="798107" y="254000"/>
                  </a:lnTo>
                  <a:lnTo>
                    <a:pt x="800215" y="254000"/>
                  </a:lnTo>
                  <a:lnTo>
                    <a:pt x="798107" y="241300"/>
                  </a:lnTo>
                  <a:lnTo>
                    <a:pt x="791781" y="228600"/>
                  </a:lnTo>
                  <a:lnTo>
                    <a:pt x="782248" y="215900"/>
                  </a:lnTo>
                  <a:close/>
                </a:path>
                <a:path w="1457959" h="1346200">
                  <a:moveTo>
                    <a:pt x="17438" y="276937"/>
                  </a:moveTo>
                  <a:lnTo>
                    <a:pt x="17438" y="279400"/>
                  </a:lnTo>
                  <a:lnTo>
                    <a:pt x="19958" y="303550"/>
                  </a:lnTo>
                  <a:lnTo>
                    <a:pt x="17438" y="276937"/>
                  </a:lnTo>
                  <a:close/>
                </a:path>
                <a:path w="1457959" h="1346200">
                  <a:moveTo>
                    <a:pt x="59734" y="12700"/>
                  </a:moveTo>
                  <a:lnTo>
                    <a:pt x="24755" y="25400"/>
                  </a:lnTo>
                  <a:lnTo>
                    <a:pt x="0" y="50800"/>
                  </a:lnTo>
                  <a:lnTo>
                    <a:pt x="3246" y="101600"/>
                  </a:lnTo>
                  <a:lnTo>
                    <a:pt x="6987" y="152400"/>
                  </a:lnTo>
                  <a:lnTo>
                    <a:pt x="10978" y="203200"/>
                  </a:lnTo>
                  <a:lnTo>
                    <a:pt x="15266" y="254000"/>
                  </a:lnTo>
                  <a:lnTo>
                    <a:pt x="17438" y="276937"/>
                  </a:lnTo>
                  <a:lnTo>
                    <a:pt x="17438" y="152400"/>
                  </a:lnTo>
                  <a:lnTo>
                    <a:pt x="25373" y="114300"/>
                  </a:lnTo>
                  <a:lnTo>
                    <a:pt x="46998" y="88900"/>
                  </a:lnTo>
                  <a:lnTo>
                    <a:pt x="64040" y="76200"/>
                  </a:lnTo>
                  <a:lnTo>
                    <a:pt x="64169" y="76200"/>
                  </a:lnTo>
                  <a:lnTo>
                    <a:pt x="61469" y="38100"/>
                  </a:lnTo>
                  <a:lnTo>
                    <a:pt x="59734" y="12700"/>
                  </a:lnTo>
                  <a:close/>
                </a:path>
                <a:path w="1457959" h="1346200">
                  <a:moveTo>
                    <a:pt x="676567" y="177800"/>
                  </a:moveTo>
                  <a:lnTo>
                    <a:pt x="635831" y="177800"/>
                  </a:lnTo>
                  <a:lnTo>
                    <a:pt x="629654" y="190500"/>
                  </a:lnTo>
                  <a:lnTo>
                    <a:pt x="627388" y="203200"/>
                  </a:lnTo>
                  <a:lnTo>
                    <a:pt x="627388" y="241300"/>
                  </a:lnTo>
                  <a:lnTo>
                    <a:pt x="629654" y="254000"/>
                  </a:lnTo>
                  <a:lnTo>
                    <a:pt x="635831" y="266700"/>
                  </a:lnTo>
                  <a:lnTo>
                    <a:pt x="676567" y="266700"/>
                  </a:lnTo>
                  <a:lnTo>
                    <a:pt x="682744" y="254000"/>
                  </a:lnTo>
                  <a:lnTo>
                    <a:pt x="685009" y="241300"/>
                  </a:lnTo>
                  <a:lnTo>
                    <a:pt x="685009" y="203200"/>
                  </a:lnTo>
                  <a:lnTo>
                    <a:pt x="682744" y="190500"/>
                  </a:lnTo>
                  <a:lnTo>
                    <a:pt x="676567" y="177800"/>
                  </a:lnTo>
                  <a:close/>
                </a:path>
                <a:path w="1457959" h="1346200">
                  <a:moveTo>
                    <a:pt x="167913" y="0"/>
                  </a:moveTo>
                  <a:lnTo>
                    <a:pt x="73882" y="0"/>
                  </a:lnTo>
                  <a:lnTo>
                    <a:pt x="80400" y="50800"/>
                  </a:lnTo>
                  <a:lnTo>
                    <a:pt x="88913" y="101600"/>
                  </a:lnTo>
                  <a:lnTo>
                    <a:pt x="82536" y="63500"/>
                  </a:lnTo>
                  <a:lnTo>
                    <a:pt x="118252" y="50800"/>
                  </a:lnTo>
                  <a:lnTo>
                    <a:pt x="168509" y="50800"/>
                  </a:lnTo>
                  <a:lnTo>
                    <a:pt x="168084" y="25400"/>
                  </a:lnTo>
                  <a:lnTo>
                    <a:pt x="167913" y="0"/>
                  </a:lnTo>
                  <a:close/>
                </a:path>
                <a:path w="1457959" h="1346200">
                  <a:moveTo>
                    <a:pt x="64169" y="76200"/>
                  </a:moveTo>
                  <a:lnTo>
                    <a:pt x="64040" y="76200"/>
                  </a:lnTo>
                  <a:lnTo>
                    <a:pt x="65069" y="88900"/>
                  </a:lnTo>
                  <a:lnTo>
                    <a:pt x="64169" y="76200"/>
                  </a:lnTo>
                  <a:close/>
                </a:path>
                <a:path w="1457959" h="1346200">
                  <a:moveTo>
                    <a:pt x="1299168" y="0"/>
                  </a:moveTo>
                  <a:lnTo>
                    <a:pt x="177996" y="0"/>
                  </a:lnTo>
                  <a:lnTo>
                    <a:pt x="180407" y="25400"/>
                  </a:lnTo>
                  <a:lnTo>
                    <a:pt x="182188" y="38100"/>
                  </a:lnTo>
                  <a:lnTo>
                    <a:pt x="183190" y="88900"/>
                  </a:lnTo>
                  <a:lnTo>
                    <a:pt x="182547" y="50800"/>
                  </a:lnTo>
                  <a:lnTo>
                    <a:pt x="277954" y="50800"/>
                  </a:lnTo>
                  <a:lnTo>
                    <a:pt x="300938" y="25400"/>
                  </a:lnTo>
                  <a:lnTo>
                    <a:pt x="1385103" y="25400"/>
                  </a:lnTo>
                  <a:lnTo>
                    <a:pt x="1349190" y="12700"/>
                  </a:lnTo>
                  <a:lnTo>
                    <a:pt x="1299168" y="0"/>
                  </a:lnTo>
                  <a:close/>
                </a:path>
                <a:path w="1457959" h="1346200">
                  <a:moveTo>
                    <a:pt x="168601" y="50800"/>
                  </a:moveTo>
                  <a:lnTo>
                    <a:pt x="168933" y="76200"/>
                  </a:lnTo>
                  <a:lnTo>
                    <a:pt x="168601" y="50800"/>
                  </a:lnTo>
                  <a:close/>
                </a:path>
                <a:path w="1457959" h="1346200">
                  <a:moveTo>
                    <a:pt x="277370" y="50800"/>
                  </a:moveTo>
                  <a:lnTo>
                    <a:pt x="276845" y="50800"/>
                  </a:lnTo>
                  <a:lnTo>
                    <a:pt x="279263" y="76200"/>
                  </a:lnTo>
                  <a:lnTo>
                    <a:pt x="277370" y="50800"/>
                  </a:lnTo>
                  <a:close/>
                </a:path>
                <a:path w="1457959" h="1346200">
                  <a:moveTo>
                    <a:pt x="300289" y="50800"/>
                  </a:moveTo>
                  <a:lnTo>
                    <a:pt x="297988" y="50800"/>
                  </a:lnTo>
                  <a:lnTo>
                    <a:pt x="294991" y="63500"/>
                  </a:lnTo>
                  <a:lnTo>
                    <a:pt x="300289" y="50800"/>
                  </a:lnTo>
                  <a:close/>
                </a:path>
                <a:path w="1457959" h="1346200">
                  <a:moveTo>
                    <a:pt x="1401453" y="38100"/>
                  </a:moveTo>
                  <a:lnTo>
                    <a:pt x="577191" y="38100"/>
                  </a:lnTo>
                  <a:lnTo>
                    <a:pt x="584605" y="50800"/>
                  </a:lnTo>
                  <a:lnTo>
                    <a:pt x="1398852" y="50800"/>
                  </a:lnTo>
                  <a:lnTo>
                    <a:pt x="1399711" y="63500"/>
                  </a:lnTo>
                  <a:lnTo>
                    <a:pt x="1426855" y="63500"/>
                  </a:lnTo>
                  <a:lnTo>
                    <a:pt x="1401453" y="38100"/>
                  </a:lnTo>
                  <a:close/>
                </a:path>
                <a:path w="1457959" h="1346200">
                  <a:moveTo>
                    <a:pt x="1392673" y="25400"/>
                  </a:moveTo>
                  <a:lnTo>
                    <a:pt x="300938" y="25400"/>
                  </a:lnTo>
                  <a:lnTo>
                    <a:pt x="300433" y="50800"/>
                  </a:lnTo>
                  <a:lnTo>
                    <a:pt x="574846" y="50800"/>
                  </a:lnTo>
                  <a:lnTo>
                    <a:pt x="576437" y="38100"/>
                  </a:lnTo>
                  <a:lnTo>
                    <a:pt x="1401453" y="38100"/>
                  </a:lnTo>
                  <a:lnTo>
                    <a:pt x="1392673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27803" y="7874726"/>
              <a:ext cx="1505819" cy="1447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6128" y="930897"/>
              <a:ext cx="5751809" cy="21977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32434" y="3807986"/>
              <a:ext cx="5434965" cy="4533265"/>
            </a:xfrm>
            <a:custGeom>
              <a:avLst/>
              <a:gdLst/>
              <a:ahLst/>
              <a:cxnLst/>
              <a:rect l="l" t="t" r="r" b="b"/>
              <a:pathLst>
                <a:path w="5434965" h="4533265">
                  <a:moveTo>
                    <a:pt x="367042" y="3190430"/>
                  </a:moveTo>
                  <a:lnTo>
                    <a:pt x="365442" y="3194431"/>
                  </a:lnTo>
                  <a:lnTo>
                    <a:pt x="366293" y="3192576"/>
                  </a:lnTo>
                  <a:lnTo>
                    <a:pt x="366636" y="3191624"/>
                  </a:lnTo>
                  <a:lnTo>
                    <a:pt x="367042" y="3190430"/>
                  </a:lnTo>
                  <a:close/>
                </a:path>
                <a:path w="5434965" h="4533265">
                  <a:moveTo>
                    <a:pt x="570331" y="500595"/>
                  </a:moveTo>
                  <a:lnTo>
                    <a:pt x="568934" y="9817"/>
                  </a:lnTo>
                  <a:lnTo>
                    <a:pt x="454723" y="9817"/>
                  </a:lnTo>
                  <a:lnTo>
                    <a:pt x="286575" y="293052"/>
                  </a:lnTo>
                  <a:lnTo>
                    <a:pt x="114211" y="9817"/>
                  </a:lnTo>
                  <a:lnTo>
                    <a:pt x="0" y="9817"/>
                  </a:lnTo>
                  <a:lnTo>
                    <a:pt x="0" y="500595"/>
                  </a:lnTo>
                  <a:lnTo>
                    <a:pt x="127520" y="500595"/>
                  </a:lnTo>
                  <a:lnTo>
                    <a:pt x="127520" y="246100"/>
                  </a:lnTo>
                  <a:lnTo>
                    <a:pt x="253631" y="452221"/>
                  </a:lnTo>
                  <a:lnTo>
                    <a:pt x="315290" y="452221"/>
                  </a:lnTo>
                  <a:lnTo>
                    <a:pt x="441413" y="240487"/>
                  </a:lnTo>
                  <a:lnTo>
                    <a:pt x="442112" y="500595"/>
                  </a:lnTo>
                  <a:lnTo>
                    <a:pt x="570331" y="500595"/>
                  </a:lnTo>
                  <a:close/>
                </a:path>
                <a:path w="5434965" h="4533265">
                  <a:moveTo>
                    <a:pt x="697445" y="3169208"/>
                  </a:moveTo>
                  <a:lnTo>
                    <a:pt x="696912" y="3170085"/>
                  </a:lnTo>
                  <a:lnTo>
                    <a:pt x="695845" y="3174009"/>
                  </a:lnTo>
                  <a:lnTo>
                    <a:pt x="697445" y="3169208"/>
                  </a:lnTo>
                  <a:close/>
                </a:path>
                <a:path w="5434965" h="4533265">
                  <a:moveTo>
                    <a:pt x="698690" y="3156445"/>
                  </a:moveTo>
                  <a:lnTo>
                    <a:pt x="664603" y="3126562"/>
                  </a:lnTo>
                  <a:lnTo>
                    <a:pt x="655662" y="3125851"/>
                  </a:lnTo>
                  <a:lnTo>
                    <a:pt x="646887" y="3126714"/>
                  </a:lnTo>
                  <a:lnTo>
                    <a:pt x="619137" y="3163620"/>
                  </a:lnTo>
                  <a:lnTo>
                    <a:pt x="617334" y="3168802"/>
                  </a:lnTo>
                  <a:lnTo>
                    <a:pt x="616546" y="3170402"/>
                  </a:lnTo>
                  <a:lnTo>
                    <a:pt x="607453" y="3187115"/>
                  </a:lnTo>
                  <a:lnTo>
                    <a:pt x="599414" y="3203600"/>
                  </a:lnTo>
                  <a:lnTo>
                    <a:pt x="592429" y="3219856"/>
                  </a:lnTo>
                  <a:lnTo>
                    <a:pt x="586511" y="3235883"/>
                  </a:lnTo>
                  <a:lnTo>
                    <a:pt x="580948" y="3252063"/>
                  </a:lnTo>
                  <a:lnTo>
                    <a:pt x="575094" y="3268776"/>
                  </a:lnTo>
                  <a:lnTo>
                    <a:pt x="568947" y="3286010"/>
                  </a:lnTo>
                  <a:lnTo>
                    <a:pt x="562483" y="3303765"/>
                  </a:lnTo>
                  <a:lnTo>
                    <a:pt x="561682" y="3302978"/>
                  </a:lnTo>
                  <a:lnTo>
                    <a:pt x="554253" y="3302571"/>
                  </a:lnTo>
                  <a:lnTo>
                    <a:pt x="540258" y="3302571"/>
                  </a:lnTo>
                  <a:lnTo>
                    <a:pt x="529666" y="3302647"/>
                  </a:lnTo>
                  <a:lnTo>
                    <a:pt x="486892" y="3304362"/>
                  </a:lnTo>
                  <a:lnTo>
                    <a:pt x="468769" y="3306165"/>
                  </a:lnTo>
                  <a:lnTo>
                    <a:pt x="462051" y="3306508"/>
                  </a:lnTo>
                  <a:lnTo>
                    <a:pt x="453898" y="3307524"/>
                  </a:lnTo>
                  <a:lnTo>
                    <a:pt x="444322" y="3309213"/>
                  </a:lnTo>
                  <a:lnTo>
                    <a:pt x="433324" y="3311575"/>
                  </a:lnTo>
                  <a:lnTo>
                    <a:pt x="422325" y="3313493"/>
                  </a:lnTo>
                  <a:lnTo>
                    <a:pt x="412750" y="3313823"/>
                  </a:lnTo>
                  <a:lnTo>
                    <a:pt x="404596" y="3312591"/>
                  </a:lnTo>
                  <a:lnTo>
                    <a:pt x="397878" y="3309772"/>
                  </a:lnTo>
                  <a:lnTo>
                    <a:pt x="397878" y="3300158"/>
                  </a:lnTo>
                  <a:lnTo>
                    <a:pt x="460349" y="3147568"/>
                  </a:lnTo>
                  <a:lnTo>
                    <a:pt x="461949" y="3145180"/>
                  </a:lnTo>
                  <a:lnTo>
                    <a:pt x="462711" y="3142170"/>
                  </a:lnTo>
                  <a:lnTo>
                    <a:pt x="462826" y="3133153"/>
                  </a:lnTo>
                  <a:lnTo>
                    <a:pt x="463143" y="3129559"/>
                  </a:lnTo>
                  <a:lnTo>
                    <a:pt x="463956" y="3124758"/>
                  </a:lnTo>
                  <a:lnTo>
                    <a:pt x="462597" y="3117812"/>
                  </a:lnTo>
                  <a:lnTo>
                    <a:pt x="425653" y="3091230"/>
                  </a:lnTo>
                  <a:lnTo>
                    <a:pt x="415899" y="3091103"/>
                  </a:lnTo>
                  <a:lnTo>
                    <a:pt x="411111" y="3091103"/>
                  </a:lnTo>
                  <a:lnTo>
                    <a:pt x="396570" y="3105493"/>
                  </a:lnTo>
                  <a:lnTo>
                    <a:pt x="394474" y="3112135"/>
                  </a:lnTo>
                  <a:lnTo>
                    <a:pt x="379818" y="3155759"/>
                  </a:lnTo>
                  <a:lnTo>
                    <a:pt x="366293" y="3192576"/>
                  </a:lnTo>
                  <a:lnTo>
                    <a:pt x="354634" y="3223869"/>
                  </a:lnTo>
                  <a:lnTo>
                    <a:pt x="351472" y="3232543"/>
                  </a:lnTo>
                  <a:lnTo>
                    <a:pt x="348018" y="3242348"/>
                  </a:lnTo>
                  <a:lnTo>
                    <a:pt x="344258" y="3253270"/>
                  </a:lnTo>
                  <a:lnTo>
                    <a:pt x="340207" y="3265322"/>
                  </a:lnTo>
                  <a:lnTo>
                    <a:pt x="334391" y="3277565"/>
                  </a:lnTo>
                  <a:lnTo>
                    <a:pt x="328942" y="3290252"/>
                  </a:lnTo>
                  <a:lnTo>
                    <a:pt x="323875" y="3303384"/>
                  </a:lnTo>
                  <a:lnTo>
                    <a:pt x="319189" y="3316973"/>
                  </a:lnTo>
                  <a:lnTo>
                    <a:pt x="314655" y="3330727"/>
                  </a:lnTo>
                  <a:lnTo>
                    <a:pt x="310032" y="3344316"/>
                  </a:lnTo>
                  <a:lnTo>
                    <a:pt x="305333" y="3357765"/>
                  </a:lnTo>
                  <a:lnTo>
                    <a:pt x="300558" y="3371050"/>
                  </a:lnTo>
                  <a:lnTo>
                    <a:pt x="298018" y="3379012"/>
                  </a:lnTo>
                  <a:lnTo>
                    <a:pt x="296062" y="3385616"/>
                  </a:lnTo>
                  <a:lnTo>
                    <a:pt x="294043" y="3393008"/>
                  </a:lnTo>
                  <a:lnTo>
                    <a:pt x="292163" y="3400475"/>
                  </a:lnTo>
                  <a:lnTo>
                    <a:pt x="290271" y="3408108"/>
                  </a:lnTo>
                  <a:lnTo>
                    <a:pt x="288239" y="3415957"/>
                  </a:lnTo>
                  <a:lnTo>
                    <a:pt x="286067" y="3424021"/>
                  </a:lnTo>
                  <a:lnTo>
                    <a:pt x="283743" y="3432327"/>
                  </a:lnTo>
                  <a:lnTo>
                    <a:pt x="264528" y="3524821"/>
                  </a:lnTo>
                  <a:lnTo>
                    <a:pt x="299186" y="3549993"/>
                  </a:lnTo>
                  <a:lnTo>
                    <a:pt x="318096" y="3554196"/>
                  </a:lnTo>
                  <a:lnTo>
                    <a:pt x="325183" y="3552482"/>
                  </a:lnTo>
                  <a:lnTo>
                    <a:pt x="339763" y="3511689"/>
                  </a:lnTo>
                  <a:lnTo>
                    <a:pt x="340804" y="3503511"/>
                  </a:lnTo>
                  <a:lnTo>
                    <a:pt x="342214" y="3495217"/>
                  </a:lnTo>
                  <a:lnTo>
                    <a:pt x="345465" y="3479787"/>
                  </a:lnTo>
                  <a:lnTo>
                    <a:pt x="346824" y="3471976"/>
                  </a:lnTo>
                  <a:lnTo>
                    <a:pt x="347878" y="3464166"/>
                  </a:lnTo>
                  <a:lnTo>
                    <a:pt x="348627" y="3456355"/>
                  </a:lnTo>
                  <a:lnTo>
                    <a:pt x="349224" y="3445954"/>
                  </a:lnTo>
                  <a:lnTo>
                    <a:pt x="351028" y="3435172"/>
                  </a:lnTo>
                  <a:lnTo>
                    <a:pt x="354025" y="3424021"/>
                  </a:lnTo>
                  <a:lnTo>
                    <a:pt x="358241" y="3412490"/>
                  </a:lnTo>
                  <a:lnTo>
                    <a:pt x="362521" y="3401491"/>
                  </a:lnTo>
                  <a:lnTo>
                    <a:pt x="365734" y="3391916"/>
                  </a:lnTo>
                  <a:lnTo>
                    <a:pt x="367919" y="3383775"/>
                  </a:lnTo>
                  <a:lnTo>
                    <a:pt x="369049" y="3377057"/>
                  </a:lnTo>
                  <a:lnTo>
                    <a:pt x="376250" y="3373450"/>
                  </a:lnTo>
                  <a:lnTo>
                    <a:pt x="415899" y="3378860"/>
                  </a:lnTo>
                  <a:lnTo>
                    <a:pt x="424014" y="3379012"/>
                  </a:lnTo>
                  <a:lnTo>
                    <a:pt x="432117" y="3378860"/>
                  </a:lnTo>
                  <a:lnTo>
                    <a:pt x="442937" y="3378466"/>
                  </a:lnTo>
                  <a:lnTo>
                    <a:pt x="450329" y="3377476"/>
                  </a:lnTo>
                  <a:lnTo>
                    <a:pt x="454342" y="3375850"/>
                  </a:lnTo>
                  <a:lnTo>
                    <a:pt x="453542" y="3376663"/>
                  </a:lnTo>
                  <a:lnTo>
                    <a:pt x="456946" y="3376257"/>
                  </a:lnTo>
                  <a:lnTo>
                    <a:pt x="458876" y="3375850"/>
                  </a:lnTo>
                  <a:lnTo>
                    <a:pt x="464566" y="3374644"/>
                  </a:lnTo>
                  <a:lnTo>
                    <a:pt x="470662" y="3373450"/>
                  </a:lnTo>
                  <a:lnTo>
                    <a:pt x="517004" y="3366579"/>
                  </a:lnTo>
                  <a:lnTo>
                    <a:pt x="534631" y="3364446"/>
                  </a:lnTo>
                  <a:lnTo>
                    <a:pt x="541248" y="3364636"/>
                  </a:lnTo>
                  <a:lnTo>
                    <a:pt x="544449" y="3366236"/>
                  </a:lnTo>
                  <a:lnTo>
                    <a:pt x="542086" y="3380409"/>
                  </a:lnTo>
                  <a:lnTo>
                    <a:pt x="533222" y="3420719"/>
                  </a:lnTo>
                  <a:lnTo>
                    <a:pt x="522020" y="3456355"/>
                  </a:lnTo>
                  <a:lnTo>
                    <a:pt x="520026" y="3464572"/>
                  </a:lnTo>
                  <a:lnTo>
                    <a:pt x="518426" y="3478174"/>
                  </a:lnTo>
                  <a:lnTo>
                    <a:pt x="518426" y="3483991"/>
                  </a:lnTo>
                  <a:lnTo>
                    <a:pt x="519226" y="3488779"/>
                  </a:lnTo>
                  <a:lnTo>
                    <a:pt x="524027" y="3492804"/>
                  </a:lnTo>
                  <a:lnTo>
                    <a:pt x="529031" y="3495802"/>
                  </a:lnTo>
                  <a:lnTo>
                    <a:pt x="566089" y="3510419"/>
                  </a:lnTo>
                  <a:lnTo>
                    <a:pt x="567690" y="3509619"/>
                  </a:lnTo>
                  <a:lnTo>
                    <a:pt x="570877" y="3507422"/>
                  </a:lnTo>
                  <a:lnTo>
                    <a:pt x="580491" y="3500196"/>
                  </a:lnTo>
                  <a:lnTo>
                    <a:pt x="583704" y="3495217"/>
                  </a:lnTo>
                  <a:lnTo>
                    <a:pt x="585317" y="3488779"/>
                  </a:lnTo>
                  <a:lnTo>
                    <a:pt x="587819" y="3480714"/>
                  </a:lnTo>
                  <a:lnTo>
                    <a:pt x="599948" y="3432251"/>
                  </a:lnTo>
                  <a:lnTo>
                    <a:pt x="611174" y="3382276"/>
                  </a:lnTo>
                  <a:lnTo>
                    <a:pt x="613194" y="3373450"/>
                  </a:lnTo>
                  <a:lnTo>
                    <a:pt x="614476" y="3368154"/>
                  </a:lnTo>
                  <a:lnTo>
                    <a:pt x="615492" y="3364446"/>
                  </a:lnTo>
                  <a:lnTo>
                    <a:pt x="616127" y="3361842"/>
                  </a:lnTo>
                  <a:lnTo>
                    <a:pt x="618147" y="3359035"/>
                  </a:lnTo>
                  <a:lnTo>
                    <a:pt x="624547" y="3354222"/>
                  </a:lnTo>
                  <a:lnTo>
                    <a:pt x="627354" y="3353028"/>
                  </a:lnTo>
                  <a:lnTo>
                    <a:pt x="629767" y="3353028"/>
                  </a:lnTo>
                  <a:lnTo>
                    <a:pt x="636155" y="3352228"/>
                  </a:lnTo>
                  <a:lnTo>
                    <a:pt x="641362" y="3350006"/>
                  </a:lnTo>
                  <a:lnTo>
                    <a:pt x="649376" y="3342805"/>
                  </a:lnTo>
                  <a:lnTo>
                    <a:pt x="656196" y="3340214"/>
                  </a:lnTo>
                  <a:lnTo>
                    <a:pt x="665810" y="3338614"/>
                  </a:lnTo>
                  <a:lnTo>
                    <a:pt x="666064" y="3331591"/>
                  </a:lnTo>
                  <a:lnTo>
                    <a:pt x="665645" y="3324949"/>
                  </a:lnTo>
                  <a:lnTo>
                    <a:pt x="653402" y="3303765"/>
                  </a:lnTo>
                  <a:lnTo>
                    <a:pt x="648030" y="3302063"/>
                  </a:lnTo>
                  <a:lnTo>
                    <a:pt x="639368" y="3301352"/>
                  </a:lnTo>
                  <a:lnTo>
                    <a:pt x="639368" y="3297745"/>
                  </a:lnTo>
                  <a:lnTo>
                    <a:pt x="640981" y="3294799"/>
                  </a:lnTo>
                  <a:lnTo>
                    <a:pt x="643432" y="3289503"/>
                  </a:lnTo>
                  <a:lnTo>
                    <a:pt x="646696" y="3281883"/>
                  </a:lnTo>
                  <a:lnTo>
                    <a:pt x="655447" y="3260623"/>
                  </a:lnTo>
                  <a:lnTo>
                    <a:pt x="660387" y="3248952"/>
                  </a:lnTo>
                  <a:lnTo>
                    <a:pt x="676694" y="3212414"/>
                  </a:lnTo>
                  <a:lnTo>
                    <a:pt x="695629" y="3172206"/>
                  </a:lnTo>
                  <a:lnTo>
                    <a:pt x="696912" y="3170085"/>
                  </a:lnTo>
                  <a:lnTo>
                    <a:pt x="698347" y="3164814"/>
                  </a:lnTo>
                  <a:lnTo>
                    <a:pt x="698690" y="3156445"/>
                  </a:lnTo>
                  <a:close/>
                </a:path>
                <a:path w="5434965" h="4533265">
                  <a:moveTo>
                    <a:pt x="1164361" y="843940"/>
                  </a:moveTo>
                  <a:lnTo>
                    <a:pt x="925449" y="843940"/>
                  </a:lnTo>
                  <a:lnTo>
                    <a:pt x="925449" y="1509420"/>
                  </a:lnTo>
                  <a:lnTo>
                    <a:pt x="703681" y="1509420"/>
                  </a:lnTo>
                  <a:lnTo>
                    <a:pt x="703681" y="843940"/>
                  </a:lnTo>
                  <a:lnTo>
                    <a:pt x="464756" y="843940"/>
                  </a:lnTo>
                  <a:lnTo>
                    <a:pt x="464756" y="1509420"/>
                  </a:lnTo>
                  <a:lnTo>
                    <a:pt x="240538" y="1509420"/>
                  </a:lnTo>
                  <a:lnTo>
                    <a:pt x="240538" y="843940"/>
                  </a:lnTo>
                  <a:lnTo>
                    <a:pt x="1612" y="843940"/>
                  </a:lnTo>
                  <a:lnTo>
                    <a:pt x="1612" y="1509420"/>
                  </a:lnTo>
                  <a:lnTo>
                    <a:pt x="1612" y="1702460"/>
                  </a:lnTo>
                  <a:lnTo>
                    <a:pt x="1164361" y="1702460"/>
                  </a:lnTo>
                  <a:lnTo>
                    <a:pt x="1164361" y="1509420"/>
                  </a:lnTo>
                  <a:lnTo>
                    <a:pt x="1164361" y="843940"/>
                  </a:lnTo>
                  <a:close/>
                </a:path>
                <a:path w="5434965" h="4533265">
                  <a:moveTo>
                    <a:pt x="1188288" y="255206"/>
                  </a:moveTo>
                  <a:lnTo>
                    <a:pt x="1184097" y="207670"/>
                  </a:lnTo>
                  <a:lnTo>
                    <a:pt x="1171968" y="163614"/>
                  </a:lnTo>
                  <a:lnTo>
                    <a:pt x="1152499" y="123609"/>
                  </a:lnTo>
                  <a:lnTo>
                    <a:pt x="1146111" y="114973"/>
                  </a:lnTo>
                  <a:lnTo>
                    <a:pt x="1126299" y="88188"/>
                  </a:lnTo>
                  <a:lnTo>
                    <a:pt x="1093978" y="57950"/>
                  </a:lnTo>
                  <a:lnTo>
                    <a:pt x="1056144" y="33451"/>
                  </a:lnTo>
                  <a:lnTo>
                    <a:pt x="1048156" y="30060"/>
                  </a:lnTo>
                  <a:lnTo>
                    <a:pt x="1048156" y="255206"/>
                  </a:lnTo>
                  <a:lnTo>
                    <a:pt x="1041501" y="302361"/>
                  </a:lnTo>
                  <a:lnTo>
                    <a:pt x="1022921" y="341210"/>
                  </a:lnTo>
                  <a:lnTo>
                    <a:pt x="994422" y="370509"/>
                  </a:lnTo>
                  <a:lnTo>
                    <a:pt x="958011" y="388988"/>
                  </a:lnTo>
                  <a:lnTo>
                    <a:pt x="915720" y="395427"/>
                  </a:lnTo>
                  <a:lnTo>
                    <a:pt x="873429" y="388988"/>
                  </a:lnTo>
                  <a:lnTo>
                    <a:pt x="837031" y="370509"/>
                  </a:lnTo>
                  <a:lnTo>
                    <a:pt x="808532" y="341210"/>
                  </a:lnTo>
                  <a:lnTo>
                    <a:pt x="789952" y="302361"/>
                  </a:lnTo>
                  <a:lnTo>
                    <a:pt x="783310" y="255206"/>
                  </a:lnTo>
                  <a:lnTo>
                    <a:pt x="789952" y="208051"/>
                  </a:lnTo>
                  <a:lnTo>
                    <a:pt x="808532" y="169202"/>
                  </a:lnTo>
                  <a:lnTo>
                    <a:pt x="837031" y="139903"/>
                  </a:lnTo>
                  <a:lnTo>
                    <a:pt x="873429" y="121412"/>
                  </a:lnTo>
                  <a:lnTo>
                    <a:pt x="915720" y="114973"/>
                  </a:lnTo>
                  <a:lnTo>
                    <a:pt x="958011" y="121412"/>
                  </a:lnTo>
                  <a:lnTo>
                    <a:pt x="994422" y="139903"/>
                  </a:lnTo>
                  <a:lnTo>
                    <a:pt x="1022921" y="169202"/>
                  </a:lnTo>
                  <a:lnTo>
                    <a:pt x="1041501" y="208051"/>
                  </a:lnTo>
                  <a:lnTo>
                    <a:pt x="1048156" y="255206"/>
                  </a:lnTo>
                  <a:lnTo>
                    <a:pt x="1048156" y="30060"/>
                  </a:lnTo>
                  <a:lnTo>
                    <a:pt x="1013421" y="15252"/>
                  </a:lnTo>
                  <a:lnTo>
                    <a:pt x="966406" y="3911"/>
                  </a:lnTo>
                  <a:lnTo>
                    <a:pt x="915720" y="0"/>
                  </a:lnTo>
                  <a:lnTo>
                    <a:pt x="865047" y="3911"/>
                  </a:lnTo>
                  <a:lnTo>
                    <a:pt x="818032" y="15252"/>
                  </a:lnTo>
                  <a:lnTo>
                    <a:pt x="775309" y="33451"/>
                  </a:lnTo>
                  <a:lnTo>
                    <a:pt x="737489" y="57950"/>
                  </a:lnTo>
                  <a:lnTo>
                    <a:pt x="705154" y="88188"/>
                  </a:lnTo>
                  <a:lnTo>
                    <a:pt x="678954" y="123609"/>
                  </a:lnTo>
                  <a:lnTo>
                    <a:pt x="659485" y="163614"/>
                  </a:lnTo>
                  <a:lnTo>
                    <a:pt x="647344" y="207670"/>
                  </a:lnTo>
                  <a:lnTo>
                    <a:pt x="643166" y="255206"/>
                  </a:lnTo>
                  <a:lnTo>
                    <a:pt x="647344" y="302729"/>
                  </a:lnTo>
                  <a:lnTo>
                    <a:pt x="659485" y="346786"/>
                  </a:lnTo>
                  <a:lnTo>
                    <a:pt x="678954" y="386803"/>
                  </a:lnTo>
                  <a:lnTo>
                    <a:pt x="705154" y="422211"/>
                  </a:lnTo>
                  <a:lnTo>
                    <a:pt x="737489" y="452450"/>
                  </a:lnTo>
                  <a:lnTo>
                    <a:pt x="775309" y="476948"/>
                  </a:lnTo>
                  <a:lnTo>
                    <a:pt x="818032" y="495160"/>
                  </a:lnTo>
                  <a:lnTo>
                    <a:pt x="865047" y="506488"/>
                  </a:lnTo>
                  <a:lnTo>
                    <a:pt x="915720" y="510400"/>
                  </a:lnTo>
                  <a:lnTo>
                    <a:pt x="966406" y="506488"/>
                  </a:lnTo>
                  <a:lnTo>
                    <a:pt x="1013421" y="495160"/>
                  </a:lnTo>
                  <a:lnTo>
                    <a:pt x="1056144" y="476948"/>
                  </a:lnTo>
                  <a:lnTo>
                    <a:pt x="1093978" y="452450"/>
                  </a:lnTo>
                  <a:lnTo>
                    <a:pt x="1126299" y="422211"/>
                  </a:lnTo>
                  <a:lnTo>
                    <a:pt x="1146111" y="395427"/>
                  </a:lnTo>
                  <a:lnTo>
                    <a:pt x="1152499" y="386803"/>
                  </a:lnTo>
                  <a:lnTo>
                    <a:pt x="1171968" y="346786"/>
                  </a:lnTo>
                  <a:lnTo>
                    <a:pt x="1184097" y="302729"/>
                  </a:lnTo>
                  <a:lnTo>
                    <a:pt x="1188288" y="255206"/>
                  </a:lnTo>
                  <a:close/>
                </a:path>
                <a:path w="5434965" h="4533265">
                  <a:moveTo>
                    <a:pt x="1243672" y="3465563"/>
                  </a:moveTo>
                  <a:lnTo>
                    <a:pt x="1217256" y="3447935"/>
                  </a:lnTo>
                  <a:lnTo>
                    <a:pt x="1208722" y="3446145"/>
                  </a:lnTo>
                  <a:lnTo>
                    <a:pt x="1173289" y="3427450"/>
                  </a:lnTo>
                  <a:lnTo>
                    <a:pt x="1149858" y="3394481"/>
                  </a:lnTo>
                  <a:lnTo>
                    <a:pt x="1135265" y="3351834"/>
                  </a:lnTo>
                  <a:lnTo>
                    <a:pt x="1131316" y="3327044"/>
                  </a:lnTo>
                  <a:lnTo>
                    <a:pt x="1131798" y="3306775"/>
                  </a:lnTo>
                  <a:lnTo>
                    <a:pt x="1135214" y="3284994"/>
                  </a:lnTo>
                  <a:lnTo>
                    <a:pt x="1141552" y="3261715"/>
                  </a:lnTo>
                  <a:lnTo>
                    <a:pt x="1163193" y="3201644"/>
                  </a:lnTo>
                  <a:lnTo>
                    <a:pt x="1126820" y="3169208"/>
                  </a:lnTo>
                  <a:lnTo>
                    <a:pt x="1089774" y="3135973"/>
                  </a:lnTo>
                  <a:lnTo>
                    <a:pt x="1084630" y="3131210"/>
                  </a:lnTo>
                  <a:lnTo>
                    <a:pt x="1079868" y="3126663"/>
                  </a:lnTo>
                  <a:lnTo>
                    <a:pt x="1075486" y="3122333"/>
                  </a:lnTo>
                  <a:lnTo>
                    <a:pt x="1075486" y="3217253"/>
                  </a:lnTo>
                  <a:lnTo>
                    <a:pt x="1049058" y="3260509"/>
                  </a:lnTo>
                  <a:lnTo>
                    <a:pt x="1019771" y="3298063"/>
                  </a:lnTo>
                  <a:lnTo>
                    <a:pt x="982370" y="3338614"/>
                  </a:lnTo>
                  <a:lnTo>
                    <a:pt x="941070" y="3378860"/>
                  </a:lnTo>
                  <a:lnTo>
                    <a:pt x="900061" y="3415500"/>
                  </a:lnTo>
                  <a:lnTo>
                    <a:pt x="857275" y="3443135"/>
                  </a:lnTo>
                  <a:lnTo>
                    <a:pt x="824826" y="3453193"/>
                  </a:lnTo>
                  <a:lnTo>
                    <a:pt x="819988" y="3452253"/>
                  </a:lnTo>
                  <a:lnTo>
                    <a:pt x="818375" y="3449142"/>
                  </a:lnTo>
                  <a:lnTo>
                    <a:pt x="827011" y="3428200"/>
                  </a:lnTo>
                  <a:lnTo>
                    <a:pt x="848410" y="3380651"/>
                  </a:lnTo>
                  <a:lnTo>
                    <a:pt x="880541" y="3325393"/>
                  </a:lnTo>
                  <a:lnTo>
                    <a:pt x="914501" y="3274936"/>
                  </a:lnTo>
                  <a:lnTo>
                    <a:pt x="948283" y="3231680"/>
                  </a:lnTo>
                  <a:lnTo>
                    <a:pt x="979970" y="3198037"/>
                  </a:lnTo>
                  <a:lnTo>
                    <a:pt x="1017473" y="3171012"/>
                  </a:lnTo>
                  <a:lnTo>
                    <a:pt x="1026223" y="3169208"/>
                  </a:lnTo>
                  <a:lnTo>
                    <a:pt x="1031278" y="3169843"/>
                  </a:lnTo>
                  <a:lnTo>
                    <a:pt x="1063015" y="3193986"/>
                  </a:lnTo>
                  <a:lnTo>
                    <a:pt x="1075486" y="3217253"/>
                  </a:lnTo>
                  <a:lnTo>
                    <a:pt x="1075486" y="3122333"/>
                  </a:lnTo>
                  <a:lnTo>
                    <a:pt x="1069860" y="3116757"/>
                  </a:lnTo>
                  <a:lnTo>
                    <a:pt x="1063459" y="3110331"/>
                  </a:lnTo>
                  <a:lnTo>
                    <a:pt x="1053363" y="3103727"/>
                  </a:lnTo>
                  <a:lnTo>
                    <a:pt x="1042289" y="3099524"/>
                  </a:lnTo>
                  <a:lnTo>
                    <a:pt x="1030236" y="3097720"/>
                  </a:lnTo>
                  <a:lnTo>
                    <a:pt x="1017219" y="3098317"/>
                  </a:lnTo>
                  <a:lnTo>
                    <a:pt x="977684" y="3111157"/>
                  </a:lnTo>
                  <a:lnTo>
                    <a:pt x="943546" y="3134614"/>
                  </a:lnTo>
                  <a:lnTo>
                    <a:pt x="908558" y="3167176"/>
                  </a:lnTo>
                  <a:lnTo>
                    <a:pt x="877874" y="3200260"/>
                  </a:lnTo>
                  <a:lnTo>
                    <a:pt x="860412" y="3224072"/>
                  </a:lnTo>
                  <a:lnTo>
                    <a:pt x="860412" y="3235287"/>
                  </a:lnTo>
                  <a:lnTo>
                    <a:pt x="857224" y="3235287"/>
                  </a:lnTo>
                  <a:lnTo>
                    <a:pt x="854417" y="3236684"/>
                  </a:lnTo>
                  <a:lnTo>
                    <a:pt x="849604" y="3242310"/>
                  </a:lnTo>
                  <a:lnTo>
                    <a:pt x="848410" y="3245307"/>
                  </a:lnTo>
                  <a:lnTo>
                    <a:pt x="848410" y="3248507"/>
                  </a:lnTo>
                  <a:lnTo>
                    <a:pt x="845197" y="3251708"/>
                  </a:lnTo>
                  <a:lnTo>
                    <a:pt x="840397" y="3258528"/>
                  </a:lnTo>
                  <a:lnTo>
                    <a:pt x="833983" y="3268929"/>
                  </a:lnTo>
                  <a:lnTo>
                    <a:pt x="829170" y="3276371"/>
                  </a:lnTo>
                  <a:lnTo>
                    <a:pt x="824369" y="3283051"/>
                  </a:lnTo>
                  <a:lnTo>
                    <a:pt x="819569" y="3288969"/>
                  </a:lnTo>
                  <a:lnTo>
                    <a:pt x="814768" y="3294151"/>
                  </a:lnTo>
                  <a:lnTo>
                    <a:pt x="803719" y="3314916"/>
                  </a:lnTo>
                  <a:lnTo>
                    <a:pt x="783907" y="3354857"/>
                  </a:lnTo>
                  <a:lnTo>
                    <a:pt x="767308" y="3392220"/>
                  </a:lnTo>
                  <a:lnTo>
                    <a:pt x="751103" y="3437737"/>
                  </a:lnTo>
                  <a:lnTo>
                    <a:pt x="747179" y="3458908"/>
                  </a:lnTo>
                  <a:lnTo>
                    <a:pt x="747712" y="3465995"/>
                  </a:lnTo>
                  <a:lnTo>
                    <a:pt x="749884" y="3470770"/>
                  </a:lnTo>
                  <a:lnTo>
                    <a:pt x="753084" y="3473983"/>
                  </a:lnTo>
                  <a:lnTo>
                    <a:pt x="754888" y="3477374"/>
                  </a:lnTo>
                  <a:lnTo>
                    <a:pt x="755688" y="3484588"/>
                  </a:lnTo>
                  <a:lnTo>
                    <a:pt x="755891" y="3488004"/>
                  </a:lnTo>
                  <a:lnTo>
                    <a:pt x="755891" y="3494405"/>
                  </a:lnTo>
                  <a:lnTo>
                    <a:pt x="758304" y="3497808"/>
                  </a:lnTo>
                  <a:lnTo>
                    <a:pt x="767918" y="3505009"/>
                  </a:lnTo>
                  <a:lnTo>
                    <a:pt x="771918" y="3510026"/>
                  </a:lnTo>
                  <a:lnTo>
                    <a:pt x="775131" y="3516426"/>
                  </a:lnTo>
                  <a:lnTo>
                    <a:pt x="796861" y="3526155"/>
                  </a:lnTo>
                  <a:lnTo>
                    <a:pt x="848220" y="3524643"/>
                  </a:lnTo>
                  <a:lnTo>
                    <a:pt x="910247" y="3495129"/>
                  </a:lnTo>
                  <a:lnTo>
                    <a:pt x="945565" y="3469703"/>
                  </a:lnTo>
                  <a:lnTo>
                    <a:pt x="964971" y="3453193"/>
                  </a:lnTo>
                  <a:lnTo>
                    <a:pt x="983830" y="3437153"/>
                  </a:lnTo>
                  <a:lnTo>
                    <a:pt x="1025029" y="3397466"/>
                  </a:lnTo>
                  <a:lnTo>
                    <a:pt x="1063459" y="3351834"/>
                  </a:lnTo>
                  <a:lnTo>
                    <a:pt x="1064475" y="3355695"/>
                  </a:lnTo>
                  <a:lnTo>
                    <a:pt x="1079601" y="3394481"/>
                  </a:lnTo>
                  <a:lnTo>
                    <a:pt x="1085100" y="3404679"/>
                  </a:lnTo>
                  <a:lnTo>
                    <a:pt x="1099845" y="3430371"/>
                  </a:lnTo>
                  <a:lnTo>
                    <a:pt x="1131392" y="3470021"/>
                  </a:lnTo>
                  <a:lnTo>
                    <a:pt x="1165631" y="3494201"/>
                  </a:lnTo>
                  <a:lnTo>
                    <a:pt x="1202575" y="3503815"/>
                  </a:lnTo>
                  <a:lnTo>
                    <a:pt x="1222070" y="3503206"/>
                  </a:lnTo>
                  <a:lnTo>
                    <a:pt x="1243672" y="3482378"/>
                  </a:lnTo>
                  <a:lnTo>
                    <a:pt x="1243672" y="3465563"/>
                  </a:lnTo>
                  <a:close/>
                </a:path>
                <a:path w="5434965" h="4533265">
                  <a:moveTo>
                    <a:pt x="1649780" y="3172815"/>
                  </a:moveTo>
                  <a:lnTo>
                    <a:pt x="1630248" y="3133013"/>
                  </a:lnTo>
                  <a:lnTo>
                    <a:pt x="1599387" y="3121710"/>
                  </a:lnTo>
                  <a:lnTo>
                    <a:pt x="1591208" y="3124606"/>
                  </a:lnTo>
                  <a:lnTo>
                    <a:pt x="1563458" y="3167215"/>
                  </a:lnTo>
                  <a:lnTo>
                    <a:pt x="1560461" y="3174428"/>
                  </a:lnTo>
                  <a:lnTo>
                    <a:pt x="1530832" y="3208248"/>
                  </a:lnTo>
                  <a:lnTo>
                    <a:pt x="1496136" y="3237877"/>
                  </a:lnTo>
                  <a:lnTo>
                    <a:pt x="1455140" y="3269831"/>
                  </a:lnTo>
                  <a:lnTo>
                    <a:pt x="1413992" y="3300349"/>
                  </a:lnTo>
                  <a:lnTo>
                    <a:pt x="1377061" y="3324796"/>
                  </a:lnTo>
                  <a:lnTo>
                    <a:pt x="1344612" y="3339808"/>
                  </a:lnTo>
                  <a:lnTo>
                    <a:pt x="1344803" y="3325050"/>
                  </a:lnTo>
                  <a:lnTo>
                    <a:pt x="1354823" y="3276739"/>
                  </a:lnTo>
                  <a:lnTo>
                    <a:pt x="1374660" y="3216059"/>
                  </a:lnTo>
                  <a:lnTo>
                    <a:pt x="1401229" y="3170263"/>
                  </a:lnTo>
                  <a:lnTo>
                    <a:pt x="1406474" y="3161398"/>
                  </a:lnTo>
                  <a:lnTo>
                    <a:pt x="1410830" y="3152241"/>
                  </a:lnTo>
                  <a:lnTo>
                    <a:pt x="1414297" y="3142767"/>
                  </a:lnTo>
                  <a:lnTo>
                    <a:pt x="1411135" y="3134055"/>
                  </a:lnTo>
                  <a:lnTo>
                    <a:pt x="1390865" y="3100438"/>
                  </a:lnTo>
                  <a:lnTo>
                    <a:pt x="1368945" y="3091713"/>
                  </a:lnTo>
                  <a:lnTo>
                    <a:pt x="1362405" y="3093059"/>
                  </a:lnTo>
                  <a:lnTo>
                    <a:pt x="1355420" y="3095917"/>
                  </a:lnTo>
                  <a:lnTo>
                    <a:pt x="1349489" y="3109391"/>
                  </a:lnTo>
                  <a:lnTo>
                    <a:pt x="1342504" y="3124606"/>
                  </a:lnTo>
                  <a:lnTo>
                    <a:pt x="1315999" y="3179940"/>
                  </a:lnTo>
                  <a:lnTo>
                    <a:pt x="1298575" y="3220796"/>
                  </a:lnTo>
                  <a:lnTo>
                    <a:pt x="1283639" y="3262947"/>
                  </a:lnTo>
                  <a:lnTo>
                    <a:pt x="1275232" y="3303511"/>
                  </a:lnTo>
                  <a:lnTo>
                    <a:pt x="1273733" y="3322993"/>
                  </a:lnTo>
                  <a:lnTo>
                    <a:pt x="1274076" y="3332569"/>
                  </a:lnTo>
                  <a:lnTo>
                    <a:pt x="1282407" y="3369818"/>
                  </a:lnTo>
                  <a:lnTo>
                    <a:pt x="1311160" y="3403295"/>
                  </a:lnTo>
                  <a:lnTo>
                    <a:pt x="1328585" y="3408273"/>
                  </a:lnTo>
                  <a:lnTo>
                    <a:pt x="1359027" y="3408273"/>
                  </a:lnTo>
                  <a:lnTo>
                    <a:pt x="1400479" y="3382911"/>
                  </a:lnTo>
                  <a:lnTo>
                    <a:pt x="1438325" y="3357232"/>
                  </a:lnTo>
                  <a:lnTo>
                    <a:pt x="1473758" y="3328543"/>
                  </a:lnTo>
                  <a:lnTo>
                    <a:pt x="1508010" y="3294151"/>
                  </a:lnTo>
                  <a:lnTo>
                    <a:pt x="1511617" y="3297745"/>
                  </a:lnTo>
                  <a:lnTo>
                    <a:pt x="1492580" y="3343148"/>
                  </a:lnTo>
                  <a:lnTo>
                    <a:pt x="1479740" y="3384308"/>
                  </a:lnTo>
                  <a:lnTo>
                    <a:pt x="1472819" y="3424847"/>
                  </a:lnTo>
                  <a:lnTo>
                    <a:pt x="1471955" y="3444329"/>
                  </a:lnTo>
                  <a:lnTo>
                    <a:pt x="1473009" y="3456051"/>
                  </a:lnTo>
                  <a:lnTo>
                    <a:pt x="1486535" y="3496602"/>
                  </a:lnTo>
                  <a:lnTo>
                    <a:pt x="1510423" y="3516426"/>
                  </a:lnTo>
                  <a:lnTo>
                    <a:pt x="1515592" y="3521151"/>
                  </a:lnTo>
                  <a:lnTo>
                    <a:pt x="1521523" y="3524529"/>
                  </a:lnTo>
                  <a:lnTo>
                    <a:pt x="1528203" y="3526561"/>
                  </a:lnTo>
                  <a:lnTo>
                    <a:pt x="1535645" y="3527234"/>
                  </a:lnTo>
                  <a:lnTo>
                    <a:pt x="1543646" y="3527234"/>
                  </a:lnTo>
                  <a:lnTo>
                    <a:pt x="1581302" y="3505619"/>
                  </a:lnTo>
                  <a:lnTo>
                    <a:pt x="1594307" y="3479990"/>
                  </a:lnTo>
                  <a:lnTo>
                    <a:pt x="1593303" y="3470757"/>
                  </a:lnTo>
                  <a:lnTo>
                    <a:pt x="1593303" y="3465957"/>
                  </a:lnTo>
                  <a:lnTo>
                    <a:pt x="1593710" y="3462769"/>
                  </a:lnTo>
                  <a:lnTo>
                    <a:pt x="1595297" y="3454743"/>
                  </a:lnTo>
                  <a:lnTo>
                    <a:pt x="1595716" y="3451148"/>
                  </a:lnTo>
                  <a:lnTo>
                    <a:pt x="1595716" y="3441535"/>
                  </a:lnTo>
                  <a:lnTo>
                    <a:pt x="1594307" y="3436734"/>
                  </a:lnTo>
                  <a:lnTo>
                    <a:pt x="1588693" y="3430346"/>
                  </a:lnTo>
                  <a:lnTo>
                    <a:pt x="1582889" y="3430727"/>
                  </a:lnTo>
                  <a:lnTo>
                    <a:pt x="1570875" y="3436328"/>
                  </a:lnTo>
                  <a:lnTo>
                    <a:pt x="1567078" y="3438537"/>
                  </a:lnTo>
                  <a:lnTo>
                    <a:pt x="1548853" y="3450336"/>
                  </a:lnTo>
                  <a:lnTo>
                    <a:pt x="1546860" y="3436378"/>
                  </a:lnTo>
                  <a:lnTo>
                    <a:pt x="1553070" y="3385477"/>
                  </a:lnTo>
                  <a:lnTo>
                    <a:pt x="1565224" y="3346119"/>
                  </a:lnTo>
                  <a:lnTo>
                    <a:pt x="1581302" y="3304971"/>
                  </a:lnTo>
                  <a:lnTo>
                    <a:pt x="1599615" y="3264573"/>
                  </a:lnTo>
                  <a:lnTo>
                    <a:pt x="1618538" y="3227476"/>
                  </a:lnTo>
                  <a:lnTo>
                    <a:pt x="1643316" y="3183445"/>
                  </a:lnTo>
                  <a:lnTo>
                    <a:pt x="1649780" y="3172815"/>
                  </a:lnTo>
                  <a:close/>
                </a:path>
                <a:path w="5434965" h="4533265">
                  <a:moveTo>
                    <a:pt x="1712341" y="92544"/>
                  </a:moveTo>
                  <a:lnTo>
                    <a:pt x="1680794" y="60045"/>
                  </a:lnTo>
                  <a:lnTo>
                    <a:pt x="1643557" y="34226"/>
                  </a:lnTo>
                  <a:lnTo>
                    <a:pt x="1601000" y="15417"/>
                  </a:lnTo>
                  <a:lnTo>
                    <a:pt x="1553514" y="3911"/>
                  </a:lnTo>
                  <a:lnTo>
                    <a:pt x="1501444" y="0"/>
                  </a:lnTo>
                  <a:lnTo>
                    <a:pt x="1451229" y="3835"/>
                  </a:lnTo>
                  <a:lnTo>
                    <a:pt x="1404670" y="15011"/>
                  </a:lnTo>
                  <a:lnTo>
                    <a:pt x="1362379" y="32981"/>
                  </a:lnTo>
                  <a:lnTo>
                    <a:pt x="1324952" y="57264"/>
                  </a:lnTo>
                  <a:lnTo>
                    <a:pt x="1292974" y="87337"/>
                  </a:lnTo>
                  <a:lnTo>
                    <a:pt x="1267066" y="122669"/>
                  </a:lnTo>
                  <a:lnTo>
                    <a:pt x="1247813" y="162775"/>
                  </a:lnTo>
                  <a:lnTo>
                    <a:pt x="1235824" y="207124"/>
                  </a:lnTo>
                  <a:lnTo>
                    <a:pt x="1231696" y="255206"/>
                  </a:lnTo>
                  <a:lnTo>
                    <a:pt x="1235824" y="303288"/>
                  </a:lnTo>
                  <a:lnTo>
                    <a:pt x="1247813" y="347637"/>
                  </a:lnTo>
                  <a:lnTo>
                    <a:pt x="1267066" y="387743"/>
                  </a:lnTo>
                  <a:lnTo>
                    <a:pt x="1292974" y="423075"/>
                  </a:lnTo>
                  <a:lnTo>
                    <a:pt x="1324952" y="453148"/>
                  </a:lnTo>
                  <a:lnTo>
                    <a:pt x="1362379" y="477431"/>
                  </a:lnTo>
                  <a:lnTo>
                    <a:pt x="1404670" y="495401"/>
                  </a:lnTo>
                  <a:lnTo>
                    <a:pt x="1451229" y="506564"/>
                  </a:lnTo>
                  <a:lnTo>
                    <a:pt x="1501444" y="510400"/>
                  </a:lnTo>
                  <a:lnTo>
                    <a:pt x="1553514" y="506501"/>
                  </a:lnTo>
                  <a:lnTo>
                    <a:pt x="1601000" y="494995"/>
                  </a:lnTo>
                  <a:lnTo>
                    <a:pt x="1643557" y="476186"/>
                  </a:lnTo>
                  <a:lnTo>
                    <a:pt x="1680794" y="450367"/>
                  </a:lnTo>
                  <a:lnTo>
                    <a:pt x="1712341" y="417868"/>
                  </a:lnTo>
                  <a:lnTo>
                    <a:pt x="1624050" y="337934"/>
                  </a:lnTo>
                  <a:lnTo>
                    <a:pt x="1599590" y="362597"/>
                  </a:lnTo>
                  <a:lnTo>
                    <a:pt x="1572298" y="380619"/>
                  </a:lnTo>
                  <a:lnTo>
                    <a:pt x="1541983" y="391668"/>
                  </a:lnTo>
                  <a:lnTo>
                    <a:pt x="1508442" y="395427"/>
                  </a:lnTo>
                  <a:lnTo>
                    <a:pt x="1463294" y="388924"/>
                  </a:lnTo>
                  <a:lnTo>
                    <a:pt x="1425549" y="370293"/>
                  </a:lnTo>
                  <a:lnTo>
                    <a:pt x="1396707" y="340906"/>
                  </a:lnTo>
                  <a:lnTo>
                    <a:pt x="1378292" y="302094"/>
                  </a:lnTo>
                  <a:lnTo>
                    <a:pt x="1371828" y="255206"/>
                  </a:lnTo>
                  <a:lnTo>
                    <a:pt x="1378292" y="208305"/>
                  </a:lnTo>
                  <a:lnTo>
                    <a:pt x="1396707" y="169494"/>
                  </a:lnTo>
                  <a:lnTo>
                    <a:pt x="1425549" y="140106"/>
                  </a:lnTo>
                  <a:lnTo>
                    <a:pt x="1463294" y="121488"/>
                  </a:lnTo>
                  <a:lnTo>
                    <a:pt x="1508442" y="114973"/>
                  </a:lnTo>
                  <a:lnTo>
                    <a:pt x="1541983" y="118732"/>
                  </a:lnTo>
                  <a:lnTo>
                    <a:pt x="1572298" y="129794"/>
                  </a:lnTo>
                  <a:lnTo>
                    <a:pt x="1599590" y="147815"/>
                  </a:lnTo>
                  <a:lnTo>
                    <a:pt x="1624050" y="172466"/>
                  </a:lnTo>
                  <a:lnTo>
                    <a:pt x="1712341" y="92544"/>
                  </a:lnTo>
                  <a:close/>
                </a:path>
                <a:path w="5434965" h="4533265">
                  <a:moveTo>
                    <a:pt x="1791157" y="4199305"/>
                  </a:moveTo>
                  <a:lnTo>
                    <a:pt x="1789468" y="4154944"/>
                  </a:lnTo>
                  <a:lnTo>
                    <a:pt x="1777225" y="4113949"/>
                  </a:lnTo>
                  <a:lnTo>
                    <a:pt x="1747304" y="4085933"/>
                  </a:lnTo>
                  <a:lnTo>
                    <a:pt x="1709394" y="4067416"/>
                  </a:lnTo>
                  <a:lnTo>
                    <a:pt x="1678749" y="4064114"/>
                  </a:lnTo>
                  <a:lnTo>
                    <a:pt x="1661401" y="4065955"/>
                  </a:lnTo>
                  <a:lnTo>
                    <a:pt x="1620024" y="4082059"/>
                  </a:lnTo>
                  <a:lnTo>
                    <a:pt x="1597317" y="4104805"/>
                  </a:lnTo>
                  <a:lnTo>
                    <a:pt x="1592326" y="4110609"/>
                  </a:lnTo>
                  <a:lnTo>
                    <a:pt x="1580311" y="4121035"/>
                  </a:lnTo>
                  <a:lnTo>
                    <a:pt x="1574888" y="4126827"/>
                  </a:lnTo>
                  <a:lnTo>
                    <a:pt x="1570088" y="4133227"/>
                  </a:lnTo>
                  <a:lnTo>
                    <a:pt x="1565300" y="4138853"/>
                  </a:lnTo>
                  <a:lnTo>
                    <a:pt x="1562684" y="4145851"/>
                  </a:lnTo>
                  <a:lnTo>
                    <a:pt x="1561871" y="4162666"/>
                  </a:lnTo>
                  <a:lnTo>
                    <a:pt x="1558861" y="4170083"/>
                  </a:lnTo>
                  <a:lnTo>
                    <a:pt x="1553273" y="4176484"/>
                  </a:lnTo>
                  <a:lnTo>
                    <a:pt x="1557477" y="4184142"/>
                  </a:lnTo>
                  <a:lnTo>
                    <a:pt x="1561680" y="4190301"/>
                  </a:lnTo>
                  <a:lnTo>
                    <a:pt x="1592503" y="4204932"/>
                  </a:lnTo>
                  <a:lnTo>
                    <a:pt x="1597723" y="4206925"/>
                  </a:lnTo>
                  <a:lnTo>
                    <a:pt x="1646377" y="4153649"/>
                  </a:lnTo>
                  <a:lnTo>
                    <a:pt x="1651635" y="4146791"/>
                  </a:lnTo>
                  <a:lnTo>
                    <a:pt x="1682572" y="4123779"/>
                  </a:lnTo>
                  <a:lnTo>
                    <a:pt x="1697443" y="4122420"/>
                  </a:lnTo>
                  <a:lnTo>
                    <a:pt x="1705140" y="4123702"/>
                  </a:lnTo>
                  <a:lnTo>
                    <a:pt x="1726285" y="4160875"/>
                  </a:lnTo>
                  <a:lnTo>
                    <a:pt x="1726692" y="4167936"/>
                  </a:lnTo>
                  <a:lnTo>
                    <a:pt x="1725510" y="4175887"/>
                  </a:lnTo>
                  <a:lnTo>
                    <a:pt x="1708696" y="4212539"/>
                  </a:lnTo>
                  <a:lnTo>
                    <a:pt x="1678965" y="4245724"/>
                  </a:lnTo>
                  <a:lnTo>
                    <a:pt x="1642135" y="4265892"/>
                  </a:lnTo>
                  <a:lnTo>
                    <a:pt x="1630006" y="4272153"/>
                  </a:lnTo>
                  <a:lnTo>
                    <a:pt x="1618399" y="4278795"/>
                  </a:lnTo>
                  <a:lnTo>
                    <a:pt x="1607337" y="4285818"/>
                  </a:lnTo>
                  <a:lnTo>
                    <a:pt x="1612150" y="4314660"/>
                  </a:lnTo>
                  <a:lnTo>
                    <a:pt x="1616951" y="4317860"/>
                  </a:lnTo>
                  <a:lnTo>
                    <a:pt x="1620735" y="4321861"/>
                  </a:lnTo>
                  <a:lnTo>
                    <a:pt x="1629359" y="4336275"/>
                  </a:lnTo>
                  <a:lnTo>
                    <a:pt x="1642186" y="4355503"/>
                  </a:lnTo>
                  <a:lnTo>
                    <a:pt x="1645780" y="4368266"/>
                  </a:lnTo>
                  <a:lnTo>
                    <a:pt x="1648167" y="4381335"/>
                  </a:lnTo>
                  <a:lnTo>
                    <a:pt x="1649374" y="4394708"/>
                  </a:lnTo>
                  <a:lnTo>
                    <a:pt x="1649387" y="4408373"/>
                  </a:lnTo>
                  <a:lnTo>
                    <a:pt x="1647952" y="4421632"/>
                  </a:lnTo>
                  <a:lnTo>
                    <a:pt x="1625358" y="4462691"/>
                  </a:lnTo>
                  <a:lnTo>
                    <a:pt x="1585709" y="4472038"/>
                  </a:lnTo>
                  <a:lnTo>
                    <a:pt x="1576209" y="4470285"/>
                  </a:lnTo>
                  <a:lnTo>
                    <a:pt x="1548307" y="4430446"/>
                  </a:lnTo>
                  <a:lnTo>
                    <a:pt x="1542453" y="4408373"/>
                  </a:lnTo>
                  <a:lnTo>
                    <a:pt x="1539595" y="4397857"/>
                  </a:lnTo>
                  <a:lnTo>
                    <a:pt x="1535849" y="4389145"/>
                  </a:lnTo>
                  <a:lnTo>
                    <a:pt x="1531188" y="4382236"/>
                  </a:lnTo>
                  <a:lnTo>
                    <a:pt x="1525638" y="4377131"/>
                  </a:lnTo>
                  <a:lnTo>
                    <a:pt x="1520024" y="4377131"/>
                  </a:lnTo>
                  <a:lnTo>
                    <a:pt x="1514005" y="4377537"/>
                  </a:lnTo>
                  <a:lnTo>
                    <a:pt x="1481963" y="4381538"/>
                  </a:lnTo>
                  <a:lnTo>
                    <a:pt x="1475574" y="4381932"/>
                  </a:lnTo>
                  <a:lnTo>
                    <a:pt x="1469174" y="4381932"/>
                  </a:lnTo>
                  <a:lnTo>
                    <a:pt x="1466151" y="4391545"/>
                  </a:lnTo>
                  <a:lnTo>
                    <a:pt x="1463763" y="4401172"/>
                  </a:lnTo>
                  <a:lnTo>
                    <a:pt x="1460754" y="4410761"/>
                  </a:lnTo>
                  <a:lnTo>
                    <a:pt x="1464767" y="4416374"/>
                  </a:lnTo>
                  <a:lnTo>
                    <a:pt x="1466951" y="4422584"/>
                  </a:lnTo>
                  <a:lnTo>
                    <a:pt x="1467764" y="4436199"/>
                  </a:lnTo>
                  <a:lnTo>
                    <a:pt x="1469174" y="4442815"/>
                  </a:lnTo>
                  <a:lnTo>
                    <a:pt x="1471587" y="4449216"/>
                  </a:lnTo>
                  <a:lnTo>
                    <a:pt x="1479981" y="4457611"/>
                  </a:lnTo>
                  <a:lnTo>
                    <a:pt x="1481582" y="4460024"/>
                  </a:lnTo>
                  <a:lnTo>
                    <a:pt x="1507159" y="4491380"/>
                  </a:lnTo>
                  <a:lnTo>
                    <a:pt x="1547114" y="4516005"/>
                  </a:lnTo>
                  <a:lnTo>
                    <a:pt x="1585976" y="4531398"/>
                  </a:lnTo>
                  <a:lnTo>
                    <a:pt x="1608353" y="4533201"/>
                  </a:lnTo>
                  <a:lnTo>
                    <a:pt x="1618602" y="4532871"/>
                  </a:lnTo>
                  <a:lnTo>
                    <a:pt x="1655572" y="4523295"/>
                  </a:lnTo>
                  <a:lnTo>
                    <a:pt x="1701647" y="4491863"/>
                  </a:lnTo>
                  <a:lnTo>
                    <a:pt x="1728114" y="4446930"/>
                  </a:lnTo>
                  <a:lnTo>
                    <a:pt x="1734083" y="4412602"/>
                  </a:lnTo>
                  <a:lnTo>
                    <a:pt x="1733486" y="4395305"/>
                  </a:lnTo>
                  <a:lnTo>
                    <a:pt x="1717103" y="4344428"/>
                  </a:lnTo>
                  <a:lnTo>
                    <a:pt x="1677022" y="4302633"/>
                  </a:lnTo>
                  <a:lnTo>
                    <a:pt x="1695716" y="4299039"/>
                  </a:lnTo>
                  <a:lnTo>
                    <a:pt x="1738287" y="4281017"/>
                  </a:lnTo>
                  <a:lnTo>
                    <a:pt x="1771408" y="4248797"/>
                  </a:lnTo>
                  <a:lnTo>
                    <a:pt x="1782749" y="4234154"/>
                  </a:lnTo>
                  <a:lnTo>
                    <a:pt x="1782749" y="4227741"/>
                  </a:lnTo>
                  <a:lnTo>
                    <a:pt x="1783943" y="4221962"/>
                  </a:lnTo>
                  <a:lnTo>
                    <a:pt x="1788744" y="4211523"/>
                  </a:lnTo>
                  <a:lnTo>
                    <a:pt x="1790344" y="4205732"/>
                  </a:lnTo>
                  <a:lnTo>
                    <a:pt x="1791157" y="4199305"/>
                  </a:lnTo>
                  <a:close/>
                </a:path>
                <a:path w="5434965" h="4533265">
                  <a:moveTo>
                    <a:pt x="2012683" y="2240737"/>
                  </a:moveTo>
                  <a:lnTo>
                    <a:pt x="2003120" y="2202091"/>
                  </a:lnTo>
                  <a:lnTo>
                    <a:pt x="1977059" y="2185276"/>
                  </a:lnTo>
                  <a:lnTo>
                    <a:pt x="1960245" y="2185276"/>
                  </a:lnTo>
                  <a:lnTo>
                    <a:pt x="1935556" y="2242693"/>
                  </a:lnTo>
                  <a:lnTo>
                    <a:pt x="1928774" y="2275548"/>
                  </a:lnTo>
                  <a:lnTo>
                    <a:pt x="1921446" y="2306675"/>
                  </a:lnTo>
                  <a:lnTo>
                    <a:pt x="1913597" y="2336063"/>
                  </a:lnTo>
                  <a:lnTo>
                    <a:pt x="1906054" y="2365235"/>
                  </a:lnTo>
                  <a:lnTo>
                    <a:pt x="1899627" y="2395690"/>
                  </a:lnTo>
                  <a:lnTo>
                    <a:pt x="1897888" y="2406154"/>
                  </a:lnTo>
                  <a:lnTo>
                    <a:pt x="1883003" y="2425115"/>
                  </a:lnTo>
                  <a:lnTo>
                    <a:pt x="1842452" y="2467165"/>
                  </a:lnTo>
                  <a:lnTo>
                    <a:pt x="1802358" y="2495842"/>
                  </a:lnTo>
                  <a:lnTo>
                    <a:pt x="1763598" y="2510269"/>
                  </a:lnTo>
                  <a:lnTo>
                    <a:pt x="1744789" y="2512072"/>
                  </a:lnTo>
                  <a:lnTo>
                    <a:pt x="1741601" y="2512072"/>
                  </a:lnTo>
                  <a:lnTo>
                    <a:pt x="1740382" y="2505468"/>
                  </a:lnTo>
                  <a:lnTo>
                    <a:pt x="1741182" y="2492260"/>
                  </a:lnTo>
                  <a:lnTo>
                    <a:pt x="1747202" y="2445397"/>
                  </a:lnTo>
                  <a:lnTo>
                    <a:pt x="1755076" y="2407551"/>
                  </a:lnTo>
                  <a:lnTo>
                    <a:pt x="1768830" y="2369096"/>
                  </a:lnTo>
                  <a:lnTo>
                    <a:pt x="1771230" y="2369096"/>
                  </a:lnTo>
                  <a:lnTo>
                    <a:pt x="1773631" y="2365108"/>
                  </a:lnTo>
                  <a:lnTo>
                    <a:pt x="1784629" y="2322055"/>
                  </a:lnTo>
                  <a:lnTo>
                    <a:pt x="1786039" y="2316645"/>
                  </a:lnTo>
                  <a:lnTo>
                    <a:pt x="1786851" y="2315032"/>
                  </a:lnTo>
                  <a:lnTo>
                    <a:pt x="1786851" y="2311857"/>
                  </a:lnTo>
                  <a:lnTo>
                    <a:pt x="1789264" y="2305240"/>
                  </a:lnTo>
                  <a:lnTo>
                    <a:pt x="1806079" y="2266988"/>
                  </a:lnTo>
                  <a:lnTo>
                    <a:pt x="1814626" y="2250986"/>
                  </a:lnTo>
                  <a:lnTo>
                    <a:pt x="1821078" y="2237841"/>
                  </a:lnTo>
                  <a:lnTo>
                    <a:pt x="1825434" y="2227554"/>
                  </a:lnTo>
                  <a:lnTo>
                    <a:pt x="1827695" y="2220125"/>
                  </a:lnTo>
                  <a:lnTo>
                    <a:pt x="1827923" y="2213826"/>
                  </a:lnTo>
                  <a:lnTo>
                    <a:pt x="1826196" y="2206917"/>
                  </a:lnTo>
                  <a:lnTo>
                    <a:pt x="1822526" y="2199411"/>
                  </a:lnTo>
                  <a:lnTo>
                    <a:pt x="1816887" y="2191296"/>
                  </a:lnTo>
                  <a:lnTo>
                    <a:pt x="1812074" y="2183295"/>
                  </a:lnTo>
                  <a:lnTo>
                    <a:pt x="1806460" y="2177885"/>
                  </a:lnTo>
                  <a:lnTo>
                    <a:pt x="1793659" y="2172258"/>
                  </a:lnTo>
                  <a:lnTo>
                    <a:pt x="1787461" y="2171662"/>
                  </a:lnTo>
                  <a:lnTo>
                    <a:pt x="1775434" y="2174875"/>
                  </a:lnTo>
                  <a:lnTo>
                    <a:pt x="1751253" y="2211743"/>
                  </a:lnTo>
                  <a:lnTo>
                    <a:pt x="1734743" y="2253157"/>
                  </a:lnTo>
                  <a:lnTo>
                    <a:pt x="1716341" y="2302764"/>
                  </a:lnTo>
                  <a:lnTo>
                    <a:pt x="1698536" y="2354694"/>
                  </a:lnTo>
                  <a:lnTo>
                    <a:pt x="1682775" y="2403906"/>
                  </a:lnTo>
                  <a:lnTo>
                    <a:pt x="1664296" y="2464028"/>
                  </a:lnTo>
                  <a:lnTo>
                    <a:pt x="1661502" y="2494318"/>
                  </a:lnTo>
                  <a:lnTo>
                    <a:pt x="1662493" y="2502458"/>
                  </a:lnTo>
                  <a:lnTo>
                    <a:pt x="1676171" y="2534374"/>
                  </a:lnTo>
                  <a:lnTo>
                    <a:pt x="1679409" y="2540203"/>
                  </a:lnTo>
                  <a:lnTo>
                    <a:pt x="1682165" y="2545791"/>
                  </a:lnTo>
                  <a:lnTo>
                    <a:pt x="1684718" y="2551722"/>
                  </a:lnTo>
                  <a:lnTo>
                    <a:pt x="1687690" y="2556306"/>
                  </a:lnTo>
                  <a:lnTo>
                    <a:pt x="1717001" y="2585364"/>
                  </a:lnTo>
                  <a:lnTo>
                    <a:pt x="1730387" y="2588958"/>
                  </a:lnTo>
                  <a:lnTo>
                    <a:pt x="1734375" y="2588958"/>
                  </a:lnTo>
                  <a:lnTo>
                    <a:pt x="1777771" y="2575953"/>
                  </a:lnTo>
                  <a:lnTo>
                    <a:pt x="1801253" y="2565336"/>
                  </a:lnTo>
                  <a:lnTo>
                    <a:pt x="1801253" y="2560548"/>
                  </a:lnTo>
                  <a:lnTo>
                    <a:pt x="1803247" y="2558529"/>
                  </a:lnTo>
                  <a:lnTo>
                    <a:pt x="1807273" y="2557729"/>
                  </a:lnTo>
                  <a:lnTo>
                    <a:pt x="1809673" y="2557729"/>
                  </a:lnTo>
                  <a:lnTo>
                    <a:pt x="1815084" y="2555532"/>
                  </a:lnTo>
                  <a:lnTo>
                    <a:pt x="1849335" y="2536101"/>
                  </a:lnTo>
                  <a:lnTo>
                    <a:pt x="1866150" y="2522880"/>
                  </a:lnTo>
                  <a:lnTo>
                    <a:pt x="1872297" y="2517063"/>
                  </a:lnTo>
                  <a:lnTo>
                    <a:pt x="1878228" y="2512072"/>
                  </a:lnTo>
                  <a:lnTo>
                    <a:pt x="1878761" y="2511628"/>
                  </a:lnTo>
                  <a:lnTo>
                    <a:pt x="1882076" y="2509139"/>
                  </a:lnTo>
                  <a:lnTo>
                    <a:pt x="1883638" y="2502204"/>
                  </a:lnTo>
                  <a:lnTo>
                    <a:pt x="1874367" y="2541244"/>
                  </a:lnTo>
                  <a:lnTo>
                    <a:pt x="1863255" y="2581795"/>
                  </a:lnTo>
                  <a:lnTo>
                    <a:pt x="1851012" y="2621559"/>
                  </a:lnTo>
                  <a:lnTo>
                    <a:pt x="1834896" y="2667050"/>
                  </a:lnTo>
                  <a:lnTo>
                    <a:pt x="1832051" y="2677909"/>
                  </a:lnTo>
                  <a:lnTo>
                    <a:pt x="1812150" y="2721686"/>
                  </a:lnTo>
                  <a:lnTo>
                    <a:pt x="1781886" y="2771127"/>
                  </a:lnTo>
                  <a:lnTo>
                    <a:pt x="1754263" y="2807170"/>
                  </a:lnTo>
                  <a:lnTo>
                    <a:pt x="1725053" y="2835262"/>
                  </a:lnTo>
                  <a:lnTo>
                    <a:pt x="1692008" y="2858084"/>
                  </a:lnTo>
                  <a:lnTo>
                    <a:pt x="1664068" y="2870098"/>
                  </a:lnTo>
                  <a:lnTo>
                    <a:pt x="1653781" y="2873692"/>
                  </a:lnTo>
                  <a:lnTo>
                    <a:pt x="1643049" y="2878505"/>
                  </a:lnTo>
                  <a:lnTo>
                    <a:pt x="1631873" y="2884513"/>
                  </a:lnTo>
                  <a:lnTo>
                    <a:pt x="1628660" y="2887713"/>
                  </a:lnTo>
                  <a:lnTo>
                    <a:pt x="1620456" y="2889326"/>
                  </a:lnTo>
                  <a:lnTo>
                    <a:pt x="1607248" y="2889326"/>
                  </a:lnTo>
                  <a:lnTo>
                    <a:pt x="1598041" y="2889034"/>
                  </a:lnTo>
                  <a:lnTo>
                    <a:pt x="1590255" y="2888119"/>
                  </a:lnTo>
                  <a:lnTo>
                    <a:pt x="1583918" y="2886621"/>
                  </a:lnTo>
                  <a:lnTo>
                    <a:pt x="1579003" y="2884513"/>
                  </a:lnTo>
                  <a:lnTo>
                    <a:pt x="1570990" y="2884513"/>
                  </a:lnTo>
                  <a:lnTo>
                    <a:pt x="1548968" y="2900134"/>
                  </a:lnTo>
                  <a:lnTo>
                    <a:pt x="1548968" y="2905734"/>
                  </a:lnTo>
                  <a:lnTo>
                    <a:pt x="1551355" y="2908947"/>
                  </a:lnTo>
                  <a:lnTo>
                    <a:pt x="1560969" y="2915335"/>
                  </a:lnTo>
                  <a:lnTo>
                    <a:pt x="1567776" y="2920161"/>
                  </a:lnTo>
                  <a:lnTo>
                    <a:pt x="1603032" y="2938589"/>
                  </a:lnTo>
                  <a:lnTo>
                    <a:pt x="1616849" y="2940075"/>
                  </a:lnTo>
                  <a:lnTo>
                    <a:pt x="1626908" y="2939250"/>
                  </a:lnTo>
                  <a:lnTo>
                    <a:pt x="1673834" y="2932049"/>
                  </a:lnTo>
                  <a:lnTo>
                    <a:pt x="1707248" y="2920860"/>
                  </a:lnTo>
                  <a:lnTo>
                    <a:pt x="1739315" y="2903804"/>
                  </a:lnTo>
                  <a:lnTo>
                    <a:pt x="1758734" y="2889326"/>
                  </a:lnTo>
                  <a:lnTo>
                    <a:pt x="1770037" y="2880918"/>
                  </a:lnTo>
                  <a:lnTo>
                    <a:pt x="1799234" y="2852229"/>
                  </a:lnTo>
                  <a:lnTo>
                    <a:pt x="1826793" y="2817838"/>
                  </a:lnTo>
                  <a:lnTo>
                    <a:pt x="1852714" y="2777744"/>
                  </a:lnTo>
                  <a:lnTo>
                    <a:pt x="1877047" y="2731782"/>
                  </a:lnTo>
                  <a:lnTo>
                    <a:pt x="1897380" y="2685084"/>
                  </a:lnTo>
                  <a:lnTo>
                    <a:pt x="1906168" y="2658008"/>
                  </a:lnTo>
                  <a:lnTo>
                    <a:pt x="1908492" y="2648877"/>
                  </a:lnTo>
                  <a:lnTo>
                    <a:pt x="1922907" y="2605341"/>
                  </a:lnTo>
                  <a:lnTo>
                    <a:pt x="1928622" y="2590152"/>
                  </a:lnTo>
                  <a:lnTo>
                    <a:pt x="1932419" y="2567711"/>
                  </a:lnTo>
                  <a:lnTo>
                    <a:pt x="1939099" y="2529675"/>
                  </a:lnTo>
                  <a:lnTo>
                    <a:pt x="1948891" y="2478290"/>
                  </a:lnTo>
                  <a:lnTo>
                    <a:pt x="1955050" y="2449601"/>
                  </a:lnTo>
                  <a:lnTo>
                    <a:pt x="1959279" y="2424252"/>
                  </a:lnTo>
                  <a:lnTo>
                    <a:pt x="1967992" y="2380094"/>
                  </a:lnTo>
                  <a:lnTo>
                    <a:pt x="1982228" y="2330513"/>
                  </a:lnTo>
                  <a:lnTo>
                    <a:pt x="1993506" y="2309025"/>
                  </a:lnTo>
                  <a:lnTo>
                    <a:pt x="2000516" y="2297125"/>
                  </a:lnTo>
                  <a:lnTo>
                    <a:pt x="2005952" y="2284247"/>
                  </a:lnTo>
                  <a:lnTo>
                    <a:pt x="2009825" y="2270404"/>
                  </a:lnTo>
                  <a:lnTo>
                    <a:pt x="2012124" y="2255570"/>
                  </a:lnTo>
                  <a:lnTo>
                    <a:pt x="2012683" y="2240737"/>
                  </a:lnTo>
                  <a:close/>
                </a:path>
                <a:path w="5434965" h="4533265">
                  <a:moveTo>
                    <a:pt x="2162949" y="1702219"/>
                  </a:moveTo>
                  <a:lnTo>
                    <a:pt x="1892160" y="1258366"/>
                  </a:lnTo>
                  <a:lnTo>
                    <a:pt x="2160498" y="843940"/>
                  </a:lnTo>
                  <a:lnTo>
                    <a:pt x="1905647" y="843940"/>
                  </a:lnTo>
                  <a:lnTo>
                    <a:pt x="1701038" y="1177442"/>
                  </a:lnTo>
                  <a:lnTo>
                    <a:pt x="1584642" y="1177442"/>
                  </a:lnTo>
                  <a:lnTo>
                    <a:pt x="1584642" y="843940"/>
                  </a:lnTo>
                  <a:lnTo>
                    <a:pt x="1343266" y="843940"/>
                  </a:lnTo>
                  <a:lnTo>
                    <a:pt x="1343266" y="1702219"/>
                  </a:lnTo>
                  <a:lnTo>
                    <a:pt x="1584642" y="1702219"/>
                  </a:lnTo>
                  <a:lnTo>
                    <a:pt x="1584642" y="1373619"/>
                  </a:lnTo>
                  <a:lnTo>
                    <a:pt x="1694903" y="1373619"/>
                  </a:lnTo>
                  <a:lnTo>
                    <a:pt x="1889721" y="1702219"/>
                  </a:lnTo>
                  <a:lnTo>
                    <a:pt x="2162949" y="1702219"/>
                  </a:lnTo>
                  <a:close/>
                </a:path>
                <a:path w="5434965" h="4533265">
                  <a:moveTo>
                    <a:pt x="2176018" y="3471964"/>
                  </a:moveTo>
                  <a:lnTo>
                    <a:pt x="2166620" y="3427209"/>
                  </a:lnTo>
                  <a:lnTo>
                    <a:pt x="2151977" y="3408286"/>
                  </a:lnTo>
                  <a:lnTo>
                    <a:pt x="2142210" y="3414268"/>
                  </a:lnTo>
                  <a:lnTo>
                    <a:pt x="2133358" y="3420160"/>
                  </a:lnTo>
                  <a:lnTo>
                    <a:pt x="2125395" y="3425977"/>
                  </a:lnTo>
                  <a:lnTo>
                    <a:pt x="2104961" y="3442830"/>
                  </a:lnTo>
                  <a:lnTo>
                    <a:pt x="2091321" y="3453346"/>
                  </a:lnTo>
                  <a:lnTo>
                    <a:pt x="2083689" y="3458489"/>
                  </a:lnTo>
                  <a:lnTo>
                    <a:pt x="2074646" y="3463709"/>
                  </a:lnTo>
                  <a:lnTo>
                    <a:pt x="2064169" y="3469005"/>
                  </a:lnTo>
                  <a:lnTo>
                    <a:pt x="2052269" y="3474377"/>
                  </a:lnTo>
                  <a:lnTo>
                    <a:pt x="2040394" y="3456838"/>
                  </a:lnTo>
                  <a:lnTo>
                    <a:pt x="2032431" y="3437890"/>
                  </a:lnTo>
                  <a:lnTo>
                    <a:pt x="2028380" y="3417493"/>
                  </a:lnTo>
                  <a:lnTo>
                    <a:pt x="2028228" y="3395675"/>
                  </a:lnTo>
                  <a:lnTo>
                    <a:pt x="2030628" y="3373196"/>
                  </a:lnTo>
                  <a:lnTo>
                    <a:pt x="2039035" y="3328428"/>
                  </a:lnTo>
                  <a:lnTo>
                    <a:pt x="2051646" y="3284321"/>
                  </a:lnTo>
                  <a:lnTo>
                    <a:pt x="2064867" y="3242881"/>
                  </a:lnTo>
                  <a:lnTo>
                    <a:pt x="2071484" y="3223272"/>
                  </a:lnTo>
                  <a:lnTo>
                    <a:pt x="2076894" y="3205035"/>
                  </a:lnTo>
                  <a:lnTo>
                    <a:pt x="2079891" y="3188741"/>
                  </a:lnTo>
                  <a:lnTo>
                    <a:pt x="2080488" y="3174390"/>
                  </a:lnTo>
                  <a:lnTo>
                    <a:pt x="2078685" y="3161995"/>
                  </a:lnTo>
                  <a:lnTo>
                    <a:pt x="2073071" y="3156394"/>
                  </a:lnTo>
                  <a:lnTo>
                    <a:pt x="2067471" y="3151187"/>
                  </a:lnTo>
                  <a:lnTo>
                    <a:pt x="2056257" y="3141573"/>
                  </a:lnTo>
                  <a:lnTo>
                    <a:pt x="2051062" y="3136366"/>
                  </a:lnTo>
                  <a:lnTo>
                    <a:pt x="2046262" y="3130753"/>
                  </a:lnTo>
                  <a:lnTo>
                    <a:pt x="2042236" y="3129965"/>
                  </a:lnTo>
                  <a:lnTo>
                    <a:pt x="2037842" y="3129559"/>
                  </a:lnTo>
                  <a:lnTo>
                    <a:pt x="2019820" y="3129559"/>
                  </a:lnTo>
                  <a:lnTo>
                    <a:pt x="2013394" y="3133572"/>
                  </a:lnTo>
                  <a:lnTo>
                    <a:pt x="2008797" y="3137776"/>
                  </a:lnTo>
                  <a:lnTo>
                    <a:pt x="2003196" y="3146590"/>
                  </a:lnTo>
                  <a:lnTo>
                    <a:pt x="2002193" y="3152800"/>
                  </a:lnTo>
                  <a:lnTo>
                    <a:pt x="2003005" y="3160801"/>
                  </a:lnTo>
                  <a:lnTo>
                    <a:pt x="2003120" y="3165754"/>
                  </a:lnTo>
                  <a:lnTo>
                    <a:pt x="1990090" y="3210801"/>
                  </a:lnTo>
                  <a:lnTo>
                    <a:pt x="1965794" y="3266592"/>
                  </a:lnTo>
                  <a:lnTo>
                    <a:pt x="1942172" y="3310420"/>
                  </a:lnTo>
                  <a:lnTo>
                    <a:pt x="1900732" y="3359937"/>
                  </a:lnTo>
                  <a:lnTo>
                    <a:pt x="1871637" y="3390912"/>
                  </a:lnTo>
                  <a:lnTo>
                    <a:pt x="1849221" y="3409492"/>
                  </a:lnTo>
                  <a:lnTo>
                    <a:pt x="1844586" y="3413061"/>
                  </a:lnTo>
                  <a:lnTo>
                    <a:pt x="1839150" y="3417760"/>
                  </a:lnTo>
                  <a:lnTo>
                    <a:pt x="1832876" y="3423577"/>
                  </a:lnTo>
                  <a:lnTo>
                    <a:pt x="1825790" y="3430511"/>
                  </a:lnTo>
                  <a:lnTo>
                    <a:pt x="1818690" y="3437090"/>
                  </a:lnTo>
                  <a:lnTo>
                    <a:pt x="1812417" y="3441789"/>
                  </a:lnTo>
                  <a:lnTo>
                    <a:pt x="1806968" y="3444595"/>
                  </a:lnTo>
                  <a:lnTo>
                    <a:pt x="1802358" y="3445535"/>
                  </a:lnTo>
                  <a:lnTo>
                    <a:pt x="1798828" y="3429584"/>
                  </a:lnTo>
                  <a:lnTo>
                    <a:pt x="1797850" y="3411753"/>
                  </a:lnTo>
                  <a:lnTo>
                    <a:pt x="1799424" y="3392030"/>
                  </a:lnTo>
                  <a:lnTo>
                    <a:pt x="1809267" y="3347948"/>
                  </a:lnTo>
                  <a:lnTo>
                    <a:pt x="1822488" y="3303206"/>
                  </a:lnTo>
                  <a:lnTo>
                    <a:pt x="1846211" y="3234232"/>
                  </a:lnTo>
                  <a:lnTo>
                    <a:pt x="1861235" y="3192627"/>
                  </a:lnTo>
                  <a:lnTo>
                    <a:pt x="1867166" y="3174809"/>
                  </a:lnTo>
                  <a:lnTo>
                    <a:pt x="1870544" y="3160344"/>
                  </a:lnTo>
                  <a:lnTo>
                    <a:pt x="1871370" y="3149269"/>
                  </a:lnTo>
                  <a:lnTo>
                    <a:pt x="1869643" y="3141573"/>
                  </a:lnTo>
                  <a:lnTo>
                    <a:pt x="1867242" y="3137573"/>
                  </a:lnTo>
                  <a:lnTo>
                    <a:pt x="1863432" y="3134360"/>
                  </a:lnTo>
                  <a:lnTo>
                    <a:pt x="1853006" y="3129559"/>
                  </a:lnTo>
                  <a:lnTo>
                    <a:pt x="1848802" y="3125940"/>
                  </a:lnTo>
                  <a:lnTo>
                    <a:pt x="1845614" y="3121139"/>
                  </a:lnTo>
                  <a:lnTo>
                    <a:pt x="1841601" y="3115551"/>
                  </a:lnTo>
                  <a:lnTo>
                    <a:pt x="1835581" y="3112744"/>
                  </a:lnTo>
                  <a:lnTo>
                    <a:pt x="1827580" y="3112744"/>
                  </a:lnTo>
                  <a:lnTo>
                    <a:pt x="1822589" y="3112947"/>
                  </a:lnTo>
                  <a:lnTo>
                    <a:pt x="1816963" y="3113748"/>
                  </a:lnTo>
                  <a:lnTo>
                    <a:pt x="1811972" y="3113938"/>
                  </a:lnTo>
                  <a:lnTo>
                    <a:pt x="1791817" y="3158845"/>
                  </a:lnTo>
                  <a:lnTo>
                    <a:pt x="1775929" y="3205251"/>
                  </a:lnTo>
                  <a:lnTo>
                    <a:pt x="1738223" y="3328555"/>
                  </a:lnTo>
                  <a:lnTo>
                    <a:pt x="1726323" y="3372548"/>
                  </a:lnTo>
                  <a:lnTo>
                    <a:pt x="1723021" y="3400780"/>
                  </a:lnTo>
                  <a:lnTo>
                    <a:pt x="1723072" y="3414890"/>
                  </a:lnTo>
                  <a:lnTo>
                    <a:pt x="1731619" y="3461639"/>
                  </a:lnTo>
                  <a:lnTo>
                    <a:pt x="1747494" y="3496411"/>
                  </a:lnTo>
                  <a:lnTo>
                    <a:pt x="1777314" y="3521049"/>
                  </a:lnTo>
                  <a:lnTo>
                    <a:pt x="1790344" y="3529634"/>
                  </a:lnTo>
                  <a:lnTo>
                    <a:pt x="1802549" y="3529533"/>
                  </a:lnTo>
                  <a:lnTo>
                    <a:pt x="1841411" y="3513417"/>
                  </a:lnTo>
                  <a:lnTo>
                    <a:pt x="1880946" y="3482111"/>
                  </a:lnTo>
                  <a:lnTo>
                    <a:pt x="1935734" y="3428720"/>
                  </a:lnTo>
                  <a:lnTo>
                    <a:pt x="1940521" y="3423120"/>
                  </a:lnTo>
                  <a:lnTo>
                    <a:pt x="1944738" y="3418916"/>
                  </a:lnTo>
                  <a:lnTo>
                    <a:pt x="1951939" y="3413315"/>
                  </a:lnTo>
                  <a:lnTo>
                    <a:pt x="1954123" y="3411893"/>
                  </a:lnTo>
                  <a:lnTo>
                    <a:pt x="1954949" y="3411893"/>
                  </a:lnTo>
                  <a:lnTo>
                    <a:pt x="1958924" y="3431235"/>
                  </a:lnTo>
                  <a:lnTo>
                    <a:pt x="1964855" y="3450806"/>
                  </a:lnTo>
                  <a:lnTo>
                    <a:pt x="1982584" y="3490582"/>
                  </a:lnTo>
                  <a:lnTo>
                    <a:pt x="2008708" y="3524389"/>
                  </a:lnTo>
                  <a:lnTo>
                    <a:pt x="2043849" y="3545255"/>
                  </a:lnTo>
                  <a:lnTo>
                    <a:pt x="2063369" y="3547516"/>
                  </a:lnTo>
                  <a:lnTo>
                    <a:pt x="2074265" y="3545827"/>
                  </a:lnTo>
                  <a:lnTo>
                    <a:pt x="2120595" y="3525024"/>
                  </a:lnTo>
                  <a:lnTo>
                    <a:pt x="2155888" y="3494189"/>
                  </a:lnTo>
                  <a:lnTo>
                    <a:pt x="2161997" y="3483191"/>
                  </a:lnTo>
                  <a:lnTo>
                    <a:pt x="2164181" y="3480587"/>
                  </a:lnTo>
                  <a:lnTo>
                    <a:pt x="2176018" y="3471964"/>
                  </a:lnTo>
                  <a:close/>
                </a:path>
                <a:path w="5434965" h="4533265">
                  <a:moveTo>
                    <a:pt x="2226780" y="4061193"/>
                  </a:moveTo>
                  <a:lnTo>
                    <a:pt x="2226513" y="4052887"/>
                  </a:lnTo>
                  <a:lnTo>
                    <a:pt x="2225878" y="4044073"/>
                  </a:lnTo>
                  <a:lnTo>
                    <a:pt x="2224875" y="4034713"/>
                  </a:lnTo>
                  <a:lnTo>
                    <a:pt x="2223058" y="4002049"/>
                  </a:lnTo>
                  <a:lnTo>
                    <a:pt x="2215845" y="3942588"/>
                  </a:lnTo>
                  <a:lnTo>
                    <a:pt x="2203196" y="3890886"/>
                  </a:lnTo>
                  <a:lnTo>
                    <a:pt x="2181275" y="3846741"/>
                  </a:lnTo>
                  <a:lnTo>
                    <a:pt x="2174849" y="3838295"/>
                  </a:lnTo>
                  <a:lnTo>
                    <a:pt x="2166607" y="3827462"/>
                  </a:lnTo>
                  <a:lnTo>
                    <a:pt x="2148763" y="3810152"/>
                  </a:lnTo>
                  <a:lnTo>
                    <a:pt x="2127097" y="3794887"/>
                  </a:lnTo>
                  <a:lnTo>
                    <a:pt x="2101596" y="3781628"/>
                  </a:lnTo>
                  <a:lnTo>
                    <a:pt x="2072284" y="3770401"/>
                  </a:lnTo>
                  <a:lnTo>
                    <a:pt x="2062772" y="3765740"/>
                  </a:lnTo>
                  <a:lnTo>
                    <a:pt x="2053475" y="3762591"/>
                  </a:lnTo>
                  <a:lnTo>
                    <a:pt x="2044446" y="3760940"/>
                  </a:lnTo>
                  <a:lnTo>
                    <a:pt x="2035632" y="3760774"/>
                  </a:lnTo>
                  <a:lnTo>
                    <a:pt x="2026958" y="3761536"/>
                  </a:lnTo>
                  <a:lnTo>
                    <a:pt x="1986991" y="3769512"/>
                  </a:lnTo>
                  <a:lnTo>
                    <a:pt x="1953641" y="3789019"/>
                  </a:lnTo>
                  <a:lnTo>
                    <a:pt x="1947138" y="3801643"/>
                  </a:lnTo>
                  <a:lnTo>
                    <a:pt x="1947773" y="3810050"/>
                  </a:lnTo>
                  <a:lnTo>
                    <a:pt x="1973961" y="3846017"/>
                  </a:lnTo>
                  <a:lnTo>
                    <a:pt x="1980984" y="3849687"/>
                  </a:lnTo>
                  <a:lnTo>
                    <a:pt x="2002599" y="3842042"/>
                  </a:lnTo>
                  <a:lnTo>
                    <a:pt x="2023021" y="3838295"/>
                  </a:lnTo>
                  <a:lnTo>
                    <a:pt x="2077313" y="3850221"/>
                  </a:lnTo>
                  <a:lnTo>
                    <a:pt x="2109152" y="3876040"/>
                  </a:lnTo>
                  <a:lnTo>
                    <a:pt x="2137003" y="3918026"/>
                  </a:lnTo>
                  <a:lnTo>
                    <a:pt x="2147227" y="3966083"/>
                  </a:lnTo>
                  <a:lnTo>
                    <a:pt x="2149030" y="4001528"/>
                  </a:lnTo>
                  <a:lnTo>
                    <a:pt x="2148573" y="4019689"/>
                  </a:lnTo>
                  <a:lnTo>
                    <a:pt x="2143175" y="4069943"/>
                  </a:lnTo>
                  <a:lnTo>
                    <a:pt x="2132800" y="4107548"/>
                  </a:lnTo>
                  <a:lnTo>
                    <a:pt x="2124799" y="4119118"/>
                  </a:lnTo>
                  <a:lnTo>
                    <a:pt x="2124799" y="4189958"/>
                  </a:lnTo>
                  <a:lnTo>
                    <a:pt x="2120493" y="4230103"/>
                  </a:lnTo>
                  <a:lnTo>
                    <a:pt x="2111933" y="4259389"/>
                  </a:lnTo>
                  <a:lnTo>
                    <a:pt x="2111133" y="4262590"/>
                  </a:lnTo>
                  <a:lnTo>
                    <a:pt x="2092401" y="4300537"/>
                  </a:lnTo>
                  <a:lnTo>
                    <a:pt x="2073325" y="4335983"/>
                  </a:lnTo>
                  <a:lnTo>
                    <a:pt x="2047354" y="4371581"/>
                  </a:lnTo>
                  <a:lnTo>
                    <a:pt x="2011680" y="4409198"/>
                  </a:lnTo>
                  <a:lnTo>
                    <a:pt x="1974977" y="4437786"/>
                  </a:lnTo>
                  <a:lnTo>
                    <a:pt x="1945678" y="4449178"/>
                  </a:lnTo>
                  <a:lnTo>
                    <a:pt x="1938921" y="4448010"/>
                  </a:lnTo>
                  <a:lnTo>
                    <a:pt x="1917065" y="4411446"/>
                  </a:lnTo>
                  <a:lnTo>
                    <a:pt x="1913686" y="4381932"/>
                  </a:lnTo>
                  <a:lnTo>
                    <a:pt x="1913991" y="4377690"/>
                  </a:lnTo>
                  <a:lnTo>
                    <a:pt x="1921573" y="4336923"/>
                  </a:lnTo>
                  <a:lnTo>
                    <a:pt x="1938921" y="4294225"/>
                  </a:lnTo>
                  <a:lnTo>
                    <a:pt x="1942909" y="4290225"/>
                  </a:lnTo>
                  <a:lnTo>
                    <a:pt x="1946732" y="4286224"/>
                  </a:lnTo>
                  <a:lnTo>
                    <a:pt x="1953933" y="4278211"/>
                  </a:lnTo>
                  <a:lnTo>
                    <a:pt x="1955317" y="4273423"/>
                  </a:lnTo>
                  <a:lnTo>
                    <a:pt x="1954542" y="4267797"/>
                  </a:lnTo>
                  <a:lnTo>
                    <a:pt x="1962302" y="4257929"/>
                  </a:lnTo>
                  <a:lnTo>
                    <a:pt x="1969998" y="4247527"/>
                  </a:lnTo>
                  <a:lnTo>
                    <a:pt x="1977618" y="4236593"/>
                  </a:lnTo>
                  <a:lnTo>
                    <a:pt x="1985175" y="4225150"/>
                  </a:lnTo>
                  <a:lnTo>
                    <a:pt x="1992947" y="4213999"/>
                  </a:lnTo>
                  <a:lnTo>
                    <a:pt x="2032825" y="4178363"/>
                  </a:lnTo>
                  <a:lnTo>
                    <a:pt x="2075281" y="4159669"/>
                  </a:lnTo>
                  <a:lnTo>
                    <a:pt x="2088984" y="4156964"/>
                  </a:lnTo>
                  <a:lnTo>
                    <a:pt x="2100656" y="4157268"/>
                  </a:lnTo>
                  <a:lnTo>
                    <a:pt x="2124799" y="4189958"/>
                  </a:lnTo>
                  <a:lnTo>
                    <a:pt x="2124799" y="4119118"/>
                  </a:lnTo>
                  <a:lnTo>
                    <a:pt x="2123948" y="4120019"/>
                  </a:lnTo>
                  <a:lnTo>
                    <a:pt x="2119134" y="4116006"/>
                  </a:lnTo>
                  <a:lnTo>
                    <a:pt x="2114727" y="4112018"/>
                  </a:lnTo>
                  <a:lnTo>
                    <a:pt x="2106714" y="4104005"/>
                  </a:lnTo>
                  <a:lnTo>
                    <a:pt x="2100326" y="4100792"/>
                  </a:lnTo>
                  <a:lnTo>
                    <a:pt x="2091512" y="4098391"/>
                  </a:lnTo>
                  <a:lnTo>
                    <a:pt x="2078710" y="4094607"/>
                  </a:lnTo>
                  <a:lnTo>
                    <a:pt x="2066721" y="4092841"/>
                  </a:lnTo>
                  <a:lnTo>
                    <a:pt x="2025561" y="4102747"/>
                  </a:lnTo>
                  <a:lnTo>
                    <a:pt x="1991334" y="4119562"/>
                  </a:lnTo>
                  <a:lnTo>
                    <a:pt x="1948535" y="4152455"/>
                  </a:lnTo>
                  <a:lnTo>
                    <a:pt x="1912150" y="4192447"/>
                  </a:lnTo>
                  <a:lnTo>
                    <a:pt x="1886800" y="4230395"/>
                  </a:lnTo>
                  <a:lnTo>
                    <a:pt x="1877656" y="4249775"/>
                  </a:lnTo>
                  <a:lnTo>
                    <a:pt x="1873072" y="4258602"/>
                  </a:lnTo>
                  <a:lnTo>
                    <a:pt x="1854822" y="4297223"/>
                  </a:lnTo>
                  <a:lnTo>
                    <a:pt x="1841982" y="4343971"/>
                  </a:lnTo>
                  <a:lnTo>
                    <a:pt x="1841614" y="4359224"/>
                  </a:lnTo>
                  <a:lnTo>
                    <a:pt x="1842160" y="4368762"/>
                  </a:lnTo>
                  <a:lnTo>
                    <a:pt x="1842643" y="4378490"/>
                  </a:lnTo>
                  <a:lnTo>
                    <a:pt x="1843062" y="4388282"/>
                  </a:lnTo>
                  <a:lnTo>
                    <a:pt x="1843366" y="4396943"/>
                  </a:lnTo>
                  <a:lnTo>
                    <a:pt x="1843468" y="4398975"/>
                  </a:lnTo>
                  <a:lnTo>
                    <a:pt x="1844192" y="4407954"/>
                  </a:lnTo>
                  <a:lnTo>
                    <a:pt x="1845957" y="4417530"/>
                  </a:lnTo>
                  <a:lnTo>
                    <a:pt x="1848700" y="4426864"/>
                  </a:lnTo>
                  <a:lnTo>
                    <a:pt x="1852409" y="4435983"/>
                  </a:lnTo>
                  <a:lnTo>
                    <a:pt x="1852904" y="4444136"/>
                  </a:lnTo>
                  <a:lnTo>
                    <a:pt x="1872957" y="4484027"/>
                  </a:lnTo>
                  <a:lnTo>
                    <a:pt x="1908467" y="4511764"/>
                  </a:lnTo>
                  <a:lnTo>
                    <a:pt x="1943722" y="4526902"/>
                  </a:lnTo>
                  <a:lnTo>
                    <a:pt x="1946122" y="4526102"/>
                  </a:lnTo>
                  <a:lnTo>
                    <a:pt x="1973237" y="4517695"/>
                  </a:lnTo>
                  <a:lnTo>
                    <a:pt x="2024303" y="4490072"/>
                  </a:lnTo>
                  <a:lnTo>
                    <a:pt x="2070696" y="4449178"/>
                  </a:lnTo>
                  <a:lnTo>
                    <a:pt x="2112784" y="4398975"/>
                  </a:lnTo>
                  <a:lnTo>
                    <a:pt x="2149144" y="4342130"/>
                  </a:lnTo>
                  <a:lnTo>
                    <a:pt x="2178278" y="4283265"/>
                  </a:lnTo>
                  <a:lnTo>
                    <a:pt x="2190546" y="4247299"/>
                  </a:lnTo>
                  <a:lnTo>
                    <a:pt x="2192121" y="4241063"/>
                  </a:lnTo>
                  <a:lnTo>
                    <a:pt x="2194763" y="4234675"/>
                  </a:lnTo>
                  <a:lnTo>
                    <a:pt x="2198446" y="4228147"/>
                  </a:lnTo>
                  <a:lnTo>
                    <a:pt x="2202192" y="4221086"/>
                  </a:lnTo>
                  <a:lnTo>
                    <a:pt x="2205050" y="4213136"/>
                  </a:lnTo>
                  <a:lnTo>
                    <a:pt x="2207006" y="4204271"/>
                  </a:lnTo>
                  <a:lnTo>
                    <a:pt x="2208060" y="4194505"/>
                  </a:lnTo>
                  <a:lnTo>
                    <a:pt x="2211540" y="4185310"/>
                  </a:lnTo>
                  <a:lnTo>
                    <a:pt x="2213597" y="4175734"/>
                  </a:lnTo>
                  <a:lnTo>
                    <a:pt x="2214168" y="4166882"/>
                  </a:lnTo>
                  <a:lnTo>
                    <a:pt x="2214143" y="4164558"/>
                  </a:lnTo>
                  <a:lnTo>
                    <a:pt x="2213572" y="4156964"/>
                  </a:lnTo>
                  <a:lnTo>
                    <a:pt x="2213457" y="4155465"/>
                  </a:lnTo>
                  <a:lnTo>
                    <a:pt x="2212886" y="4145292"/>
                  </a:lnTo>
                  <a:lnTo>
                    <a:pt x="2214207" y="4135793"/>
                  </a:lnTo>
                  <a:lnTo>
                    <a:pt x="2217394" y="4126954"/>
                  </a:lnTo>
                  <a:lnTo>
                    <a:pt x="2221712" y="4120019"/>
                  </a:lnTo>
                  <a:lnTo>
                    <a:pt x="2222462" y="4118800"/>
                  </a:lnTo>
                  <a:lnTo>
                    <a:pt x="2224074" y="4102633"/>
                  </a:lnTo>
                  <a:lnTo>
                    <a:pt x="2225319" y="4088930"/>
                  </a:lnTo>
                  <a:lnTo>
                    <a:pt x="2226183" y="4077703"/>
                  </a:lnTo>
                  <a:lnTo>
                    <a:pt x="2226678" y="4068953"/>
                  </a:lnTo>
                  <a:lnTo>
                    <a:pt x="2226780" y="4061193"/>
                  </a:lnTo>
                  <a:close/>
                </a:path>
                <a:path w="5434965" h="4533265">
                  <a:moveTo>
                    <a:pt x="2240610" y="500595"/>
                  </a:moveTo>
                  <a:lnTo>
                    <a:pt x="2085759" y="246799"/>
                  </a:lnTo>
                  <a:lnTo>
                    <a:pt x="2239200" y="9804"/>
                  </a:lnTo>
                  <a:lnTo>
                    <a:pt x="2093480" y="9804"/>
                  </a:lnTo>
                  <a:lnTo>
                    <a:pt x="1976462" y="200520"/>
                  </a:lnTo>
                  <a:lnTo>
                    <a:pt x="1909902" y="200520"/>
                  </a:lnTo>
                  <a:lnTo>
                    <a:pt x="1909902" y="9804"/>
                  </a:lnTo>
                  <a:lnTo>
                    <a:pt x="1771865" y="9804"/>
                  </a:lnTo>
                  <a:lnTo>
                    <a:pt x="1771865" y="500595"/>
                  </a:lnTo>
                  <a:lnTo>
                    <a:pt x="1909902" y="500595"/>
                  </a:lnTo>
                  <a:lnTo>
                    <a:pt x="1909902" y="312686"/>
                  </a:lnTo>
                  <a:lnTo>
                    <a:pt x="1972957" y="312686"/>
                  </a:lnTo>
                  <a:lnTo>
                    <a:pt x="2084362" y="500595"/>
                  </a:lnTo>
                  <a:lnTo>
                    <a:pt x="2240610" y="500595"/>
                  </a:lnTo>
                  <a:close/>
                </a:path>
                <a:path w="5434965" h="4533265">
                  <a:moveTo>
                    <a:pt x="2406027" y="2295956"/>
                  </a:moveTo>
                  <a:lnTo>
                    <a:pt x="2397315" y="2253615"/>
                  </a:lnTo>
                  <a:lnTo>
                    <a:pt x="2380348" y="2232139"/>
                  </a:lnTo>
                  <a:lnTo>
                    <a:pt x="2373668" y="2223795"/>
                  </a:lnTo>
                  <a:lnTo>
                    <a:pt x="2337701" y="2201494"/>
                  </a:lnTo>
                  <a:lnTo>
                    <a:pt x="2321471" y="2199690"/>
                  </a:lnTo>
                  <a:lnTo>
                    <a:pt x="2312733" y="2199919"/>
                  </a:lnTo>
                  <a:lnTo>
                    <a:pt x="2262594" y="2211705"/>
                  </a:lnTo>
                  <a:lnTo>
                    <a:pt x="2223820" y="2232660"/>
                  </a:lnTo>
                  <a:lnTo>
                    <a:pt x="2192477" y="2262174"/>
                  </a:lnTo>
                  <a:lnTo>
                    <a:pt x="2157780" y="2308428"/>
                  </a:lnTo>
                  <a:lnTo>
                    <a:pt x="2135289" y="2342223"/>
                  </a:lnTo>
                  <a:lnTo>
                    <a:pt x="2126856" y="2360676"/>
                  </a:lnTo>
                  <a:lnTo>
                    <a:pt x="2123389" y="2369705"/>
                  </a:lnTo>
                  <a:lnTo>
                    <a:pt x="2117382" y="2384120"/>
                  </a:lnTo>
                  <a:lnTo>
                    <a:pt x="2114829" y="2389530"/>
                  </a:lnTo>
                  <a:lnTo>
                    <a:pt x="2109152" y="2404249"/>
                  </a:lnTo>
                  <a:lnTo>
                    <a:pt x="2096198" y="2452001"/>
                  </a:lnTo>
                  <a:lnTo>
                    <a:pt x="2089670" y="2499753"/>
                  </a:lnTo>
                  <a:lnTo>
                    <a:pt x="2088997" y="2514460"/>
                  </a:lnTo>
                  <a:lnTo>
                    <a:pt x="2089023" y="2528214"/>
                  </a:lnTo>
                  <a:lnTo>
                    <a:pt x="2089746" y="2540609"/>
                  </a:lnTo>
                  <a:lnTo>
                    <a:pt x="2091131" y="2551646"/>
                  </a:lnTo>
                  <a:lnTo>
                    <a:pt x="2093214" y="2561323"/>
                  </a:lnTo>
                  <a:lnTo>
                    <a:pt x="2096389" y="2564536"/>
                  </a:lnTo>
                  <a:lnTo>
                    <a:pt x="2100414" y="2569743"/>
                  </a:lnTo>
                  <a:lnTo>
                    <a:pt x="2110028" y="2584145"/>
                  </a:lnTo>
                  <a:lnTo>
                    <a:pt x="2114016" y="2590977"/>
                  </a:lnTo>
                  <a:lnTo>
                    <a:pt x="2117229" y="2597378"/>
                  </a:lnTo>
                  <a:lnTo>
                    <a:pt x="2123630" y="2602992"/>
                  </a:lnTo>
                  <a:lnTo>
                    <a:pt x="2161908" y="2618854"/>
                  </a:lnTo>
                  <a:lnTo>
                    <a:pt x="2194128" y="2620200"/>
                  </a:lnTo>
                  <a:lnTo>
                    <a:pt x="2209927" y="2619946"/>
                  </a:lnTo>
                  <a:lnTo>
                    <a:pt x="2253564" y="2613406"/>
                  </a:lnTo>
                  <a:lnTo>
                    <a:pt x="2274620" y="2599779"/>
                  </a:lnTo>
                  <a:lnTo>
                    <a:pt x="2274620" y="2596578"/>
                  </a:lnTo>
                  <a:lnTo>
                    <a:pt x="2276017" y="2594584"/>
                  </a:lnTo>
                  <a:lnTo>
                    <a:pt x="2281618" y="2592971"/>
                  </a:lnTo>
                  <a:lnTo>
                    <a:pt x="2285835" y="2590977"/>
                  </a:lnTo>
                  <a:lnTo>
                    <a:pt x="2291448" y="2587764"/>
                  </a:lnTo>
                  <a:lnTo>
                    <a:pt x="2294636" y="2587764"/>
                  </a:lnTo>
                  <a:lnTo>
                    <a:pt x="2328862" y="2564930"/>
                  </a:lnTo>
                  <a:lnTo>
                    <a:pt x="2334488" y="2560129"/>
                  </a:lnTo>
                  <a:lnTo>
                    <a:pt x="2337498" y="2559329"/>
                  </a:lnTo>
                  <a:lnTo>
                    <a:pt x="2340711" y="2560129"/>
                  </a:lnTo>
                  <a:lnTo>
                    <a:pt x="2357971" y="2545715"/>
                  </a:lnTo>
                  <a:lnTo>
                    <a:pt x="2385415" y="2518829"/>
                  </a:lnTo>
                  <a:lnTo>
                    <a:pt x="2388755" y="2514460"/>
                  </a:lnTo>
                  <a:lnTo>
                    <a:pt x="2391956" y="2511285"/>
                  </a:lnTo>
                  <a:lnTo>
                    <a:pt x="2394559" y="2507069"/>
                  </a:lnTo>
                  <a:lnTo>
                    <a:pt x="2398560" y="2496655"/>
                  </a:lnTo>
                  <a:lnTo>
                    <a:pt x="2399588" y="2492464"/>
                  </a:lnTo>
                  <a:lnTo>
                    <a:pt x="2399588" y="2489250"/>
                  </a:lnTo>
                  <a:lnTo>
                    <a:pt x="2394775" y="2484437"/>
                  </a:lnTo>
                  <a:lnTo>
                    <a:pt x="2393150" y="2478430"/>
                  </a:lnTo>
                  <a:lnTo>
                    <a:pt x="2394775" y="2471204"/>
                  </a:lnTo>
                  <a:lnTo>
                    <a:pt x="2394775" y="2468829"/>
                  </a:lnTo>
                  <a:lnTo>
                    <a:pt x="2392553" y="2467432"/>
                  </a:lnTo>
                  <a:lnTo>
                    <a:pt x="2383752" y="2466619"/>
                  </a:lnTo>
                  <a:lnTo>
                    <a:pt x="2378735" y="2467432"/>
                  </a:lnTo>
                  <a:lnTo>
                    <a:pt x="2367521" y="2471432"/>
                  </a:lnTo>
                  <a:lnTo>
                    <a:pt x="2362314" y="2475623"/>
                  </a:lnTo>
                  <a:lnTo>
                    <a:pt x="2357526" y="2482037"/>
                  </a:lnTo>
                  <a:lnTo>
                    <a:pt x="2354313" y="2485237"/>
                  </a:lnTo>
                  <a:lnTo>
                    <a:pt x="2351519" y="2486837"/>
                  </a:lnTo>
                  <a:lnTo>
                    <a:pt x="2346718" y="2486837"/>
                  </a:lnTo>
                  <a:lnTo>
                    <a:pt x="2345499" y="2485237"/>
                  </a:lnTo>
                  <a:lnTo>
                    <a:pt x="2345499" y="2478849"/>
                  </a:lnTo>
                  <a:lnTo>
                    <a:pt x="2342896" y="2479243"/>
                  </a:lnTo>
                  <a:lnTo>
                    <a:pt x="2337689" y="2483231"/>
                  </a:lnTo>
                  <a:lnTo>
                    <a:pt x="2328532" y="2489860"/>
                  </a:lnTo>
                  <a:lnTo>
                    <a:pt x="2307171" y="2503881"/>
                  </a:lnTo>
                  <a:lnTo>
                    <a:pt x="2297900" y="2510574"/>
                  </a:lnTo>
                  <a:lnTo>
                    <a:pt x="2288844" y="2517711"/>
                  </a:lnTo>
                  <a:lnTo>
                    <a:pt x="2271204" y="2532723"/>
                  </a:lnTo>
                  <a:lnTo>
                    <a:pt x="2262149" y="2539403"/>
                  </a:lnTo>
                  <a:lnTo>
                    <a:pt x="2219058" y="2559380"/>
                  </a:lnTo>
                  <a:lnTo>
                    <a:pt x="2198916" y="2561933"/>
                  </a:lnTo>
                  <a:lnTo>
                    <a:pt x="2190216" y="2561145"/>
                  </a:lnTo>
                  <a:lnTo>
                    <a:pt x="2155075" y="2543022"/>
                  </a:lnTo>
                  <a:lnTo>
                    <a:pt x="2150872" y="2530094"/>
                  </a:lnTo>
                  <a:lnTo>
                    <a:pt x="2150872" y="2526906"/>
                  </a:lnTo>
                  <a:lnTo>
                    <a:pt x="2149868" y="2523896"/>
                  </a:lnTo>
                  <a:lnTo>
                    <a:pt x="2145855" y="2518283"/>
                  </a:lnTo>
                  <a:lnTo>
                    <a:pt x="2144865" y="2515273"/>
                  </a:lnTo>
                  <a:lnTo>
                    <a:pt x="2144865" y="2512072"/>
                  </a:lnTo>
                  <a:lnTo>
                    <a:pt x="2173706" y="2424366"/>
                  </a:lnTo>
                  <a:lnTo>
                    <a:pt x="2197722" y="2379307"/>
                  </a:lnTo>
                  <a:lnTo>
                    <a:pt x="2219693" y="2346185"/>
                  </a:lnTo>
                  <a:lnTo>
                    <a:pt x="2250592" y="2306624"/>
                  </a:lnTo>
                  <a:lnTo>
                    <a:pt x="2279091" y="2279713"/>
                  </a:lnTo>
                  <a:lnTo>
                    <a:pt x="2314689" y="2259431"/>
                  </a:lnTo>
                  <a:lnTo>
                    <a:pt x="2322677" y="2258568"/>
                  </a:lnTo>
                  <a:lnTo>
                    <a:pt x="2329891" y="2258568"/>
                  </a:lnTo>
                  <a:lnTo>
                    <a:pt x="2335085" y="2264575"/>
                  </a:lnTo>
                  <a:lnTo>
                    <a:pt x="2338298" y="2276589"/>
                  </a:lnTo>
                  <a:lnTo>
                    <a:pt x="2340102" y="2285530"/>
                  </a:lnTo>
                  <a:lnTo>
                    <a:pt x="2340699" y="2294318"/>
                  </a:lnTo>
                  <a:lnTo>
                    <a:pt x="2340102" y="2302954"/>
                  </a:lnTo>
                  <a:lnTo>
                    <a:pt x="2338298" y="2311438"/>
                  </a:lnTo>
                  <a:lnTo>
                    <a:pt x="2335085" y="2320264"/>
                  </a:lnTo>
                  <a:lnTo>
                    <a:pt x="2333498" y="2326856"/>
                  </a:lnTo>
                  <a:lnTo>
                    <a:pt x="2333498" y="2335669"/>
                  </a:lnTo>
                  <a:lnTo>
                    <a:pt x="2335085" y="2341067"/>
                  </a:lnTo>
                  <a:lnTo>
                    <a:pt x="2365921" y="2365502"/>
                  </a:lnTo>
                  <a:lnTo>
                    <a:pt x="2373922" y="2366302"/>
                  </a:lnTo>
                  <a:lnTo>
                    <a:pt x="2381148" y="2362479"/>
                  </a:lnTo>
                  <a:lnTo>
                    <a:pt x="2399944" y="2328748"/>
                  </a:lnTo>
                  <a:lnTo>
                    <a:pt x="2405088" y="2306663"/>
                  </a:lnTo>
                  <a:lnTo>
                    <a:pt x="2406027" y="2295956"/>
                  </a:lnTo>
                  <a:close/>
                </a:path>
                <a:path w="5434965" h="4533265">
                  <a:moveTo>
                    <a:pt x="2583675" y="4174833"/>
                  </a:moveTo>
                  <a:lnTo>
                    <a:pt x="2574023" y="4130230"/>
                  </a:lnTo>
                  <a:lnTo>
                    <a:pt x="2561272" y="4117606"/>
                  </a:lnTo>
                  <a:lnTo>
                    <a:pt x="2554541" y="4110621"/>
                  </a:lnTo>
                  <a:lnTo>
                    <a:pt x="2520302" y="4085602"/>
                  </a:lnTo>
                  <a:lnTo>
                    <a:pt x="2520302" y="4174833"/>
                  </a:lnTo>
                  <a:lnTo>
                    <a:pt x="2519959" y="4181297"/>
                  </a:lnTo>
                  <a:lnTo>
                    <a:pt x="2496985" y="4221696"/>
                  </a:lnTo>
                  <a:lnTo>
                    <a:pt x="2466048" y="4247527"/>
                  </a:lnTo>
                  <a:lnTo>
                    <a:pt x="2442248" y="4253598"/>
                  </a:lnTo>
                  <a:lnTo>
                    <a:pt x="2432405" y="4255478"/>
                  </a:lnTo>
                  <a:lnTo>
                    <a:pt x="2421217" y="4257814"/>
                  </a:lnTo>
                  <a:lnTo>
                    <a:pt x="2408682" y="4260583"/>
                  </a:lnTo>
                  <a:lnTo>
                    <a:pt x="2404668" y="4260583"/>
                  </a:lnTo>
                  <a:lnTo>
                    <a:pt x="2397277" y="4260202"/>
                  </a:lnTo>
                  <a:lnTo>
                    <a:pt x="2375649" y="4258589"/>
                  </a:lnTo>
                  <a:lnTo>
                    <a:pt x="2371026" y="4256595"/>
                  </a:lnTo>
                  <a:lnTo>
                    <a:pt x="2372639" y="4253382"/>
                  </a:lnTo>
                  <a:lnTo>
                    <a:pt x="2369439" y="4251782"/>
                  </a:lnTo>
                  <a:lnTo>
                    <a:pt x="2395232" y="4213237"/>
                  </a:lnTo>
                  <a:lnTo>
                    <a:pt x="2426436" y="4180624"/>
                  </a:lnTo>
                  <a:lnTo>
                    <a:pt x="2459139" y="4156062"/>
                  </a:lnTo>
                  <a:lnTo>
                    <a:pt x="2465857" y="4151604"/>
                  </a:lnTo>
                  <a:lnTo>
                    <a:pt x="2472804" y="4147807"/>
                  </a:lnTo>
                  <a:lnTo>
                    <a:pt x="2479979" y="4144683"/>
                  </a:lnTo>
                  <a:lnTo>
                    <a:pt x="2487384" y="4142244"/>
                  </a:lnTo>
                  <a:lnTo>
                    <a:pt x="2494623" y="4141152"/>
                  </a:lnTo>
                  <a:lnTo>
                    <a:pt x="2501341" y="4142105"/>
                  </a:lnTo>
                  <a:lnTo>
                    <a:pt x="2520302" y="4174833"/>
                  </a:lnTo>
                  <a:lnTo>
                    <a:pt x="2520302" y="4085602"/>
                  </a:lnTo>
                  <a:lnTo>
                    <a:pt x="2516365" y="4083977"/>
                  </a:lnTo>
                  <a:lnTo>
                    <a:pt x="2506713" y="4081564"/>
                  </a:lnTo>
                  <a:lnTo>
                    <a:pt x="2489974" y="4079570"/>
                  </a:lnTo>
                  <a:lnTo>
                    <a:pt x="2482164" y="4079976"/>
                  </a:lnTo>
                  <a:lnTo>
                    <a:pt x="2439111" y="4089984"/>
                  </a:lnTo>
                  <a:lnTo>
                    <a:pt x="2405570" y="4109466"/>
                  </a:lnTo>
                  <a:lnTo>
                    <a:pt x="2376246" y="4133989"/>
                  </a:lnTo>
                  <a:lnTo>
                    <a:pt x="2346998" y="4162069"/>
                  </a:lnTo>
                  <a:lnTo>
                    <a:pt x="2318651" y="4201833"/>
                  </a:lnTo>
                  <a:lnTo>
                    <a:pt x="2312873" y="4210583"/>
                  </a:lnTo>
                  <a:lnTo>
                    <a:pt x="2307234" y="4217149"/>
                  </a:lnTo>
                  <a:lnTo>
                    <a:pt x="2301760" y="4221543"/>
                  </a:lnTo>
                  <a:lnTo>
                    <a:pt x="2294547" y="4225950"/>
                  </a:lnTo>
                  <a:lnTo>
                    <a:pt x="2289327" y="4225353"/>
                  </a:lnTo>
                  <a:lnTo>
                    <a:pt x="2286139" y="4219740"/>
                  </a:lnTo>
                  <a:lnTo>
                    <a:pt x="2286139" y="4216539"/>
                  </a:lnTo>
                  <a:lnTo>
                    <a:pt x="2284133" y="4214533"/>
                  </a:lnTo>
                  <a:lnTo>
                    <a:pt x="2276119" y="4212933"/>
                  </a:lnTo>
                  <a:lnTo>
                    <a:pt x="2272512" y="4212539"/>
                  </a:lnTo>
                  <a:lnTo>
                    <a:pt x="2269312" y="4212539"/>
                  </a:lnTo>
                  <a:lnTo>
                    <a:pt x="2266111" y="4210926"/>
                  </a:lnTo>
                  <a:lnTo>
                    <a:pt x="2262708" y="4210926"/>
                  </a:lnTo>
                  <a:lnTo>
                    <a:pt x="2255507" y="4214152"/>
                  </a:lnTo>
                  <a:lnTo>
                    <a:pt x="2252091" y="4214927"/>
                  </a:lnTo>
                  <a:lnTo>
                    <a:pt x="2245677" y="4214927"/>
                  </a:lnTo>
                  <a:lnTo>
                    <a:pt x="2243290" y="4218343"/>
                  </a:lnTo>
                  <a:lnTo>
                    <a:pt x="2240076" y="4231957"/>
                  </a:lnTo>
                  <a:lnTo>
                    <a:pt x="2239784" y="4236555"/>
                  </a:lnTo>
                  <a:lnTo>
                    <a:pt x="2239708" y="4238358"/>
                  </a:lnTo>
                  <a:lnTo>
                    <a:pt x="2240496" y="4243768"/>
                  </a:lnTo>
                  <a:lnTo>
                    <a:pt x="2239683" y="4247794"/>
                  </a:lnTo>
                  <a:lnTo>
                    <a:pt x="2242286" y="4252582"/>
                  </a:lnTo>
                  <a:lnTo>
                    <a:pt x="2254288" y="4263796"/>
                  </a:lnTo>
                  <a:lnTo>
                    <a:pt x="2258504" y="4268203"/>
                  </a:lnTo>
                  <a:lnTo>
                    <a:pt x="2260904" y="4271391"/>
                  </a:lnTo>
                  <a:lnTo>
                    <a:pt x="2266683" y="4277411"/>
                  </a:lnTo>
                  <a:lnTo>
                    <a:pt x="2270823" y="4283418"/>
                  </a:lnTo>
                  <a:lnTo>
                    <a:pt x="2273300" y="4289425"/>
                  </a:lnTo>
                  <a:lnTo>
                    <a:pt x="2274125" y="4295419"/>
                  </a:lnTo>
                  <a:lnTo>
                    <a:pt x="2273973" y="4303014"/>
                  </a:lnTo>
                  <a:lnTo>
                    <a:pt x="2273503" y="4314164"/>
                  </a:lnTo>
                  <a:lnTo>
                    <a:pt x="2272766" y="4327639"/>
                  </a:lnTo>
                  <a:lnTo>
                    <a:pt x="2271687" y="4344987"/>
                  </a:lnTo>
                  <a:lnTo>
                    <a:pt x="2268969" y="4377537"/>
                  </a:lnTo>
                  <a:lnTo>
                    <a:pt x="2268867" y="4407319"/>
                  </a:lnTo>
                  <a:lnTo>
                    <a:pt x="2277135" y="4451020"/>
                  </a:lnTo>
                  <a:lnTo>
                    <a:pt x="2316429" y="4493933"/>
                  </a:lnTo>
                  <a:lnTo>
                    <a:pt x="2352370" y="4509173"/>
                  </a:lnTo>
                  <a:lnTo>
                    <a:pt x="2397874" y="4514697"/>
                  </a:lnTo>
                  <a:lnTo>
                    <a:pt x="2413787" y="4513224"/>
                  </a:lnTo>
                  <a:lnTo>
                    <a:pt x="2465159" y="4494860"/>
                  </a:lnTo>
                  <a:lnTo>
                    <a:pt x="2499537" y="4468736"/>
                  </a:lnTo>
                  <a:lnTo>
                    <a:pt x="2530170" y="4438256"/>
                  </a:lnTo>
                  <a:lnTo>
                    <a:pt x="2547188" y="4400969"/>
                  </a:lnTo>
                  <a:lnTo>
                    <a:pt x="2549855" y="4386948"/>
                  </a:lnTo>
                  <a:lnTo>
                    <a:pt x="2546045" y="4380344"/>
                  </a:lnTo>
                  <a:lnTo>
                    <a:pt x="2537231" y="4374718"/>
                  </a:lnTo>
                  <a:lnTo>
                    <a:pt x="2528405" y="4372305"/>
                  </a:lnTo>
                  <a:lnTo>
                    <a:pt x="2520213" y="4371721"/>
                  </a:lnTo>
                  <a:lnTo>
                    <a:pt x="2504986" y="4374108"/>
                  </a:lnTo>
                  <a:lnTo>
                    <a:pt x="2499588" y="4377537"/>
                  </a:lnTo>
                  <a:lnTo>
                    <a:pt x="2496388" y="4383138"/>
                  </a:lnTo>
                  <a:lnTo>
                    <a:pt x="2486583" y="4391545"/>
                  </a:lnTo>
                  <a:lnTo>
                    <a:pt x="2476411" y="4401159"/>
                  </a:lnTo>
                  <a:lnTo>
                    <a:pt x="2465857" y="4411967"/>
                  </a:lnTo>
                  <a:lnTo>
                    <a:pt x="2454935" y="4423981"/>
                  </a:lnTo>
                  <a:lnTo>
                    <a:pt x="2443772" y="4435399"/>
                  </a:lnTo>
                  <a:lnTo>
                    <a:pt x="2409875" y="4455211"/>
                  </a:lnTo>
                  <a:lnTo>
                    <a:pt x="2385390" y="4458373"/>
                  </a:lnTo>
                  <a:lnTo>
                    <a:pt x="2375522" y="4456011"/>
                  </a:lnTo>
                  <a:lnTo>
                    <a:pt x="2343823" y="4429988"/>
                  </a:lnTo>
                  <a:lnTo>
                    <a:pt x="2337917" y="4401159"/>
                  </a:lnTo>
                  <a:lnTo>
                    <a:pt x="2337968" y="4391545"/>
                  </a:lnTo>
                  <a:lnTo>
                    <a:pt x="2342007" y="4344987"/>
                  </a:lnTo>
                  <a:lnTo>
                    <a:pt x="2353818" y="4306646"/>
                  </a:lnTo>
                  <a:lnTo>
                    <a:pt x="2359418" y="4309846"/>
                  </a:lnTo>
                  <a:lnTo>
                    <a:pt x="2363889" y="4311459"/>
                  </a:lnTo>
                  <a:lnTo>
                    <a:pt x="2370086" y="4312691"/>
                  </a:lnTo>
                  <a:lnTo>
                    <a:pt x="2378011" y="4313555"/>
                  </a:lnTo>
                  <a:lnTo>
                    <a:pt x="2387663" y="4314037"/>
                  </a:lnTo>
                  <a:lnTo>
                    <a:pt x="2398395" y="4314164"/>
                  </a:lnTo>
                  <a:lnTo>
                    <a:pt x="2409583" y="4313898"/>
                  </a:lnTo>
                  <a:lnTo>
                    <a:pt x="2455684" y="4309542"/>
                  </a:lnTo>
                  <a:lnTo>
                    <a:pt x="2471623" y="4306646"/>
                  </a:lnTo>
                  <a:lnTo>
                    <a:pt x="2473553" y="4306252"/>
                  </a:lnTo>
                  <a:lnTo>
                    <a:pt x="2513203" y="4283405"/>
                  </a:lnTo>
                  <a:lnTo>
                    <a:pt x="2541498" y="4260583"/>
                  </a:lnTo>
                  <a:lnTo>
                    <a:pt x="2542946" y="4259313"/>
                  </a:lnTo>
                  <a:lnTo>
                    <a:pt x="2569451" y="4228452"/>
                  </a:lnTo>
                  <a:lnTo>
                    <a:pt x="2572423" y="4221391"/>
                  </a:lnTo>
                  <a:lnTo>
                    <a:pt x="2575903" y="4213504"/>
                  </a:lnTo>
                  <a:lnTo>
                    <a:pt x="2578976" y="4204424"/>
                  </a:lnTo>
                  <a:lnTo>
                    <a:pt x="2581313" y="4194886"/>
                  </a:lnTo>
                  <a:lnTo>
                    <a:pt x="2582888" y="4184891"/>
                  </a:lnTo>
                  <a:lnTo>
                    <a:pt x="2583675" y="4174833"/>
                  </a:lnTo>
                  <a:close/>
                </a:path>
                <a:path w="5434965" h="4533265">
                  <a:moveTo>
                    <a:pt x="2688196" y="3146780"/>
                  </a:moveTo>
                  <a:lnTo>
                    <a:pt x="2657779" y="3118739"/>
                  </a:lnTo>
                  <a:lnTo>
                    <a:pt x="2641333" y="3109722"/>
                  </a:lnTo>
                  <a:lnTo>
                    <a:pt x="2636545" y="3109925"/>
                  </a:lnTo>
                  <a:lnTo>
                    <a:pt x="2600096" y="3142767"/>
                  </a:lnTo>
                  <a:lnTo>
                    <a:pt x="2580271" y="3187230"/>
                  </a:lnTo>
                  <a:lnTo>
                    <a:pt x="2559405" y="3255708"/>
                  </a:lnTo>
                  <a:lnTo>
                    <a:pt x="2553246" y="3274923"/>
                  </a:lnTo>
                  <a:lnTo>
                    <a:pt x="2540927" y="3276663"/>
                  </a:lnTo>
                  <a:lnTo>
                    <a:pt x="2507589" y="3280943"/>
                  </a:lnTo>
                  <a:lnTo>
                    <a:pt x="2496997" y="3281845"/>
                  </a:lnTo>
                  <a:lnTo>
                    <a:pt x="2485656" y="3282150"/>
                  </a:lnTo>
                  <a:lnTo>
                    <a:pt x="2473566" y="3281845"/>
                  </a:lnTo>
                  <a:lnTo>
                    <a:pt x="2449284" y="3280003"/>
                  </a:lnTo>
                  <a:lnTo>
                    <a:pt x="2437752" y="3279584"/>
                  </a:lnTo>
                  <a:lnTo>
                    <a:pt x="2426157" y="3279698"/>
                  </a:lnTo>
                  <a:lnTo>
                    <a:pt x="2403183" y="3281045"/>
                  </a:lnTo>
                  <a:lnTo>
                    <a:pt x="2392705" y="3281388"/>
                  </a:lnTo>
                  <a:lnTo>
                    <a:pt x="2383053" y="3281349"/>
                  </a:lnTo>
                  <a:lnTo>
                    <a:pt x="2374227" y="3280943"/>
                  </a:lnTo>
                  <a:lnTo>
                    <a:pt x="2377719" y="3271291"/>
                  </a:lnTo>
                  <a:lnTo>
                    <a:pt x="2394051" y="3234690"/>
                  </a:lnTo>
                  <a:lnTo>
                    <a:pt x="2416124" y="3190976"/>
                  </a:lnTo>
                  <a:lnTo>
                    <a:pt x="2452332" y="3122345"/>
                  </a:lnTo>
                  <a:lnTo>
                    <a:pt x="2448280" y="3116681"/>
                  </a:lnTo>
                  <a:lnTo>
                    <a:pt x="2416276" y="3084957"/>
                  </a:lnTo>
                  <a:lnTo>
                    <a:pt x="2396261" y="3079508"/>
                  </a:lnTo>
                  <a:lnTo>
                    <a:pt x="2391232" y="3080499"/>
                  </a:lnTo>
                  <a:lnTo>
                    <a:pt x="2382418" y="3086125"/>
                  </a:lnTo>
                  <a:lnTo>
                    <a:pt x="2378621" y="3091916"/>
                  </a:lnTo>
                  <a:lnTo>
                    <a:pt x="2367178" y="3122841"/>
                  </a:lnTo>
                  <a:lnTo>
                    <a:pt x="2358009" y="3145929"/>
                  </a:lnTo>
                  <a:lnTo>
                    <a:pt x="2347950" y="3169996"/>
                  </a:lnTo>
                  <a:lnTo>
                    <a:pt x="2336990" y="3195040"/>
                  </a:lnTo>
                  <a:lnTo>
                    <a:pt x="2299741" y="3277336"/>
                  </a:lnTo>
                  <a:lnTo>
                    <a:pt x="2294115" y="3290100"/>
                  </a:lnTo>
                  <a:lnTo>
                    <a:pt x="2289225" y="3303168"/>
                  </a:lnTo>
                  <a:lnTo>
                    <a:pt x="2285098" y="3316541"/>
                  </a:lnTo>
                  <a:lnTo>
                    <a:pt x="2278481" y="3343948"/>
                  </a:lnTo>
                  <a:lnTo>
                    <a:pt x="2274811" y="3357549"/>
                  </a:lnTo>
                  <a:lnTo>
                    <a:pt x="2270671" y="3370986"/>
                  </a:lnTo>
                  <a:lnTo>
                    <a:pt x="2266099" y="3384258"/>
                  </a:lnTo>
                  <a:lnTo>
                    <a:pt x="2265299" y="3385870"/>
                  </a:lnTo>
                  <a:lnTo>
                    <a:pt x="2264905" y="3387687"/>
                  </a:lnTo>
                  <a:lnTo>
                    <a:pt x="2264905" y="3404692"/>
                  </a:lnTo>
                  <a:lnTo>
                    <a:pt x="2263876" y="3412502"/>
                  </a:lnTo>
                  <a:lnTo>
                    <a:pt x="2252472" y="3445535"/>
                  </a:lnTo>
                  <a:lnTo>
                    <a:pt x="2252472" y="3449561"/>
                  </a:lnTo>
                  <a:lnTo>
                    <a:pt x="2255685" y="3455962"/>
                  </a:lnTo>
                  <a:lnTo>
                    <a:pt x="2256485" y="3459556"/>
                  </a:lnTo>
                  <a:lnTo>
                    <a:pt x="2256485" y="3463569"/>
                  </a:lnTo>
                  <a:lnTo>
                    <a:pt x="2255685" y="3464356"/>
                  </a:lnTo>
                  <a:lnTo>
                    <a:pt x="2255291" y="3465157"/>
                  </a:lnTo>
                  <a:lnTo>
                    <a:pt x="2255291" y="3466769"/>
                  </a:lnTo>
                  <a:lnTo>
                    <a:pt x="2254085" y="3469563"/>
                  </a:lnTo>
                  <a:lnTo>
                    <a:pt x="2249284" y="3473577"/>
                  </a:lnTo>
                  <a:lnTo>
                    <a:pt x="2246274" y="3478174"/>
                  </a:lnTo>
                  <a:lnTo>
                    <a:pt x="2243886" y="3488601"/>
                  </a:lnTo>
                  <a:lnTo>
                    <a:pt x="2243277" y="3494392"/>
                  </a:lnTo>
                  <a:lnTo>
                    <a:pt x="2243277" y="3508019"/>
                  </a:lnTo>
                  <a:lnTo>
                    <a:pt x="2280526" y="3527247"/>
                  </a:lnTo>
                  <a:lnTo>
                    <a:pt x="2290127" y="3528860"/>
                  </a:lnTo>
                  <a:lnTo>
                    <a:pt x="2297734" y="3530435"/>
                  </a:lnTo>
                  <a:lnTo>
                    <a:pt x="2320772" y="3495852"/>
                  </a:lnTo>
                  <a:lnTo>
                    <a:pt x="2328164" y="3461969"/>
                  </a:lnTo>
                  <a:lnTo>
                    <a:pt x="2327364" y="3456343"/>
                  </a:lnTo>
                  <a:lnTo>
                    <a:pt x="2329319" y="3449624"/>
                  </a:lnTo>
                  <a:lnTo>
                    <a:pt x="2340102" y="3409264"/>
                  </a:lnTo>
                  <a:lnTo>
                    <a:pt x="2354605" y="3365157"/>
                  </a:lnTo>
                  <a:lnTo>
                    <a:pt x="2404567" y="3344316"/>
                  </a:lnTo>
                  <a:lnTo>
                    <a:pt x="2445118" y="3341014"/>
                  </a:lnTo>
                  <a:lnTo>
                    <a:pt x="2465463" y="3339808"/>
                  </a:lnTo>
                  <a:lnTo>
                    <a:pt x="2485656" y="3339808"/>
                  </a:lnTo>
                  <a:lnTo>
                    <a:pt x="2505710" y="3341014"/>
                  </a:lnTo>
                  <a:lnTo>
                    <a:pt x="2525598" y="3343414"/>
                  </a:lnTo>
                  <a:lnTo>
                    <a:pt x="2527198" y="3346615"/>
                  </a:lnTo>
                  <a:lnTo>
                    <a:pt x="2528011" y="3349841"/>
                  </a:lnTo>
                  <a:lnTo>
                    <a:pt x="2528011" y="3356229"/>
                  </a:lnTo>
                  <a:lnTo>
                    <a:pt x="2527198" y="3359442"/>
                  </a:lnTo>
                  <a:lnTo>
                    <a:pt x="2525598" y="3362629"/>
                  </a:lnTo>
                  <a:lnTo>
                    <a:pt x="2521293" y="3376942"/>
                  </a:lnTo>
                  <a:lnTo>
                    <a:pt x="2516746" y="3391014"/>
                  </a:lnTo>
                  <a:lnTo>
                    <a:pt x="2511983" y="3404882"/>
                  </a:lnTo>
                  <a:lnTo>
                    <a:pt x="2502065" y="3432213"/>
                  </a:lnTo>
                  <a:lnTo>
                    <a:pt x="2497531" y="3446297"/>
                  </a:lnTo>
                  <a:lnTo>
                    <a:pt x="2493365" y="3460750"/>
                  </a:lnTo>
                  <a:lnTo>
                    <a:pt x="2489568" y="3475571"/>
                  </a:lnTo>
                  <a:lnTo>
                    <a:pt x="2490368" y="3479596"/>
                  </a:lnTo>
                  <a:lnTo>
                    <a:pt x="2523210" y="3512820"/>
                  </a:lnTo>
                  <a:lnTo>
                    <a:pt x="2549639" y="3518827"/>
                  </a:lnTo>
                  <a:lnTo>
                    <a:pt x="2555240" y="3518827"/>
                  </a:lnTo>
                  <a:lnTo>
                    <a:pt x="2559850" y="3517442"/>
                  </a:lnTo>
                  <a:lnTo>
                    <a:pt x="2567051" y="3511816"/>
                  </a:lnTo>
                  <a:lnTo>
                    <a:pt x="2568854" y="3507219"/>
                  </a:lnTo>
                  <a:lnTo>
                    <a:pt x="2569083" y="3492436"/>
                  </a:lnTo>
                  <a:lnTo>
                    <a:pt x="2569768" y="3484130"/>
                  </a:lnTo>
                  <a:lnTo>
                    <a:pt x="2570899" y="3475913"/>
                  </a:lnTo>
                  <a:lnTo>
                    <a:pt x="2574125" y="3459696"/>
                  </a:lnTo>
                  <a:lnTo>
                    <a:pt x="2575471" y="3451695"/>
                  </a:lnTo>
                  <a:lnTo>
                    <a:pt x="2576525" y="3443770"/>
                  </a:lnTo>
                  <a:lnTo>
                    <a:pt x="2577274" y="3435921"/>
                  </a:lnTo>
                  <a:lnTo>
                    <a:pt x="2577274" y="3433534"/>
                  </a:lnTo>
                  <a:lnTo>
                    <a:pt x="2579459" y="3425533"/>
                  </a:lnTo>
                  <a:lnTo>
                    <a:pt x="2628341" y="3283039"/>
                  </a:lnTo>
                  <a:lnTo>
                    <a:pt x="2644152" y="3241713"/>
                  </a:lnTo>
                  <a:lnTo>
                    <a:pt x="2645753" y="3240087"/>
                  </a:lnTo>
                  <a:lnTo>
                    <a:pt x="2650185" y="3233750"/>
                  </a:lnTo>
                  <a:lnTo>
                    <a:pt x="2653868" y="3226739"/>
                  </a:lnTo>
                  <a:lnTo>
                    <a:pt x="2656789" y="3219031"/>
                  </a:lnTo>
                  <a:lnTo>
                    <a:pt x="2661069" y="3202203"/>
                  </a:lnTo>
                  <a:lnTo>
                    <a:pt x="2663774" y="3194291"/>
                  </a:lnTo>
                  <a:lnTo>
                    <a:pt x="2667089" y="3186900"/>
                  </a:lnTo>
                  <a:lnTo>
                    <a:pt x="2670987" y="3180016"/>
                  </a:lnTo>
                  <a:lnTo>
                    <a:pt x="2676918" y="3171088"/>
                  </a:lnTo>
                  <a:lnTo>
                    <a:pt x="2681503" y="3163506"/>
                  </a:lnTo>
                  <a:lnTo>
                    <a:pt x="2684729" y="3157270"/>
                  </a:lnTo>
                  <a:lnTo>
                    <a:pt x="2686608" y="3152381"/>
                  </a:lnTo>
                  <a:lnTo>
                    <a:pt x="2688196" y="3146780"/>
                  </a:lnTo>
                  <a:close/>
                </a:path>
                <a:path w="5434965" h="4533265">
                  <a:moveTo>
                    <a:pt x="2813723" y="255206"/>
                  </a:moveTo>
                  <a:lnTo>
                    <a:pt x="2809544" y="207670"/>
                  </a:lnTo>
                  <a:lnTo>
                    <a:pt x="2797403" y="163614"/>
                  </a:lnTo>
                  <a:lnTo>
                    <a:pt x="2777934" y="123609"/>
                  </a:lnTo>
                  <a:lnTo>
                    <a:pt x="2771546" y="114973"/>
                  </a:lnTo>
                  <a:lnTo>
                    <a:pt x="2751734" y="88188"/>
                  </a:lnTo>
                  <a:lnTo>
                    <a:pt x="2719413" y="57950"/>
                  </a:lnTo>
                  <a:lnTo>
                    <a:pt x="2681579" y="33451"/>
                  </a:lnTo>
                  <a:lnTo>
                    <a:pt x="2673591" y="30060"/>
                  </a:lnTo>
                  <a:lnTo>
                    <a:pt x="2673591" y="255206"/>
                  </a:lnTo>
                  <a:lnTo>
                    <a:pt x="2666949" y="302361"/>
                  </a:lnTo>
                  <a:lnTo>
                    <a:pt x="2648356" y="341210"/>
                  </a:lnTo>
                  <a:lnTo>
                    <a:pt x="2619857" y="370509"/>
                  </a:lnTo>
                  <a:lnTo>
                    <a:pt x="2583446" y="388988"/>
                  </a:lnTo>
                  <a:lnTo>
                    <a:pt x="2541168" y="395427"/>
                  </a:lnTo>
                  <a:lnTo>
                    <a:pt x="2498877" y="388988"/>
                  </a:lnTo>
                  <a:lnTo>
                    <a:pt x="2462466" y="370509"/>
                  </a:lnTo>
                  <a:lnTo>
                    <a:pt x="2433967" y="341210"/>
                  </a:lnTo>
                  <a:lnTo>
                    <a:pt x="2415387" y="302361"/>
                  </a:lnTo>
                  <a:lnTo>
                    <a:pt x="2408745" y="255206"/>
                  </a:lnTo>
                  <a:lnTo>
                    <a:pt x="2415387" y="208051"/>
                  </a:lnTo>
                  <a:lnTo>
                    <a:pt x="2433967" y="169202"/>
                  </a:lnTo>
                  <a:lnTo>
                    <a:pt x="2462466" y="139903"/>
                  </a:lnTo>
                  <a:lnTo>
                    <a:pt x="2498877" y="121412"/>
                  </a:lnTo>
                  <a:lnTo>
                    <a:pt x="2541168" y="114973"/>
                  </a:lnTo>
                  <a:lnTo>
                    <a:pt x="2583446" y="121412"/>
                  </a:lnTo>
                  <a:lnTo>
                    <a:pt x="2619857" y="139903"/>
                  </a:lnTo>
                  <a:lnTo>
                    <a:pt x="2648356" y="169202"/>
                  </a:lnTo>
                  <a:lnTo>
                    <a:pt x="2666949" y="208051"/>
                  </a:lnTo>
                  <a:lnTo>
                    <a:pt x="2673591" y="255206"/>
                  </a:lnTo>
                  <a:lnTo>
                    <a:pt x="2673591" y="30060"/>
                  </a:lnTo>
                  <a:lnTo>
                    <a:pt x="2638856" y="15252"/>
                  </a:lnTo>
                  <a:lnTo>
                    <a:pt x="2591841" y="3911"/>
                  </a:lnTo>
                  <a:lnTo>
                    <a:pt x="2541168" y="0"/>
                  </a:lnTo>
                  <a:lnTo>
                    <a:pt x="2490482" y="3911"/>
                  </a:lnTo>
                  <a:lnTo>
                    <a:pt x="2443480" y="15252"/>
                  </a:lnTo>
                  <a:lnTo>
                    <a:pt x="2400757" y="33451"/>
                  </a:lnTo>
                  <a:lnTo>
                    <a:pt x="2362924" y="57950"/>
                  </a:lnTo>
                  <a:lnTo>
                    <a:pt x="2330602" y="88188"/>
                  </a:lnTo>
                  <a:lnTo>
                    <a:pt x="2304389" y="123609"/>
                  </a:lnTo>
                  <a:lnTo>
                    <a:pt x="2284920" y="163614"/>
                  </a:lnTo>
                  <a:lnTo>
                    <a:pt x="2272792" y="207670"/>
                  </a:lnTo>
                  <a:lnTo>
                    <a:pt x="2268601" y="255206"/>
                  </a:lnTo>
                  <a:lnTo>
                    <a:pt x="2272792" y="302729"/>
                  </a:lnTo>
                  <a:lnTo>
                    <a:pt x="2284920" y="346786"/>
                  </a:lnTo>
                  <a:lnTo>
                    <a:pt x="2304389" y="386803"/>
                  </a:lnTo>
                  <a:lnTo>
                    <a:pt x="2330602" y="422211"/>
                  </a:lnTo>
                  <a:lnTo>
                    <a:pt x="2362924" y="452450"/>
                  </a:lnTo>
                  <a:lnTo>
                    <a:pt x="2400757" y="476948"/>
                  </a:lnTo>
                  <a:lnTo>
                    <a:pt x="2443480" y="495160"/>
                  </a:lnTo>
                  <a:lnTo>
                    <a:pt x="2490482" y="506488"/>
                  </a:lnTo>
                  <a:lnTo>
                    <a:pt x="2541168" y="510400"/>
                  </a:lnTo>
                  <a:lnTo>
                    <a:pt x="2591841" y="506488"/>
                  </a:lnTo>
                  <a:lnTo>
                    <a:pt x="2638856" y="495160"/>
                  </a:lnTo>
                  <a:lnTo>
                    <a:pt x="2681579" y="476948"/>
                  </a:lnTo>
                  <a:lnTo>
                    <a:pt x="2719413" y="452450"/>
                  </a:lnTo>
                  <a:lnTo>
                    <a:pt x="2751734" y="422211"/>
                  </a:lnTo>
                  <a:lnTo>
                    <a:pt x="2771546" y="395427"/>
                  </a:lnTo>
                  <a:lnTo>
                    <a:pt x="2777934" y="386803"/>
                  </a:lnTo>
                  <a:lnTo>
                    <a:pt x="2797403" y="346786"/>
                  </a:lnTo>
                  <a:lnTo>
                    <a:pt x="2809544" y="302729"/>
                  </a:lnTo>
                  <a:lnTo>
                    <a:pt x="2813723" y="255206"/>
                  </a:lnTo>
                  <a:close/>
                </a:path>
                <a:path w="5434965" h="4533265">
                  <a:moveTo>
                    <a:pt x="2858630" y="2297988"/>
                  </a:moveTo>
                  <a:lnTo>
                    <a:pt x="2842298" y="2258555"/>
                  </a:lnTo>
                  <a:lnTo>
                    <a:pt x="2807043" y="2232672"/>
                  </a:lnTo>
                  <a:lnTo>
                    <a:pt x="2785910" y="2225268"/>
                  </a:lnTo>
                  <a:lnTo>
                    <a:pt x="2778328" y="2223884"/>
                  </a:lnTo>
                  <a:lnTo>
                    <a:pt x="2770886" y="2221954"/>
                  </a:lnTo>
                  <a:lnTo>
                    <a:pt x="2756319" y="2217153"/>
                  </a:lnTo>
                  <a:lnTo>
                    <a:pt x="2748889" y="2215464"/>
                  </a:lnTo>
                  <a:lnTo>
                    <a:pt x="2741295" y="2214448"/>
                  </a:lnTo>
                  <a:lnTo>
                    <a:pt x="2654274" y="2211705"/>
                  </a:lnTo>
                  <a:lnTo>
                    <a:pt x="2645448" y="2214918"/>
                  </a:lnTo>
                  <a:lnTo>
                    <a:pt x="2638666" y="2216124"/>
                  </a:lnTo>
                  <a:lnTo>
                    <a:pt x="2629052" y="2214524"/>
                  </a:lnTo>
                  <a:lnTo>
                    <a:pt x="2621838" y="2212505"/>
                  </a:lnTo>
                  <a:lnTo>
                    <a:pt x="2612225" y="2209317"/>
                  </a:lnTo>
                  <a:lnTo>
                    <a:pt x="2608199" y="2212505"/>
                  </a:lnTo>
                  <a:lnTo>
                    <a:pt x="2587180" y="2238743"/>
                  </a:lnTo>
                  <a:lnTo>
                    <a:pt x="2587980" y="2245957"/>
                  </a:lnTo>
                  <a:lnTo>
                    <a:pt x="2587396" y="2249754"/>
                  </a:lnTo>
                  <a:lnTo>
                    <a:pt x="2585796" y="2253767"/>
                  </a:lnTo>
                  <a:lnTo>
                    <a:pt x="2583269" y="2264575"/>
                  </a:lnTo>
                  <a:lnTo>
                    <a:pt x="2580525" y="2275382"/>
                  </a:lnTo>
                  <a:lnTo>
                    <a:pt x="2557373" y="2355138"/>
                  </a:lnTo>
                  <a:lnTo>
                    <a:pt x="2541930" y="2397937"/>
                  </a:lnTo>
                  <a:lnTo>
                    <a:pt x="2536710" y="2411907"/>
                  </a:lnTo>
                  <a:lnTo>
                    <a:pt x="2532481" y="2426182"/>
                  </a:lnTo>
                  <a:lnTo>
                    <a:pt x="2529205" y="2440736"/>
                  </a:lnTo>
                  <a:lnTo>
                    <a:pt x="2526919" y="2455595"/>
                  </a:lnTo>
                  <a:lnTo>
                    <a:pt x="2522639" y="2463673"/>
                  </a:lnTo>
                  <a:lnTo>
                    <a:pt x="2504275" y="2512415"/>
                  </a:lnTo>
                  <a:lnTo>
                    <a:pt x="2492679" y="2555329"/>
                  </a:lnTo>
                  <a:lnTo>
                    <a:pt x="2484869" y="2600985"/>
                  </a:lnTo>
                  <a:lnTo>
                    <a:pt x="2490089" y="2605938"/>
                  </a:lnTo>
                  <a:lnTo>
                    <a:pt x="2494927" y="2611196"/>
                  </a:lnTo>
                  <a:lnTo>
                    <a:pt x="2499398" y="2616746"/>
                  </a:lnTo>
                  <a:lnTo>
                    <a:pt x="2503487" y="2622600"/>
                  </a:lnTo>
                  <a:lnTo>
                    <a:pt x="2507805" y="2628087"/>
                  </a:lnTo>
                  <a:lnTo>
                    <a:pt x="2512949" y="2632519"/>
                  </a:lnTo>
                  <a:lnTo>
                    <a:pt x="2518930" y="2635897"/>
                  </a:lnTo>
                  <a:lnTo>
                    <a:pt x="2525725" y="2638221"/>
                  </a:lnTo>
                  <a:lnTo>
                    <a:pt x="2527325" y="2636621"/>
                  </a:lnTo>
                  <a:lnTo>
                    <a:pt x="2529319" y="2635821"/>
                  </a:lnTo>
                  <a:lnTo>
                    <a:pt x="2534145" y="2635821"/>
                  </a:lnTo>
                  <a:lnTo>
                    <a:pt x="2536939" y="2635427"/>
                  </a:lnTo>
                  <a:lnTo>
                    <a:pt x="2558110" y="2600795"/>
                  </a:lnTo>
                  <a:lnTo>
                    <a:pt x="2560955" y="2584158"/>
                  </a:lnTo>
                  <a:lnTo>
                    <a:pt x="2563749" y="2576550"/>
                  </a:lnTo>
                  <a:lnTo>
                    <a:pt x="2567787" y="2570950"/>
                  </a:lnTo>
                  <a:lnTo>
                    <a:pt x="2570480" y="2551315"/>
                  </a:lnTo>
                  <a:lnTo>
                    <a:pt x="2574975" y="2532049"/>
                  </a:lnTo>
                  <a:lnTo>
                    <a:pt x="2581287" y="2513165"/>
                  </a:lnTo>
                  <a:lnTo>
                    <a:pt x="2589390" y="2494648"/>
                  </a:lnTo>
                  <a:lnTo>
                    <a:pt x="2597810" y="2476296"/>
                  </a:lnTo>
                  <a:lnTo>
                    <a:pt x="2605024" y="2457869"/>
                  </a:lnTo>
                  <a:lnTo>
                    <a:pt x="2611031" y="2439352"/>
                  </a:lnTo>
                  <a:lnTo>
                    <a:pt x="2619654" y="2405900"/>
                  </a:lnTo>
                  <a:lnTo>
                    <a:pt x="2623934" y="2391333"/>
                  </a:lnTo>
                  <a:lnTo>
                    <a:pt x="2628671" y="2377071"/>
                  </a:lnTo>
                  <a:lnTo>
                    <a:pt x="2639034" y="2349131"/>
                  </a:lnTo>
                  <a:lnTo>
                    <a:pt x="2643759" y="2334869"/>
                  </a:lnTo>
                  <a:lnTo>
                    <a:pt x="2648039" y="2320290"/>
                  </a:lnTo>
                  <a:lnTo>
                    <a:pt x="2651874" y="2305418"/>
                  </a:lnTo>
                  <a:lnTo>
                    <a:pt x="2652674" y="2303030"/>
                  </a:lnTo>
                  <a:lnTo>
                    <a:pt x="2692273" y="2289810"/>
                  </a:lnTo>
                  <a:lnTo>
                    <a:pt x="2707627" y="2289213"/>
                  </a:lnTo>
                  <a:lnTo>
                    <a:pt x="2723362" y="2289810"/>
                  </a:lnTo>
                  <a:lnTo>
                    <a:pt x="2785237" y="2294610"/>
                  </a:lnTo>
                  <a:lnTo>
                    <a:pt x="2786824" y="2297823"/>
                  </a:lnTo>
                  <a:lnTo>
                    <a:pt x="2788043" y="2301036"/>
                  </a:lnTo>
                  <a:lnTo>
                    <a:pt x="2791231" y="2315032"/>
                  </a:lnTo>
                  <a:lnTo>
                    <a:pt x="2790748" y="2318753"/>
                  </a:lnTo>
                  <a:lnTo>
                    <a:pt x="2765412" y="2403335"/>
                  </a:lnTo>
                  <a:lnTo>
                    <a:pt x="2751086" y="2446705"/>
                  </a:lnTo>
                  <a:lnTo>
                    <a:pt x="2737548" y="2483091"/>
                  </a:lnTo>
                  <a:lnTo>
                    <a:pt x="2735973" y="2485631"/>
                  </a:lnTo>
                  <a:lnTo>
                    <a:pt x="2729966" y="2521077"/>
                  </a:lnTo>
                  <a:lnTo>
                    <a:pt x="2728455" y="2531516"/>
                  </a:lnTo>
                  <a:lnTo>
                    <a:pt x="2727553" y="2541803"/>
                  </a:lnTo>
                  <a:lnTo>
                    <a:pt x="2727261" y="2551950"/>
                  </a:lnTo>
                  <a:lnTo>
                    <a:pt x="2727553" y="2561933"/>
                  </a:lnTo>
                  <a:lnTo>
                    <a:pt x="2750388" y="2595575"/>
                  </a:lnTo>
                  <a:lnTo>
                    <a:pt x="2752369" y="2596985"/>
                  </a:lnTo>
                  <a:lnTo>
                    <a:pt x="2753982" y="2598572"/>
                  </a:lnTo>
                  <a:lnTo>
                    <a:pt x="2761983" y="2601887"/>
                  </a:lnTo>
                  <a:lnTo>
                    <a:pt x="2769158" y="2602179"/>
                  </a:lnTo>
                  <a:lnTo>
                    <a:pt x="2775508" y="2599486"/>
                  </a:lnTo>
                  <a:lnTo>
                    <a:pt x="2781033" y="2593771"/>
                  </a:lnTo>
                  <a:lnTo>
                    <a:pt x="2785275" y="2586939"/>
                  </a:lnTo>
                  <a:lnTo>
                    <a:pt x="2787777" y="2580856"/>
                  </a:lnTo>
                  <a:lnTo>
                    <a:pt x="2788577" y="2575522"/>
                  </a:lnTo>
                  <a:lnTo>
                    <a:pt x="2787624" y="2570950"/>
                  </a:lnTo>
                  <a:lnTo>
                    <a:pt x="2790037" y="2566936"/>
                  </a:lnTo>
                  <a:lnTo>
                    <a:pt x="2791637" y="2563139"/>
                  </a:lnTo>
                  <a:lnTo>
                    <a:pt x="2793835" y="2552319"/>
                  </a:lnTo>
                  <a:lnTo>
                    <a:pt x="2794851" y="2541320"/>
                  </a:lnTo>
                  <a:lnTo>
                    <a:pt x="2794851" y="2537307"/>
                  </a:lnTo>
                  <a:lnTo>
                    <a:pt x="2795625" y="2530906"/>
                  </a:lnTo>
                  <a:lnTo>
                    <a:pt x="2797429" y="2525280"/>
                  </a:lnTo>
                  <a:lnTo>
                    <a:pt x="2803055" y="2515666"/>
                  </a:lnTo>
                  <a:lnTo>
                    <a:pt x="2804858" y="2510485"/>
                  </a:lnTo>
                  <a:lnTo>
                    <a:pt x="2818879" y="2464016"/>
                  </a:lnTo>
                  <a:lnTo>
                    <a:pt x="2835097" y="2426170"/>
                  </a:lnTo>
                  <a:lnTo>
                    <a:pt x="2838589" y="2416899"/>
                  </a:lnTo>
                  <a:lnTo>
                    <a:pt x="2841244" y="2407704"/>
                  </a:lnTo>
                  <a:lnTo>
                    <a:pt x="2843085" y="2398572"/>
                  </a:lnTo>
                  <a:lnTo>
                    <a:pt x="2844101" y="2389530"/>
                  </a:lnTo>
                  <a:lnTo>
                    <a:pt x="2848343" y="2380475"/>
                  </a:lnTo>
                  <a:lnTo>
                    <a:pt x="2851454" y="2371356"/>
                  </a:lnTo>
                  <a:lnTo>
                    <a:pt x="2853448" y="2362162"/>
                  </a:lnTo>
                  <a:lnTo>
                    <a:pt x="2854325" y="2352878"/>
                  </a:lnTo>
                  <a:lnTo>
                    <a:pt x="2854718" y="2343531"/>
                  </a:lnTo>
                  <a:lnTo>
                    <a:pt x="2855353" y="2334107"/>
                  </a:lnTo>
                  <a:lnTo>
                    <a:pt x="2856217" y="2324608"/>
                  </a:lnTo>
                  <a:lnTo>
                    <a:pt x="2857309" y="2315032"/>
                  </a:lnTo>
                  <a:lnTo>
                    <a:pt x="2858630" y="2297988"/>
                  </a:lnTo>
                  <a:close/>
                </a:path>
                <a:path w="5434965" h="4533265">
                  <a:moveTo>
                    <a:pt x="2982214" y="4181437"/>
                  </a:moveTo>
                  <a:lnTo>
                    <a:pt x="2973514" y="4139095"/>
                  </a:lnTo>
                  <a:lnTo>
                    <a:pt x="2956547" y="4117619"/>
                  </a:lnTo>
                  <a:lnTo>
                    <a:pt x="2949854" y="4109275"/>
                  </a:lnTo>
                  <a:lnTo>
                    <a:pt x="2913888" y="4086974"/>
                  </a:lnTo>
                  <a:lnTo>
                    <a:pt x="2897670" y="4085171"/>
                  </a:lnTo>
                  <a:lnTo>
                    <a:pt x="2888919" y="4085399"/>
                  </a:lnTo>
                  <a:lnTo>
                    <a:pt x="2838793" y="4097185"/>
                  </a:lnTo>
                  <a:lnTo>
                    <a:pt x="2800019" y="4118140"/>
                  </a:lnTo>
                  <a:lnTo>
                    <a:pt x="2768663" y="4147655"/>
                  </a:lnTo>
                  <a:lnTo>
                    <a:pt x="2733967" y="4193908"/>
                  </a:lnTo>
                  <a:lnTo>
                    <a:pt x="2711475" y="4227703"/>
                  </a:lnTo>
                  <a:lnTo>
                    <a:pt x="2703042" y="4246156"/>
                  </a:lnTo>
                  <a:lnTo>
                    <a:pt x="2699575" y="4255186"/>
                  </a:lnTo>
                  <a:lnTo>
                    <a:pt x="2693568" y="4269600"/>
                  </a:lnTo>
                  <a:lnTo>
                    <a:pt x="2691015" y="4275010"/>
                  </a:lnTo>
                  <a:lnTo>
                    <a:pt x="2685351" y="4289730"/>
                  </a:lnTo>
                  <a:lnTo>
                    <a:pt x="2672397" y="4337482"/>
                  </a:lnTo>
                  <a:lnTo>
                    <a:pt x="2665857" y="4385234"/>
                  </a:lnTo>
                  <a:lnTo>
                    <a:pt x="2665184" y="4399940"/>
                  </a:lnTo>
                  <a:lnTo>
                    <a:pt x="2665222" y="4413694"/>
                  </a:lnTo>
                  <a:lnTo>
                    <a:pt x="2665933" y="4426077"/>
                  </a:lnTo>
                  <a:lnTo>
                    <a:pt x="2667330" y="4437126"/>
                  </a:lnTo>
                  <a:lnTo>
                    <a:pt x="2669400" y="4446803"/>
                  </a:lnTo>
                  <a:lnTo>
                    <a:pt x="2672588" y="4450016"/>
                  </a:lnTo>
                  <a:lnTo>
                    <a:pt x="2676601" y="4455223"/>
                  </a:lnTo>
                  <a:lnTo>
                    <a:pt x="2686215" y="4469625"/>
                  </a:lnTo>
                  <a:lnTo>
                    <a:pt x="2690203" y="4476458"/>
                  </a:lnTo>
                  <a:lnTo>
                    <a:pt x="2693428" y="4482858"/>
                  </a:lnTo>
                  <a:lnTo>
                    <a:pt x="2699829" y="4488472"/>
                  </a:lnTo>
                  <a:lnTo>
                    <a:pt x="2738094" y="4504334"/>
                  </a:lnTo>
                  <a:lnTo>
                    <a:pt x="2770314" y="4505680"/>
                  </a:lnTo>
                  <a:lnTo>
                    <a:pt x="2786113" y="4505414"/>
                  </a:lnTo>
                  <a:lnTo>
                    <a:pt x="2829750" y="4498886"/>
                  </a:lnTo>
                  <a:lnTo>
                    <a:pt x="2850807" y="4485259"/>
                  </a:lnTo>
                  <a:lnTo>
                    <a:pt x="2850807" y="4482058"/>
                  </a:lnTo>
                  <a:lnTo>
                    <a:pt x="2852204" y="4480052"/>
                  </a:lnTo>
                  <a:lnTo>
                    <a:pt x="2857817" y="4478452"/>
                  </a:lnTo>
                  <a:lnTo>
                    <a:pt x="2862021" y="4476458"/>
                  </a:lnTo>
                  <a:lnTo>
                    <a:pt x="2867634" y="4473245"/>
                  </a:lnTo>
                  <a:lnTo>
                    <a:pt x="2870822" y="4473245"/>
                  </a:lnTo>
                  <a:lnTo>
                    <a:pt x="2905061" y="4450410"/>
                  </a:lnTo>
                  <a:lnTo>
                    <a:pt x="2910675" y="4445609"/>
                  </a:lnTo>
                  <a:lnTo>
                    <a:pt x="2913684" y="4444809"/>
                  </a:lnTo>
                  <a:lnTo>
                    <a:pt x="2916898" y="4445609"/>
                  </a:lnTo>
                  <a:lnTo>
                    <a:pt x="2934157" y="4431195"/>
                  </a:lnTo>
                  <a:lnTo>
                    <a:pt x="2961602" y="4404309"/>
                  </a:lnTo>
                  <a:lnTo>
                    <a:pt x="2964954" y="4399940"/>
                  </a:lnTo>
                  <a:lnTo>
                    <a:pt x="2968142" y="4396765"/>
                  </a:lnTo>
                  <a:lnTo>
                    <a:pt x="2970746" y="4392549"/>
                  </a:lnTo>
                  <a:lnTo>
                    <a:pt x="2974746" y="4382135"/>
                  </a:lnTo>
                  <a:lnTo>
                    <a:pt x="2975762" y="4377931"/>
                  </a:lnTo>
                  <a:lnTo>
                    <a:pt x="2975762" y="4374718"/>
                  </a:lnTo>
                  <a:lnTo>
                    <a:pt x="2970961" y="4369917"/>
                  </a:lnTo>
                  <a:lnTo>
                    <a:pt x="2969336" y="4363910"/>
                  </a:lnTo>
                  <a:lnTo>
                    <a:pt x="2970961" y="4356684"/>
                  </a:lnTo>
                  <a:lnTo>
                    <a:pt x="2970961" y="4354296"/>
                  </a:lnTo>
                  <a:lnTo>
                    <a:pt x="2968739" y="4352912"/>
                  </a:lnTo>
                  <a:lnTo>
                    <a:pt x="2959951" y="4352099"/>
                  </a:lnTo>
                  <a:lnTo>
                    <a:pt x="2954934" y="4352912"/>
                  </a:lnTo>
                  <a:lnTo>
                    <a:pt x="2943720" y="4356913"/>
                  </a:lnTo>
                  <a:lnTo>
                    <a:pt x="2938513" y="4361104"/>
                  </a:lnTo>
                  <a:lnTo>
                    <a:pt x="2933712" y="4367517"/>
                  </a:lnTo>
                  <a:lnTo>
                    <a:pt x="2930499" y="4370717"/>
                  </a:lnTo>
                  <a:lnTo>
                    <a:pt x="2927705" y="4372318"/>
                  </a:lnTo>
                  <a:lnTo>
                    <a:pt x="2922905" y="4372318"/>
                  </a:lnTo>
                  <a:lnTo>
                    <a:pt x="2921698" y="4370717"/>
                  </a:lnTo>
                  <a:lnTo>
                    <a:pt x="2921698" y="4364329"/>
                  </a:lnTo>
                  <a:lnTo>
                    <a:pt x="2919082" y="4364723"/>
                  </a:lnTo>
                  <a:lnTo>
                    <a:pt x="2913888" y="4368711"/>
                  </a:lnTo>
                  <a:lnTo>
                    <a:pt x="2904718" y="4375340"/>
                  </a:lnTo>
                  <a:lnTo>
                    <a:pt x="2883357" y="4389361"/>
                  </a:lnTo>
                  <a:lnTo>
                    <a:pt x="2874086" y="4396054"/>
                  </a:lnTo>
                  <a:lnTo>
                    <a:pt x="2865043" y="4403191"/>
                  </a:lnTo>
                  <a:lnTo>
                    <a:pt x="2847390" y="4418203"/>
                  </a:lnTo>
                  <a:lnTo>
                    <a:pt x="2838335" y="4424883"/>
                  </a:lnTo>
                  <a:lnTo>
                    <a:pt x="2795244" y="4444860"/>
                  </a:lnTo>
                  <a:lnTo>
                    <a:pt x="2775115" y="4447413"/>
                  </a:lnTo>
                  <a:lnTo>
                    <a:pt x="2766415" y="4446625"/>
                  </a:lnTo>
                  <a:lnTo>
                    <a:pt x="2731262" y="4428502"/>
                  </a:lnTo>
                  <a:lnTo>
                    <a:pt x="2727058" y="4415574"/>
                  </a:lnTo>
                  <a:lnTo>
                    <a:pt x="2727058" y="4412386"/>
                  </a:lnTo>
                  <a:lnTo>
                    <a:pt x="2726055" y="4409376"/>
                  </a:lnTo>
                  <a:lnTo>
                    <a:pt x="2722041" y="4403763"/>
                  </a:lnTo>
                  <a:lnTo>
                    <a:pt x="2721051" y="4400753"/>
                  </a:lnTo>
                  <a:lnTo>
                    <a:pt x="2721051" y="4397553"/>
                  </a:lnTo>
                  <a:lnTo>
                    <a:pt x="2749893" y="4309846"/>
                  </a:lnTo>
                  <a:lnTo>
                    <a:pt x="2773921" y="4264787"/>
                  </a:lnTo>
                  <a:lnTo>
                    <a:pt x="2795879" y="4231665"/>
                  </a:lnTo>
                  <a:lnTo>
                    <a:pt x="2826791" y="4192092"/>
                  </a:lnTo>
                  <a:lnTo>
                    <a:pt x="2855277" y="4165193"/>
                  </a:lnTo>
                  <a:lnTo>
                    <a:pt x="2890875" y="4144911"/>
                  </a:lnTo>
                  <a:lnTo>
                    <a:pt x="2898864" y="4144048"/>
                  </a:lnTo>
                  <a:lnTo>
                    <a:pt x="2906077" y="4144048"/>
                  </a:lnTo>
                  <a:lnTo>
                    <a:pt x="2911271" y="4150055"/>
                  </a:lnTo>
                  <a:lnTo>
                    <a:pt x="2914485" y="4162069"/>
                  </a:lnTo>
                  <a:lnTo>
                    <a:pt x="2916288" y="4171010"/>
                  </a:lnTo>
                  <a:lnTo>
                    <a:pt x="2916885" y="4179798"/>
                  </a:lnTo>
                  <a:lnTo>
                    <a:pt x="2916288" y="4188434"/>
                  </a:lnTo>
                  <a:lnTo>
                    <a:pt x="2914485" y="4196918"/>
                  </a:lnTo>
                  <a:lnTo>
                    <a:pt x="2911271" y="4205744"/>
                  </a:lnTo>
                  <a:lnTo>
                    <a:pt x="2909684" y="4212336"/>
                  </a:lnTo>
                  <a:lnTo>
                    <a:pt x="2909684" y="4221150"/>
                  </a:lnTo>
                  <a:lnTo>
                    <a:pt x="2911271" y="4226547"/>
                  </a:lnTo>
                  <a:lnTo>
                    <a:pt x="2942107" y="4250982"/>
                  </a:lnTo>
                  <a:lnTo>
                    <a:pt x="2950108" y="4251782"/>
                  </a:lnTo>
                  <a:lnTo>
                    <a:pt x="2957334" y="4247959"/>
                  </a:lnTo>
                  <a:lnTo>
                    <a:pt x="2976143" y="4214228"/>
                  </a:lnTo>
                  <a:lnTo>
                    <a:pt x="2981287" y="4192143"/>
                  </a:lnTo>
                  <a:lnTo>
                    <a:pt x="2982214" y="4181437"/>
                  </a:lnTo>
                  <a:close/>
                </a:path>
                <a:path w="5434965" h="4533265">
                  <a:moveTo>
                    <a:pt x="3165195" y="1273086"/>
                  </a:moveTo>
                  <a:lnTo>
                    <a:pt x="3162858" y="1225638"/>
                  </a:lnTo>
                  <a:lnTo>
                    <a:pt x="3155962" y="1179982"/>
                  </a:lnTo>
                  <a:lnTo>
                    <a:pt x="3144723" y="1136281"/>
                  </a:lnTo>
                  <a:lnTo>
                    <a:pt x="3129318" y="1094727"/>
                  </a:lnTo>
                  <a:lnTo>
                    <a:pt x="3109925" y="1055471"/>
                  </a:lnTo>
                  <a:lnTo>
                    <a:pt x="3086747" y="1018717"/>
                  </a:lnTo>
                  <a:lnTo>
                    <a:pt x="3059976" y="984631"/>
                  </a:lnTo>
                  <a:lnTo>
                    <a:pt x="3029801" y="953376"/>
                  </a:lnTo>
                  <a:lnTo>
                    <a:pt x="2996412" y="925144"/>
                  </a:lnTo>
                  <a:lnTo>
                    <a:pt x="2959989" y="900099"/>
                  </a:lnTo>
                  <a:lnTo>
                    <a:pt x="2920733" y="878433"/>
                  </a:lnTo>
                  <a:lnTo>
                    <a:pt x="2920149" y="878192"/>
                  </a:lnTo>
                  <a:lnTo>
                    <a:pt x="2920149" y="1273086"/>
                  </a:lnTo>
                  <a:lnTo>
                    <a:pt x="2915526" y="1326210"/>
                  </a:lnTo>
                  <a:lnTo>
                    <a:pt x="2902229" y="1373987"/>
                  </a:lnTo>
                  <a:lnTo>
                    <a:pt x="2881122" y="1415872"/>
                  </a:lnTo>
                  <a:lnTo>
                    <a:pt x="2853067" y="1451330"/>
                  </a:lnTo>
                  <a:lnTo>
                    <a:pt x="2818930" y="1479829"/>
                  </a:lnTo>
                  <a:lnTo>
                    <a:pt x="2779547" y="1500860"/>
                  </a:lnTo>
                  <a:lnTo>
                    <a:pt x="2735821" y="1513852"/>
                  </a:lnTo>
                  <a:lnTo>
                    <a:pt x="2688577" y="1518310"/>
                  </a:lnTo>
                  <a:lnTo>
                    <a:pt x="2641333" y="1513852"/>
                  </a:lnTo>
                  <a:lnTo>
                    <a:pt x="2597607" y="1500860"/>
                  </a:lnTo>
                  <a:lnTo>
                    <a:pt x="2558237" y="1479829"/>
                  </a:lnTo>
                  <a:lnTo>
                    <a:pt x="2524087" y="1451330"/>
                  </a:lnTo>
                  <a:lnTo>
                    <a:pt x="2496032" y="1415872"/>
                  </a:lnTo>
                  <a:lnTo>
                    <a:pt x="2474938" y="1373987"/>
                  </a:lnTo>
                  <a:lnTo>
                    <a:pt x="2461641" y="1326210"/>
                  </a:lnTo>
                  <a:lnTo>
                    <a:pt x="2457018" y="1273086"/>
                  </a:lnTo>
                  <a:lnTo>
                    <a:pt x="2461641" y="1219949"/>
                  </a:lnTo>
                  <a:lnTo>
                    <a:pt x="2474938" y="1172171"/>
                  </a:lnTo>
                  <a:lnTo>
                    <a:pt x="2496032" y="1130287"/>
                  </a:lnTo>
                  <a:lnTo>
                    <a:pt x="2524087" y="1094828"/>
                  </a:lnTo>
                  <a:lnTo>
                    <a:pt x="2558237" y="1066330"/>
                  </a:lnTo>
                  <a:lnTo>
                    <a:pt x="2597607" y="1045311"/>
                  </a:lnTo>
                  <a:lnTo>
                    <a:pt x="2641333" y="1032306"/>
                  </a:lnTo>
                  <a:lnTo>
                    <a:pt x="2688577" y="1027849"/>
                  </a:lnTo>
                  <a:lnTo>
                    <a:pt x="2735821" y="1032306"/>
                  </a:lnTo>
                  <a:lnTo>
                    <a:pt x="2779547" y="1045311"/>
                  </a:lnTo>
                  <a:lnTo>
                    <a:pt x="2818930" y="1066330"/>
                  </a:lnTo>
                  <a:lnTo>
                    <a:pt x="2853067" y="1094828"/>
                  </a:lnTo>
                  <a:lnTo>
                    <a:pt x="2881122" y="1130287"/>
                  </a:lnTo>
                  <a:lnTo>
                    <a:pt x="2902229" y="1172171"/>
                  </a:lnTo>
                  <a:lnTo>
                    <a:pt x="2915526" y="1219949"/>
                  </a:lnTo>
                  <a:lnTo>
                    <a:pt x="2920149" y="1273086"/>
                  </a:lnTo>
                  <a:lnTo>
                    <a:pt x="2920149" y="878192"/>
                  </a:lnTo>
                  <a:lnTo>
                    <a:pt x="2878836" y="860310"/>
                  </a:lnTo>
                  <a:lnTo>
                    <a:pt x="2834475" y="845908"/>
                  </a:lnTo>
                  <a:lnTo>
                    <a:pt x="2787853" y="835393"/>
                  </a:lnTo>
                  <a:lnTo>
                    <a:pt x="2739161" y="828967"/>
                  </a:lnTo>
                  <a:lnTo>
                    <a:pt x="2688577" y="826782"/>
                  </a:lnTo>
                  <a:lnTo>
                    <a:pt x="2637993" y="828967"/>
                  </a:lnTo>
                  <a:lnTo>
                    <a:pt x="2589301" y="835393"/>
                  </a:lnTo>
                  <a:lnTo>
                    <a:pt x="2542679" y="845908"/>
                  </a:lnTo>
                  <a:lnTo>
                    <a:pt x="2498331" y="860310"/>
                  </a:lnTo>
                  <a:lnTo>
                    <a:pt x="2456421" y="878433"/>
                  </a:lnTo>
                  <a:lnTo>
                    <a:pt x="2417165" y="900099"/>
                  </a:lnTo>
                  <a:lnTo>
                    <a:pt x="2380754" y="925144"/>
                  </a:lnTo>
                  <a:lnTo>
                    <a:pt x="2347353" y="953376"/>
                  </a:lnTo>
                  <a:lnTo>
                    <a:pt x="2317178" y="984631"/>
                  </a:lnTo>
                  <a:lnTo>
                    <a:pt x="2290407" y="1018717"/>
                  </a:lnTo>
                  <a:lnTo>
                    <a:pt x="2267242" y="1055471"/>
                  </a:lnTo>
                  <a:lnTo>
                    <a:pt x="2247811" y="1094828"/>
                  </a:lnTo>
                  <a:lnTo>
                    <a:pt x="2232444" y="1136281"/>
                  </a:lnTo>
                  <a:lnTo>
                    <a:pt x="2221192" y="1179982"/>
                  </a:lnTo>
                  <a:lnTo>
                    <a:pt x="2214308" y="1225638"/>
                  </a:lnTo>
                  <a:lnTo>
                    <a:pt x="2211971" y="1273086"/>
                  </a:lnTo>
                  <a:lnTo>
                    <a:pt x="2214308" y="1320520"/>
                  </a:lnTo>
                  <a:lnTo>
                    <a:pt x="2221192" y="1366189"/>
                  </a:lnTo>
                  <a:lnTo>
                    <a:pt x="2232444" y="1409877"/>
                  </a:lnTo>
                  <a:lnTo>
                    <a:pt x="2247849" y="1451444"/>
                  </a:lnTo>
                  <a:lnTo>
                    <a:pt x="2267242" y="1490687"/>
                  </a:lnTo>
                  <a:lnTo>
                    <a:pt x="2290407" y="1527441"/>
                  </a:lnTo>
                  <a:lnTo>
                    <a:pt x="2317178" y="1561541"/>
                  </a:lnTo>
                  <a:lnTo>
                    <a:pt x="2347353" y="1592783"/>
                  </a:lnTo>
                  <a:lnTo>
                    <a:pt x="2380754" y="1621015"/>
                  </a:lnTo>
                  <a:lnTo>
                    <a:pt x="2417165" y="1646059"/>
                  </a:lnTo>
                  <a:lnTo>
                    <a:pt x="2456421" y="1667725"/>
                  </a:lnTo>
                  <a:lnTo>
                    <a:pt x="2498331" y="1685861"/>
                  </a:lnTo>
                  <a:lnTo>
                    <a:pt x="2542679" y="1700263"/>
                  </a:lnTo>
                  <a:lnTo>
                    <a:pt x="2589301" y="1710766"/>
                  </a:lnTo>
                  <a:lnTo>
                    <a:pt x="2637993" y="1717205"/>
                  </a:lnTo>
                  <a:lnTo>
                    <a:pt x="2688577" y="1719376"/>
                  </a:lnTo>
                  <a:lnTo>
                    <a:pt x="2739161" y="1717205"/>
                  </a:lnTo>
                  <a:lnTo>
                    <a:pt x="2787853" y="1710766"/>
                  </a:lnTo>
                  <a:lnTo>
                    <a:pt x="2834475" y="1700263"/>
                  </a:lnTo>
                  <a:lnTo>
                    <a:pt x="2878836" y="1685861"/>
                  </a:lnTo>
                  <a:lnTo>
                    <a:pt x="2920733" y="1667725"/>
                  </a:lnTo>
                  <a:lnTo>
                    <a:pt x="2959989" y="1646059"/>
                  </a:lnTo>
                  <a:lnTo>
                    <a:pt x="2996412" y="1621015"/>
                  </a:lnTo>
                  <a:lnTo>
                    <a:pt x="3029801" y="1592783"/>
                  </a:lnTo>
                  <a:lnTo>
                    <a:pt x="3059976" y="1561541"/>
                  </a:lnTo>
                  <a:lnTo>
                    <a:pt x="3086747" y="1527441"/>
                  </a:lnTo>
                  <a:lnTo>
                    <a:pt x="3109925" y="1490687"/>
                  </a:lnTo>
                  <a:lnTo>
                    <a:pt x="3129356" y="1451330"/>
                  </a:lnTo>
                  <a:lnTo>
                    <a:pt x="3144723" y="1409877"/>
                  </a:lnTo>
                  <a:lnTo>
                    <a:pt x="3155962" y="1366189"/>
                  </a:lnTo>
                  <a:lnTo>
                    <a:pt x="3162858" y="1320520"/>
                  </a:lnTo>
                  <a:lnTo>
                    <a:pt x="3165195" y="1273086"/>
                  </a:lnTo>
                  <a:close/>
                </a:path>
                <a:path w="5434965" h="4533265">
                  <a:moveTo>
                    <a:pt x="3199015" y="3434321"/>
                  </a:moveTo>
                  <a:lnTo>
                    <a:pt x="3196615" y="3427920"/>
                  </a:lnTo>
                  <a:lnTo>
                    <a:pt x="3193999" y="3426307"/>
                  </a:lnTo>
                  <a:lnTo>
                    <a:pt x="3186785" y="3426307"/>
                  </a:lnTo>
                  <a:lnTo>
                    <a:pt x="3182785" y="3424326"/>
                  </a:lnTo>
                  <a:lnTo>
                    <a:pt x="3177984" y="3420300"/>
                  </a:lnTo>
                  <a:lnTo>
                    <a:pt x="3177984" y="3413899"/>
                  </a:lnTo>
                  <a:lnTo>
                    <a:pt x="3173958" y="3413302"/>
                  </a:lnTo>
                  <a:lnTo>
                    <a:pt x="3140748" y="3435921"/>
                  </a:lnTo>
                  <a:lnTo>
                    <a:pt x="3127603" y="3447186"/>
                  </a:lnTo>
                  <a:lnTo>
                    <a:pt x="3114598" y="3454552"/>
                  </a:lnTo>
                  <a:lnTo>
                    <a:pt x="3101759" y="3458006"/>
                  </a:lnTo>
                  <a:lnTo>
                    <a:pt x="3089071" y="3457549"/>
                  </a:lnTo>
                  <a:lnTo>
                    <a:pt x="3077438" y="3453803"/>
                  </a:lnTo>
                  <a:lnTo>
                    <a:pt x="3052394" y="3416668"/>
                  </a:lnTo>
                  <a:lnTo>
                    <a:pt x="3052241" y="3414306"/>
                  </a:lnTo>
                  <a:lnTo>
                    <a:pt x="3051670" y="3405733"/>
                  </a:lnTo>
                  <a:lnTo>
                    <a:pt x="3055988" y="3366058"/>
                  </a:lnTo>
                  <a:lnTo>
                    <a:pt x="3066250" y="3325393"/>
                  </a:lnTo>
                  <a:lnTo>
                    <a:pt x="3069437" y="3319805"/>
                  </a:lnTo>
                  <a:lnTo>
                    <a:pt x="3071444" y="3314179"/>
                  </a:lnTo>
                  <a:lnTo>
                    <a:pt x="3072257" y="3308578"/>
                  </a:lnTo>
                  <a:lnTo>
                    <a:pt x="3069044" y="3308578"/>
                  </a:lnTo>
                  <a:lnTo>
                    <a:pt x="3070631" y="3304578"/>
                  </a:lnTo>
                  <a:lnTo>
                    <a:pt x="3077057" y="3296551"/>
                  </a:lnTo>
                  <a:lnTo>
                    <a:pt x="3080245" y="3293364"/>
                  </a:lnTo>
                  <a:lnTo>
                    <a:pt x="3082658" y="3288754"/>
                  </a:lnTo>
                  <a:lnTo>
                    <a:pt x="3084284" y="3282746"/>
                  </a:lnTo>
                  <a:lnTo>
                    <a:pt x="3084715" y="3276917"/>
                  </a:lnTo>
                  <a:lnTo>
                    <a:pt x="3083661" y="3268472"/>
                  </a:lnTo>
                  <a:lnTo>
                    <a:pt x="3081109" y="3257397"/>
                  </a:lnTo>
                  <a:lnTo>
                    <a:pt x="3077057" y="3243694"/>
                  </a:lnTo>
                  <a:lnTo>
                    <a:pt x="3075178" y="3232594"/>
                  </a:lnTo>
                  <a:lnTo>
                    <a:pt x="3065932" y="3193834"/>
                  </a:lnTo>
                  <a:lnTo>
                    <a:pt x="3061589" y="3182416"/>
                  </a:lnTo>
                  <a:lnTo>
                    <a:pt x="3058731" y="3175812"/>
                  </a:lnTo>
                  <a:lnTo>
                    <a:pt x="3032607" y="3142767"/>
                  </a:lnTo>
                  <a:lnTo>
                    <a:pt x="3014573" y="3134220"/>
                  </a:lnTo>
                  <a:lnTo>
                    <a:pt x="3014573" y="3222675"/>
                  </a:lnTo>
                  <a:lnTo>
                    <a:pt x="3013684" y="3238398"/>
                  </a:lnTo>
                  <a:lnTo>
                    <a:pt x="2994761" y="3292500"/>
                  </a:lnTo>
                  <a:lnTo>
                    <a:pt x="2971342" y="3325393"/>
                  </a:lnTo>
                  <a:lnTo>
                    <a:pt x="2966974" y="3329787"/>
                  </a:lnTo>
                  <a:lnTo>
                    <a:pt x="2962313" y="3334550"/>
                  </a:lnTo>
                  <a:lnTo>
                    <a:pt x="2957258" y="3339795"/>
                  </a:lnTo>
                  <a:lnTo>
                    <a:pt x="2952102" y="3345205"/>
                  </a:lnTo>
                  <a:lnTo>
                    <a:pt x="2944901" y="3352838"/>
                  </a:lnTo>
                  <a:lnTo>
                    <a:pt x="2939681" y="3358235"/>
                  </a:lnTo>
                  <a:lnTo>
                    <a:pt x="2936481" y="3361436"/>
                  </a:lnTo>
                  <a:lnTo>
                    <a:pt x="2932163" y="3366097"/>
                  </a:lnTo>
                  <a:lnTo>
                    <a:pt x="2926423" y="3371646"/>
                  </a:lnTo>
                  <a:lnTo>
                    <a:pt x="2890824" y="3401085"/>
                  </a:lnTo>
                  <a:lnTo>
                    <a:pt x="2857081" y="3424326"/>
                  </a:lnTo>
                  <a:lnTo>
                    <a:pt x="2817952" y="3448735"/>
                  </a:lnTo>
                  <a:lnTo>
                    <a:pt x="2800731" y="3455149"/>
                  </a:lnTo>
                  <a:lnTo>
                    <a:pt x="2796705" y="3450336"/>
                  </a:lnTo>
                  <a:lnTo>
                    <a:pt x="2794711" y="3446335"/>
                  </a:lnTo>
                  <a:lnTo>
                    <a:pt x="2794711" y="3443122"/>
                  </a:lnTo>
                  <a:lnTo>
                    <a:pt x="2807944" y="3399866"/>
                  </a:lnTo>
                  <a:lnTo>
                    <a:pt x="2831808" y="3355721"/>
                  </a:lnTo>
                  <a:lnTo>
                    <a:pt x="2862745" y="3307816"/>
                  </a:lnTo>
                  <a:lnTo>
                    <a:pt x="2885440" y="3276739"/>
                  </a:lnTo>
                  <a:lnTo>
                    <a:pt x="2919222" y="3234842"/>
                  </a:lnTo>
                  <a:lnTo>
                    <a:pt x="2949257" y="3203003"/>
                  </a:lnTo>
                  <a:lnTo>
                    <a:pt x="2984246" y="3183928"/>
                  </a:lnTo>
                  <a:lnTo>
                    <a:pt x="2995358" y="3182416"/>
                  </a:lnTo>
                  <a:lnTo>
                    <a:pt x="3000171" y="3183217"/>
                  </a:lnTo>
                  <a:lnTo>
                    <a:pt x="3004159" y="3188030"/>
                  </a:lnTo>
                  <a:lnTo>
                    <a:pt x="3007385" y="3196844"/>
                  </a:lnTo>
                  <a:lnTo>
                    <a:pt x="3012478" y="3208667"/>
                  </a:lnTo>
                  <a:lnTo>
                    <a:pt x="3014510" y="3222079"/>
                  </a:lnTo>
                  <a:lnTo>
                    <a:pt x="3014573" y="3222675"/>
                  </a:lnTo>
                  <a:lnTo>
                    <a:pt x="3014573" y="3134220"/>
                  </a:lnTo>
                  <a:lnTo>
                    <a:pt x="3007385" y="3131947"/>
                  </a:lnTo>
                  <a:lnTo>
                    <a:pt x="2998927" y="3127603"/>
                  </a:lnTo>
                  <a:lnTo>
                    <a:pt x="2991612" y="3124149"/>
                  </a:lnTo>
                  <a:lnTo>
                    <a:pt x="2985414" y="3121609"/>
                  </a:lnTo>
                  <a:lnTo>
                    <a:pt x="2980347" y="3119958"/>
                  </a:lnTo>
                  <a:lnTo>
                    <a:pt x="2974340" y="3118345"/>
                  </a:lnTo>
                  <a:lnTo>
                    <a:pt x="2968726" y="3118548"/>
                  </a:lnTo>
                  <a:lnTo>
                    <a:pt x="2958300" y="3122561"/>
                  </a:lnTo>
                  <a:lnTo>
                    <a:pt x="2951302" y="3126359"/>
                  </a:lnTo>
                  <a:lnTo>
                    <a:pt x="2942488" y="3131947"/>
                  </a:lnTo>
                  <a:lnTo>
                    <a:pt x="2929013" y="3138525"/>
                  </a:lnTo>
                  <a:lnTo>
                    <a:pt x="2885440" y="3172218"/>
                  </a:lnTo>
                  <a:lnTo>
                    <a:pt x="2855391" y="3204197"/>
                  </a:lnTo>
                  <a:lnTo>
                    <a:pt x="2826562" y="3241294"/>
                  </a:lnTo>
                  <a:lnTo>
                    <a:pt x="2799829" y="3281692"/>
                  </a:lnTo>
                  <a:lnTo>
                    <a:pt x="2776042" y="3323704"/>
                  </a:lnTo>
                  <a:lnTo>
                    <a:pt x="2756573" y="3365042"/>
                  </a:lnTo>
                  <a:lnTo>
                    <a:pt x="2742450" y="3404082"/>
                  </a:lnTo>
                  <a:lnTo>
                    <a:pt x="2734614" y="3450056"/>
                  </a:lnTo>
                  <a:lnTo>
                    <a:pt x="2734526" y="3454438"/>
                  </a:lnTo>
                  <a:lnTo>
                    <a:pt x="2735834" y="3467163"/>
                  </a:lnTo>
                  <a:lnTo>
                    <a:pt x="2758630" y="3501034"/>
                  </a:lnTo>
                  <a:lnTo>
                    <a:pt x="2797721" y="3520033"/>
                  </a:lnTo>
                  <a:lnTo>
                    <a:pt x="2805379" y="3520630"/>
                  </a:lnTo>
                  <a:lnTo>
                    <a:pt x="2812732" y="3520021"/>
                  </a:lnTo>
                  <a:lnTo>
                    <a:pt x="2818930" y="3519728"/>
                  </a:lnTo>
                  <a:lnTo>
                    <a:pt x="2860268" y="3506660"/>
                  </a:lnTo>
                  <a:lnTo>
                    <a:pt x="2877629" y="3494392"/>
                  </a:lnTo>
                  <a:lnTo>
                    <a:pt x="2877629" y="3491192"/>
                  </a:lnTo>
                  <a:lnTo>
                    <a:pt x="2892831" y="3491192"/>
                  </a:lnTo>
                  <a:lnTo>
                    <a:pt x="2906445" y="3479177"/>
                  </a:lnTo>
                  <a:lnTo>
                    <a:pt x="2909481" y="3476333"/>
                  </a:lnTo>
                  <a:lnTo>
                    <a:pt x="2913799" y="3472573"/>
                  </a:lnTo>
                  <a:lnTo>
                    <a:pt x="2919399" y="3467912"/>
                  </a:lnTo>
                  <a:lnTo>
                    <a:pt x="2926283" y="3462350"/>
                  </a:lnTo>
                  <a:lnTo>
                    <a:pt x="2933674" y="3456279"/>
                  </a:lnTo>
                  <a:lnTo>
                    <a:pt x="2934982" y="3455149"/>
                  </a:lnTo>
                  <a:lnTo>
                    <a:pt x="2940837" y="3450056"/>
                  </a:lnTo>
                  <a:lnTo>
                    <a:pt x="2947784" y="3443668"/>
                  </a:lnTo>
                  <a:lnTo>
                    <a:pt x="2954515" y="3437140"/>
                  </a:lnTo>
                  <a:lnTo>
                    <a:pt x="2989351" y="3414306"/>
                  </a:lnTo>
                  <a:lnTo>
                    <a:pt x="2995358" y="3426307"/>
                  </a:lnTo>
                  <a:lnTo>
                    <a:pt x="2998393" y="3435096"/>
                  </a:lnTo>
                  <a:lnTo>
                    <a:pt x="3002711" y="3444646"/>
                  </a:lnTo>
                  <a:lnTo>
                    <a:pt x="3030956" y="3486391"/>
                  </a:lnTo>
                  <a:lnTo>
                    <a:pt x="3070009" y="3511918"/>
                  </a:lnTo>
                  <a:lnTo>
                    <a:pt x="3099295" y="3515220"/>
                  </a:lnTo>
                  <a:lnTo>
                    <a:pt x="3115094" y="3514394"/>
                  </a:lnTo>
                  <a:lnTo>
                    <a:pt x="3153956" y="3501999"/>
                  </a:lnTo>
                  <a:lnTo>
                    <a:pt x="3173095" y="3481425"/>
                  </a:lnTo>
                  <a:lnTo>
                    <a:pt x="3176473" y="3476167"/>
                  </a:lnTo>
                  <a:lnTo>
                    <a:pt x="3182112" y="3469411"/>
                  </a:lnTo>
                  <a:lnTo>
                    <a:pt x="3189998" y="3461156"/>
                  </a:lnTo>
                  <a:lnTo>
                    <a:pt x="3191967" y="3458006"/>
                  </a:lnTo>
                  <a:lnTo>
                    <a:pt x="3193999" y="3454755"/>
                  </a:lnTo>
                  <a:lnTo>
                    <a:pt x="3196615" y="3448951"/>
                  </a:lnTo>
                  <a:lnTo>
                    <a:pt x="3198965" y="3438779"/>
                  </a:lnTo>
                  <a:lnTo>
                    <a:pt x="3199015" y="3434321"/>
                  </a:lnTo>
                  <a:close/>
                </a:path>
                <a:path w="5434965" h="4533265">
                  <a:moveTo>
                    <a:pt x="3267786" y="2289352"/>
                  </a:moveTo>
                  <a:lnTo>
                    <a:pt x="3258134" y="2244750"/>
                  </a:lnTo>
                  <a:lnTo>
                    <a:pt x="3245383" y="2232126"/>
                  </a:lnTo>
                  <a:lnTo>
                    <a:pt x="3238652" y="2225141"/>
                  </a:lnTo>
                  <a:lnTo>
                    <a:pt x="3204400" y="2200122"/>
                  </a:lnTo>
                  <a:lnTo>
                    <a:pt x="3204400" y="2289352"/>
                  </a:lnTo>
                  <a:lnTo>
                    <a:pt x="3204070" y="2295817"/>
                  </a:lnTo>
                  <a:lnTo>
                    <a:pt x="3181096" y="2336215"/>
                  </a:lnTo>
                  <a:lnTo>
                    <a:pt x="3150158" y="2362060"/>
                  </a:lnTo>
                  <a:lnTo>
                    <a:pt x="3126346" y="2368131"/>
                  </a:lnTo>
                  <a:lnTo>
                    <a:pt x="3116516" y="2370010"/>
                  </a:lnTo>
                  <a:lnTo>
                    <a:pt x="3105327" y="2372334"/>
                  </a:lnTo>
                  <a:lnTo>
                    <a:pt x="3092793" y="2375103"/>
                  </a:lnTo>
                  <a:lnTo>
                    <a:pt x="3088767" y="2375103"/>
                  </a:lnTo>
                  <a:lnTo>
                    <a:pt x="3081375" y="2374722"/>
                  </a:lnTo>
                  <a:lnTo>
                    <a:pt x="3059747" y="2373122"/>
                  </a:lnTo>
                  <a:lnTo>
                    <a:pt x="3055124" y="2371115"/>
                  </a:lnTo>
                  <a:lnTo>
                    <a:pt x="3056737" y="2367902"/>
                  </a:lnTo>
                  <a:lnTo>
                    <a:pt x="3053524" y="2366302"/>
                  </a:lnTo>
                  <a:lnTo>
                    <a:pt x="3079343" y="2327770"/>
                  </a:lnTo>
                  <a:lnTo>
                    <a:pt x="3110547" y="2295144"/>
                  </a:lnTo>
                  <a:lnTo>
                    <a:pt x="3143250" y="2270582"/>
                  </a:lnTo>
                  <a:lnTo>
                    <a:pt x="3149968" y="2266124"/>
                  </a:lnTo>
                  <a:lnTo>
                    <a:pt x="3156915" y="2262327"/>
                  </a:lnTo>
                  <a:lnTo>
                    <a:pt x="3164078" y="2259215"/>
                  </a:lnTo>
                  <a:lnTo>
                    <a:pt x="3171482" y="2256764"/>
                  </a:lnTo>
                  <a:lnTo>
                    <a:pt x="3178721" y="2255685"/>
                  </a:lnTo>
                  <a:lnTo>
                    <a:pt x="3185439" y="2256625"/>
                  </a:lnTo>
                  <a:lnTo>
                    <a:pt x="3204400" y="2289352"/>
                  </a:lnTo>
                  <a:lnTo>
                    <a:pt x="3204400" y="2200122"/>
                  </a:lnTo>
                  <a:lnTo>
                    <a:pt x="3200463" y="2198497"/>
                  </a:lnTo>
                  <a:lnTo>
                    <a:pt x="3190811" y="2196084"/>
                  </a:lnTo>
                  <a:lnTo>
                    <a:pt x="3174073" y="2194102"/>
                  </a:lnTo>
                  <a:lnTo>
                    <a:pt x="3166262" y="2194509"/>
                  </a:lnTo>
                  <a:lnTo>
                    <a:pt x="3123222" y="2204504"/>
                  </a:lnTo>
                  <a:lnTo>
                    <a:pt x="3089681" y="2223986"/>
                  </a:lnTo>
                  <a:lnTo>
                    <a:pt x="3060344" y="2248509"/>
                  </a:lnTo>
                  <a:lnTo>
                    <a:pt x="3031109" y="2276589"/>
                  </a:lnTo>
                  <a:lnTo>
                    <a:pt x="3002750" y="2316353"/>
                  </a:lnTo>
                  <a:lnTo>
                    <a:pt x="2996971" y="2325103"/>
                  </a:lnTo>
                  <a:lnTo>
                    <a:pt x="2991332" y="2331669"/>
                  </a:lnTo>
                  <a:lnTo>
                    <a:pt x="2985859" y="2336063"/>
                  </a:lnTo>
                  <a:lnTo>
                    <a:pt x="2978658" y="2340470"/>
                  </a:lnTo>
                  <a:lnTo>
                    <a:pt x="2973425" y="2339873"/>
                  </a:lnTo>
                  <a:lnTo>
                    <a:pt x="2970238" y="2334260"/>
                  </a:lnTo>
                  <a:lnTo>
                    <a:pt x="2970238" y="2331072"/>
                  </a:lnTo>
                  <a:lnTo>
                    <a:pt x="2968231" y="2329053"/>
                  </a:lnTo>
                  <a:lnTo>
                    <a:pt x="2960217" y="2327452"/>
                  </a:lnTo>
                  <a:lnTo>
                    <a:pt x="2956610" y="2327059"/>
                  </a:lnTo>
                  <a:lnTo>
                    <a:pt x="2953410" y="2327059"/>
                  </a:lnTo>
                  <a:lnTo>
                    <a:pt x="2950222" y="2325459"/>
                  </a:lnTo>
                  <a:lnTo>
                    <a:pt x="2946819" y="2325459"/>
                  </a:lnTo>
                  <a:lnTo>
                    <a:pt x="2939605" y="2328672"/>
                  </a:lnTo>
                  <a:lnTo>
                    <a:pt x="2936202" y="2329446"/>
                  </a:lnTo>
                  <a:lnTo>
                    <a:pt x="2929775" y="2329446"/>
                  </a:lnTo>
                  <a:lnTo>
                    <a:pt x="2927388" y="2332863"/>
                  </a:lnTo>
                  <a:lnTo>
                    <a:pt x="2924175" y="2346477"/>
                  </a:lnTo>
                  <a:lnTo>
                    <a:pt x="2923883" y="2351074"/>
                  </a:lnTo>
                  <a:lnTo>
                    <a:pt x="2923819" y="2352891"/>
                  </a:lnTo>
                  <a:lnTo>
                    <a:pt x="2924594" y="2358288"/>
                  </a:lnTo>
                  <a:lnTo>
                    <a:pt x="2923794" y="2362314"/>
                  </a:lnTo>
                  <a:lnTo>
                    <a:pt x="2926397" y="2367102"/>
                  </a:lnTo>
                  <a:lnTo>
                    <a:pt x="2938399" y="2378316"/>
                  </a:lnTo>
                  <a:lnTo>
                    <a:pt x="2942602" y="2382736"/>
                  </a:lnTo>
                  <a:lnTo>
                    <a:pt x="2945015" y="2385911"/>
                  </a:lnTo>
                  <a:lnTo>
                    <a:pt x="2950794" y="2391930"/>
                  </a:lnTo>
                  <a:lnTo>
                    <a:pt x="2954921" y="2397937"/>
                  </a:lnTo>
                  <a:lnTo>
                    <a:pt x="2957398" y="2403945"/>
                  </a:lnTo>
                  <a:lnTo>
                    <a:pt x="2958223" y="2409939"/>
                  </a:lnTo>
                  <a:lnTo>
                    <a:pt x="2958071" y="2417534"/>
                  </a:lnTo>
                  <a:lnTo>
                    <a:pt x="2957601" y="2428684"/>
                  </a:lnTo>
                  <a:lnTo>
                    <a:pt x="2956864" y="2442172"/>
                  </a:lnTo>
                  <a:lnTo>
                    <a:pt x="2955798" y="2459520"/>
                  </a:lnTo>
                  <a:lnTo>
                    <a:pt x="2953080" y="2492057"/>
                  </a:lnTo>
                  <a:lnTo>
                    <a:pt x="2952966" y="2521839"/>
                  </a:lnTo>
                  <a:lnTo>
                    <a:pt x="2961233" y="2565539"/>
                  </a:lnTo>
                  <a:lnTo>
                    <a:pt x="3000540" y="2608453"/>
                  </a:lnTo>
                  <a:lnTo>
                    <a:pt x="3036468" y="2623693"/>
                  </a:lnTo>
                  <a:lnTo>
                    <a:pt x="3081985" y="2629217"/>
                  </a:lnTo>
                  <a:lnTo>
                    <a:pt x="3097898" y="2627757"/>
                  </a:lnTo>
                  <a:lnTo>
                    <a:pt x="3149257" y="2609380"/>
                  </a:lnTo>
                  <a:lnTo>
                    <a:pt x="3183636" y="2583256"/>
                  </a:lnTo>
                  <a:lnTo>
                    <a:pt x="3214281" y="2552776"/>
                  </a:lnTo>
                  <a:lnTo>
                    <a:pt x="3231286" y="2515489"/>
                  </a:lnTo>
                  <a:lnTo>
                    <a:pt x="3233953" y="2501468"/>
                  </a:lnTo>
                  <a:lnTo>
                    <a:pt x="3230143" y="2494864"/>
                  </a:lnTo>
                  <a:lnTo>
                    <a:pt x="3221342" y="2489238"/>
                  </a:lnTo>
                  <a:lnTo>
                    <a:pt x="3212515" y="2486837"/>
                  </a:lnTo>
                  <a:lnTo>
                    <a:pt x="3204311" y="2486241"/>
                  </a:lnTo>
                  <a:lnTo>
                    <a:pt x="3189084" y="2488628"/>
                  </a:lnTo>
                  <a:lnTo>
                    <a:pt x="3183686" y="2492057"/>
                  </a:lnTo>
                  <a:lnTo>
                    <a:pt x="3180486" y="2497658"/>
                  </a:lnTo>
                  <a:lnTo>
                    <a:pt x="3170694" y="2506065"/>
                  </a:lnTo>
                  <a:lnTo>
                    <a:pt x="3160509" y="2515679"/>
                  </a:lnTo>
                  <a:lnTo>
                    <a:pt x="3149968" y="2526500"/>
                  </a:lnTo>
                  <a:lnTo>
                    <a:pt x="3139033" y="2538501"/>
                  </a:lnTo>
                  <a:lnTo>
                    <a:pt x="3127870" y="2549918"/>
                  </a:lnTo>
                  <a:lnTo>
                    <a:pt x="3093986" y="2569743"/>
                  </a:lnTo>
                  <a:lnTo>
                    <a:pt x="3069501" y="2572905"/>
                  </a:lnTo>
                  <a:lnTo>
                    <a:pt x="3059620" y="2570530"/>
                  </a:lnTo>
                  <a:lnTo>
                    <a:pt x="3027921" y="2544521"/>
                  </a:lnTo>
                  <a:lnTo>
                    <a:pt x="3022015" y="2515679"/>
                  </a:lnTo>
                  <a:lnTo>
                    <a:pt x="3022066" y="2506065"/>
                  </a:lnTo>
                  <a:lnTo>
                    <a:pt x="3026105" y="2459520"/>
                  </a:lnTo>
                  <a:lnTo>
                    <a:pt x="3037916" y="2421166"/>
                  </a:lnTo>
                  <a:lnTo>
                    <a:pt x="3043517" y="2424379"/>
                  </a:lnTo>
                  <a:lnTo>
                    <a:pt x="3048000" y="2425992"/>
                  </a:lnTo>
                  <a:lnTo>
                    <a:pt x="3054185" y="2427224"/>
                  </a:lnTo>
                  <a:lnTo>
                    <a:pt x="3062109" y="2428087"/>
                  </a:lnTo>
                  <a:lnTo>
                    <a:pt x="3071761" y="2428557"/>
                  </a:lnTo>
                  <a:lnTo>
                    <a:pt x="3082493" y="2428684"/>
                  </a:lnTo>
                  <a:lnTo>
                    <a:pt x="3093682" y="2428430"/>
                  </a:lnTo>
                  <a:lnTo>
                    <a:pt x="3139795" y="2424074"/>
                  </a:lnTo>
                  <a:lnTo>
                    <a:pt x="3155721" y="2421166"/>
                  </a:lnTo>
                  <a:lnTo>
                    <a:pt x="3157651" y="2420772"/>
                  </a:lnTo>
                  <a:lnTo>
                    <a:pt x="3197314" y="2397937"/>
                  </a:lnTo>
                  <a:lnTo>
                    <a:pt x="3227044" y="2373833"/>
                  </a:lnTo>
                  <a:lnTo>
                    <a:pt x="3253549" y="2342972"/>
                  </a:lnTo>
                  <a:lnTo>
                    <a:pt x="3256521" y="2335911"/>
                  </a:lnTo>
                  <a:lnTo>
                    <a:pt x="3260001" y="2328037"/>
                  </a:lnTo>
                  <a:lnTo>
                    <a:pt x="3263087" y="2318943"/>
                  </a:lnTo>
                  <a:lnTo>
                    <a:pt x="3265411" y="2309406"/>
                  </a:lnTo>
                  <a:lnTo>
                    <a:pt x="3266986" y="2299411"/>
                  </a:lnTo>
                  <a:lnTo>
                    <a:pt x="3267786" y="2289352"/>
                  </a:lnTo>
                  <a:close/>
                </a:path>
                <a:path w="5434965" h="4533265">
                  <a:moveTo>
                    <a:pt x="3334283" y="360362"/>
                  </a:moveTo>
                  <a:lnTo>
                    <a:pt x="3328352" y="319900"/>
                  </a:lnTo>
                  <a:lnTo>
                    <a:pt x="3317951" y="300062"/>
                  </a:lnTo>
                  <a:lnTo>
                    <a:pt x="3311067" y="286931"/>
                  </a:lnTo>
                  <a:lnTo>
                    <a:pt x="3283140" y="261581"/>
                  </a:lnTo>
                  <a:lnTo>
                    <a:pt x="3245281" y="243979"/>
                  </a:lnTo>
                  <a:lnTo>
                    <a:pt x="3273425" y="225259"/>
                  </a:lnTo>
                  <a:lnTo>
                    <a:pt x="3289884" y="206121"/>
                  </a:lnTo>
                  <a:lnTo>
                    <a:pt x="3294329" y="200952"/>
                  </a:lnTo>
                  <a:lnTo>
                    <a:pt x="3307359" y="171513"/>
                  </a:lnTo>
                  <a:lnTo>
                    <a:pt x="3311842" y="137414"/>
                  </a:lnTo>
                  <a:lnTo>
                    <a:pt x="3307664" y="109385"/>
                  </a:lnTo>
                  <a:lnTo>
                    <a:pt x="3289719" y="68186"/>
                  </a:lnTo>
                  <a:lnTo>
                    <a:pt x="3226320" y="24815"/>
                  </a:lnTo>
                  <a:lnTo>
                    <a:pt x="3194151" y="16941"/>
                  </a:lnTo>
                  <a:lnTo>
                    <a:pt x="3194151" y="349859"/>
                  </a:lnTo>
                  <a:lnTo>
                    <a:pt x="3190341" y="372046"/>
                  </a:lnTo>
                  <a:lnTo>
                    <a:pt x="3179000" y="388061"/>
                  </a:lnTo>
                  <a:lnTo>
                    <a:pt x="3160153" y="397764"/>
                  </a:lnTo>
                  <a:lnTo>
                    <a:pt x="3133890" y="401027"/>
                  </a:lnTo>
                  <a:lnTo>
                    <a:pt x="3024581" y="401027"/>
                  </a:lnTo>
                  <a:lnTo>
                    <a:pt x="3024581" y="300062"/>
                  </a:lnTo>
                  <a:lnTo>
                    <a:pt x="3133890" y="300062"/>
                  </a:lnTo>
                  <a:lnTo>
                    <a:pt x="3160153" y="303110"/>
                  </a:lnTo>
                  <a:lnTo>
                    <a:pt x="3179000" y="312343"/>
                  </a:lnTo>
                  <a:lnTo>
                    <a:pt x="3190341" y="327875"/>
                  </a:lnTo>
                  <a:lnTo>
                    <a:pt x="3194151" y="349859"/>
                  </a:lnTo>
                  <a:lnTo>
                    <a:pt x="3194151" y="16941"/>
                  </a:lnTo>
                  <a:lnTo>
                    <a:pt x="3180562" y="13614"/>
                  </a:lnTo>
                  <a:lnTo>
                    <a:pt x="3171710" y="13004"/>
                  </a:lnTo>
                  <a:lnTo>
                    <a:pt x="3171710" y="157746"/>
                  </a:lnTo>
                  <a:lnTo>
                    <a:pt x="3168040" y="178904"/>
                  </a:lnTo>
                  <a:lnTo>
                    <a:pt x="3157004" y="194030"/>
                  </a:lnTo>
                  <a:lnTo>
                    <a:pt x="3138614" y="203098"/>
                  </a:lnTo>
                  <a:lnTo>
                    <a:pt x="3112871" y="206121"/>
                  </a:lnTo>
                  <a:lnTo>
                    <a:pt x="3024581" y="206121"/>
                  </a:lnTo>
                  <a:lnTo>
                    <a:pt x="3024581" y="109385"/>
                  </a:lnTo>
                  <a:lnTo>
                    <a:pt x="3112871" y="109385"/>
                  </a:lnTo>
                  <a:lnTo>
                    <a:pt x="3138614" y="112496"/>
                  </a:lnTo>
                  <a:lnTo>
                    <a:pt x="3157004" y="121729"/>
                  </a:lnTo>
                  <a:lnTo>
                    <a:pt x="3168040" y="136880"/>
                  </a:lnTo>
                  <a:lnTo>
                    <a:pt x="3171710" y="157746"/>
                  </a:lnTo>
                  <a:lnTo>
                    <a:pt x="3171710" y="13004"/>
                  </a:lnTo>
                  <a:lnTo>
                    <a:pt x="3126181" y="9817"/>
                  </a:lnTo>
                  <a:lnTo>
                    <a:pt x="2887954" y="9817"/>
                  </a:lnTo>
                  <a:lnTo>
                    <a:pt x="2887954" y="500595"/>
                  </a:lnTo>
                  <a:lnTo>
                    <a:pt x="3139503" y="500595"/>
                  </a:lnTo>
                  <a:lnTo>
                    <a:pt x="3197720" y="496201"/>
                  </a:lnTo>
                  <a:lnTo>
                    <a:pt x="3246056" y="483400"/>
                  </a:lnTo>
                  <a:lnTo>
                    <a:pt x="3284182" y="462813"/>
                  </a:lnTo>
                  <a:lnTo>
                    <a:pt x="3311804" y="435051"/>
                  </a:lnTo>
                  <a:lnTo>
                    <a:pt x="3328441" y="401027"/>
                  </a:lnTo>
                  <a:lnTo>
                    <a:pt x="3328606" y="400697"/>
                  </a:lnTo>
                  <a:lnTo>
                    <a:pt x="3334283" y="360362"/>
                  </a:lnTo>
                  <a:close/>
                </a:path>
                <a:path w="5434965" h="4533265">
                  <a:moveTo>
                    <a:pt x="3379139" y="4357446"/>
                  </a:moveTo>
                  <a:lnTo>
                    <a:pt x="3374479" y="4316006"/>
                  </a:lnTo>
                  <a:lnTo>
                    <a:pt x="3353016" y="4281005"/>
                  </a:lnTo>
                  <a:lnTo>
                    <a:pt x="3312782" y="4252176"/>
                  </a:lnTo>
                  <a:lnTo>
                    <a:pt x="3276168" y="4238891"/>
                  </a:lnTo>
                  <a:lnTo>
                    <a:pt x="3256648" y="4235805"/>
                  </a:lnTo>
                  <a:lnTo>
                    <a:pt x="3248634" y="4235958"/>
                  </a:lnTo>
                  <a:lnTo>
                    <a:pt x="3205835" y="4249217"/>
                  </a:lnTo>
                  <a:lnTo>
                    <a:pt x="3186023" y="4279811"/>
                  </a:lnTo>
                  <a:lnTo>
                    <a:pt x="3186798" y="4284611"/>
                  </a:lnTo>
                  <a:lnTo>
                    <a:pt x="3235274" y="4306240"/>
                  </a:lnTo>
                  <a:lnTo>
                    <a:pt x="3243224" y="4305262"/>
                  </a:lnTo>
                  <a:lnTo>
                    <a:pt x="3284486" y="4307484"/>
                  </a:lnTo>
                  <a:lnTo>
                    <a:pt x="3310483" y="4341050"/>
                  </a:lnTo>
                  <a:lnTo>
                    <a:pt x="3309010" y="4352950"/>
                  </a:lnTo>
                  <a:lnTo>
                    <a:pt x="3289757" y="4389412"/>
                  </a:lnTo>
                  <a:lnTo>
                    <a:pt x="3256305" y="4418571"/>
                  </a:lnTo>
                  <a:lnTo>
                    <a:pt x="3212033" y="4437621"/>
                  </a:lnTo>
                  <a:lnTo>
                    <a:pt x="3178810" y="4442231"/>
                  </a:lnTo>
                  <a:lnTo>
                    <a:pt x="3161982" y="4441710"/>
                  </a:lnTo>
                  <a:lnTo>
                    <a:pt x="3145155" y="4439221"/>
                  </a:lnTo>
                  <a:lnTo>
                    <a:pt x="3128340" y="4434789"/>
                  </a:lnTo>
                  <a:lnTo>
                    <a:pt x="3128149" y="4425073"/>
                  </a:lnTo>
                  <a:lnTo>
                    <a:pt x="3128797" y="4413923"/>
                  </a:lnTo>
                  <a:lnTo>
                    <a:pt x="3135515" y="4372280"/>
                  </a:lnTo>
                  <a:lnTo>
                    <a:pt x="3147580" y="4323054"/>
                  </a:lnTo>
                  <a:lnTo>
                    <a:pt x="3163671" y="4271137"/>
                  </a:lnTo>
                  <a:lnTo>
                    <a:pt x="3182556" y="4221696"/>
                  </a:lnTo>
                  <a:lnTo>
                    <a:pt x="3202152" y="4180916"/>
                  </a:lnTo>
                  <a:lnTo>
                    <a:pt x="3225660" y="4148061"/>
                  </a:lnTo>
                  <a:lnTo>
                    <a:pt x="3230664" y="4141241"/>
                  </a:lnTo>
                  <a:lnTo>
                    <a:pt x="3235883" y="4133227"/>
                  </a:lnTo>
                  <a:lnTo>
                    <a:pt x="3239135" y="4127233"/>
                  </a:lnTo>
                  <a:lnTo>
                    <a:pt x="3241129" y="4121226"/>
                  </a:lnTo>
                  <a:lnTo>
                    <a:pt x="3241840" y="4115219"/>
                  </a:lnTo>
                  <a:lnTo>
                    <a:pt x="3240481" y="4101998"/>
                  </a:lnTo>
                  <a:lnTo>
                    <a:pt x="3215246" y="4070362"/>
                  </a:lnTo>
                  <a:lnTo>
                    <a:pt x="3179292" y="4064419"/>
                  </a:lnTo>
                  <a:lnTo>
                    <a:pt x="3173399" y="4064749"/>
                  </a:lnTo>
                  <a:lnTo>
                    <a:pt x="3165779" y="4065574"/>
                  </a:lnTo>
                  <a:lnTo>
                    <a:pt x="3162782" y="4070362"/>
                  </a:lnTo>
                  <a:lnTo>
                    <a:pt x="3164395" y="4079176"/>
                  </a:lnTo>
                  <a:lnTo>
                    <a:pt x="3159582" y="4091711"/>
                  </a:lnTo>
                  <a:lnTo>
                    <a:pt x="3153575" y="4106507"/>
                  </a:lnTo>
                  <a:lnTo>
                    <a:pt x="3146361" y="4123550"/>
                  </a:lnTo>
                  <a:lnTo>
                    <a:pt x="3128861" y="4163796"/>
                  </a:lnTo>
                  <a:lnTo>
                    <a:pt x="3119628" y="4185805"/>
                  </a:lnTo>
                  <a:lnTo>
                    <a:pt x="3100717" y="4232961"/>
                  </a:lnTo>
                  <a:lnTo>
                    <a:pt x="3082836" y="4282376"/>
                  </a:lnTo>
                  <a:lnTo>
                    <a:pt x="3067659" y="4332071"/>
                  </a:lnTo>
                  <a:lnTo>
                    <a:pt x="3057309" y="4379379"/>
                  </a:lnTo>
                  <a:lnTo>
                    <a:pt x="3053867" y="4421568"/>
                  </a:lnTo>
                  <a:lnTo>
                    <a:pt x="3054235" y="4432135"/>
                  </a:lnTo>
                  <a:lnTo>
                    <a:pt x="3067659" y="4476712"/>
                  </a:lnTo>
                  <a:lnTo>
                    <a:pt x="3079089" y="4490059"/>
                  </a:lnTo>
                  <a:lnTo>
                    <a:pt x="3084080" y="4495584"/>
                  </a:lnTo>
                  <a:lnTo>
                    <a:pt x="3121583" y="4510227"/>
                  </a:lnTo>
                  <a:lnTo>
                    <a:pt x="3136646" y="4510710"/>
                  </a:lnTo>
                  <a:lnTo>
                    <a:pt x="3144710" y="4511383"/>
                  </a:lnTo>
                  <a:lnTo>
                    <a:pt x="3153156" y="4512513"/>
                  </a:lnTo>
                  <a:lnTo>
                    <a:pt x="3161982" y="4514088"/>
                  </a:lnTo>
                  <a:lnTo>
                    <a:pt x="3170796" y="4511675"/>
                  </a:lnTo>
                  <a:lnTo>
                    <a:pt x="3177387" y="4511091"/>
                  </a:lnTo>
                  <a:lnTo>
                    <a:pt x="3186201" y="4513478"/>
                  </a:lnTo>
                  <a:lnTo>
                    <a:pt x="3192411" y="4514088"/>
                  </a:lnTo>
                  <a:lnTo>
                    <a:pt x="3200425" y="4514088"/>
                  </a:lnTo>
                  <a:lnTo>
                    <a:pt x="3220656" y="4505452"/>
                  </a:lnTo>
                  <a:lnTo>
                    <a:pt x="3286341" y="4476839"/>
                  </a:lnTo>
                  <a:lnTo>
                    <a:pt x="3326727" y="4453725"/>
                  </a:lnTo>
                  <a:lnTo>
                    <a:pt x="3355416" y="4425175"/>
                  </a:lnTo>
                  <a:lnTo>
                    <a:pt x="3375850" y="4382528"/>
                  </a:lnTo>
                  <a:lnTo>
                    <a:pt x="3378162" y="4370400"/>
                  </a:lnTo>
                  <a:lnTo>
                    <a:pt x="3379139" y="4357446"/>
                  </a:lnTo>
                  <a:close/>
                </a:path>
                <a:path w="5434965" h="4533265">
                  <a:moveTo>
                    <a:pt x="3536238" y="4472051"/>
                  </a:moveTo>
                  <a:lnTo>
                    <a:pt x="3519906" y="4433303"/>
                  </a:lnTo>
                  <a:lnTo>
                    <a:pt x="3485616" y="4414672"/>
                  </a:lnTo>
                  <a:lnTo>
                    <a:pt x="3472561" y="4413174"/>
                  </a:lnTo>
                  <a:lnTo>
                    <a:pt x="3466744" y="4414520"/>
                  </a:lnTo>
                  <a:lnTo>
                    <a:pt x="3426561" y="4438434"/>
                  </a:lnTo>
                  <a:lnTo>
                    <a:pt x="3401669" y="4471441"/>
                  </a:lnTo>
                  <a:lnTo>
                    <a:pt x="3399675" y="4482516"/>
                  </a:lnTo>
                  <a:lnTo>
                    <a:pt x="3401517" y="4493514"/>
                  </a:lnTo>
                  <a:lnTo>
                    <a:pt x="3433953" y="4525365"/>
                  </a:lnTo>
                  <a:lnTo>
                    <a:pt x="3449739" y="4529099"/>
                  </a:lnTo>
                  <a:lnTo>
                    <a:pt x="3457727" y="4528845"/>
                  </a:lnTo>
                  <a:lnTo>
                    <a:pt x="3507282" y="4510113"/>
                  </a:lnTo>
                  <a:lnTo>
                    <a:pt x="3536238" y="4472051"/>
                  </a:lnTo>
                  <a:close/>
                </a:path>
                <a:path w="5434965" h="4533265">
                  <a:moveTo>
                    <a:pt x="3573246" y="3200438"/>
                  </a:moveTo>
                  <a:lnTo>
                    <a:pt x="3565499" y="3162160"/>
                  </a:lnTo>
                  <a:lnTo>
                    <a:pt x="3543211" y="3130753"/>
                  </a:lnTo>
                  <a:lnTo>
                    <a:pt x="3538664" y="3125051"/>
                  </a:lnTo>
                  <a:lnTo>
                    <a:pt x="3503701" y="3105226"/>
                  </a:lnTo>
                  <a:lnTo>
                    <a:pt x="3503561" y="3105200"/>
                  </a:lnTo>
                  <a:lnTo>
                    <a:pt x="3503561" y="3196831"/>
                  </a:lnTo>
                  <a:lnTo>
                    <a:pt x="3502926" y="3201911"/>
                  </a:lnTo>
                  <a:lnTo>
                    <a:pt x="3475659" y="3239643"/>
                  </a:lnTo>
                  <a:lnTo>
                    <a:pt x="3441090" y="3262922"/>
                  </a:lnTo>
                  <a:lnTo>
                    <a:pt x="3396589" y="3270466"/>
                  </a:lnTo>
                  <a:lnTo>
                    <a:pt x="3386861" y="3270275"/>
                  </a:lnTo>
                  <a:lnTo>
                    <a:pt x="3348558" y="3259315"/>
                  </a:lnTo>
                  <a:lnTo>
                    <a:pt x="3346945" y="3257715"/>
                  </a:lnTo>
                  <a:lnTo>
                    <a:pt x="3372078" y="3221850"/>
                  </a:lnTo>
                  <a:lnTo>
                    <a:pt x="3402736" y="3190125"/>
                  </a:lnTo>
                  <a:lnTo>
                    <a:pt x="3434245" y="3168040"/>
                  </a:lnTo>
                  <a:lnTo>
                    <a:pt x="3468420" y="3162160"/>
                  </a:lnTo>
                  <a:lnTo>
                    <a:pt x="3479152" y="3164141"/>
                  </a:lnTo>
                  <a:lnTo>
                    <a:pt x="3503561" y="3196831"/>
                  </a:lnTo>
                  <a:lnTo>
                    <a:pt x="3503561" y="3105200"/>
                  </a:lnTo>
                  <a:lnTo>
                    <a:pt x="3456559" y="3098774"/>
                  </a:lnTo>
                  <a:lnTo>
                    <a:pt x="3440480" y="3097720"/>
                  </a:lnTo>
                  <a:lnTo>
                    <a:pt x="3433838" y="3098215"/>
                  </a:lnTo>
                  <a:lnTo>
                    <a:pt x="3426523" y="3100273"/>
                  </a:lnTo>
                  <a:lnTo>
                    <a:pt x="3418522" y="3103918"/>
                  </a:lnTo>
                  <a:lnTo>
                    <a:pt x="3409848" y="3109125"/>
                  </a:lnTo>
                  <a:lnTo>
                    <a:pt x="3391192" y="3117773"/>
                  </a:lnTo>
                  <a:lnTo>
                    <a:pt x="3353651" y="3143605"/>
                  </a:lnTo>
                  <a:lnTo>
                    <a:pt x="3316554" y="3180054"/>
                  </a:lnTo>
                  <a:lnTo>
                    <a:pt x="3284410" y="3222409"/>
                  </a:lnTo>
                  <a:lnTo>
                    <a:pt x="3258680" y="3269234"/>
                  </a:lnTo>
                  <a:lnTo>
                    <a:pt x="3243669" y="3316351"/>
                  </a:lnTo>
                  <a:lnTo>
                    <a:pt x="3238703" y="3366135"/>
                  </a:lnTo>
                  <a:lnTo>
                    <a:pt x="3238335" y="3389820"/>
                  </a:lnTo>
                  <a:lnTo>
                    <a:pt x="3239312" y="3410877"/>
                  </a:lnTo>
                  <a:lnTo>
                    <a:pt x="3251250" y="3461613"/>
                  </a:lnTo>
                  <a:lnTo>
                    <a:pt x="3278962" y="3503472"/>
                  </a:lnTo>
                  <a:lnTo>
                    <a:pt x="3319742" y="3532632"/>
                  </a:lnTo>
                  <a:lnTo>
                    <a:pt x="3367608" y="3543566"/>
                  </a:lnTo>
                  <a:lnTo>
                    <a:pt x="3384029" y="3542855"/>
                  </a:lnTo>
                  <a:lnTo>
                    <a:pt x="3400044" y="3539921"/>
                  </a:lnTo>
                  <a:lnTo>
                    <a:pt x="3415093" y="3534753"/>
                  </a:lnTo>
                  <a:lnTo>
                    <a:pt x="3429177" y="3527310"/>
                  </a:lnTo>
                  <a:lnTo>
                    <a:pt x="3442284" y="3517620"/>
                  </a:lnTo>
                  <a:lnTo>
                    <a:pt x="3455035" y="3509022"/>
                  </a:lnTo>
                  <a:lnTo>
                    <a:pt x="3487940" y="3480981"/>
                  </a:lnTo>
                  <a:lnTo>
                    <a:pt x="3513772" y="3446729"/>
                  </a:lnTo>
                  <a:lnTo>
                    <a:pt x="3518166" y="3437115"/>
                  </a:lnTo>
                  <a:lnTo>
                    <a:pt x="3516363" y="3432327"/>
                  </a:lnTo>
                  <a:lnTo>
                    <a:pt x="3508362" y="3432327"/>
                  </a:lnTo>
                  <a:lnTo>
                    <a:pt x="3505149" y="3430727"/>
                  </a:lnTo>
                  <a:lnTo>
                    <a:pt x="3501948" y="3428111"/>
                  </a:lnTo>
                  <a:lnTo>
                    <a:pt x="3495548" y="3420910"/>
                  </a:lnTo>
                  <a:lnTo>
                    <a:pt x="3491928" y="3419106"/>
                  </a:lnTo>
                  <a:lnTo>
                    <a:pt x="3483914" y="3419106"/>
                  </a:lnTo>
                  <a:lnTo>
                    <a:pt x="3480308" y="3420503"/>
                  </a:lnTo>
                  <a:lnTo>
                    <a:pt x="3477133" y="3423323"/>
                  </a:lnTo>
                  <a:lnTo>
                    <a:pt x="3473907" y="3426129"/>
                  </a:lnTo>
                  <a:lnTo>
                    <a:pt x="3469500" y="3430333"/>
                  </a:lnTo>
                  <a:lnTo>
                    <a:pt x="3446894" y="3452952"/>
                  </a:lnTo>
                  <a:lnTo>
                    <a:pt x="3444290" y="3454552"/>
                  </a:lnTo>
                  <a:lnTo>
                    <a:pt x="3417049" y="3469576"/>
                  </a:lnTo>
                  <a:lnTo>
                    <a:pt x="3407245" y="3474720"/>
                  </a:lnTo>
                  <a:lnTo>
                    <a:pt x="3398266" y="3478123"/>
                  </a:lnTo>
                  <a:lnTo>
                    <a:pt x="3390125" y="3479812"/>
                  </a:lnTo>
                  <a:lnTo>
                    <a:pt x="3382810" y="3479774"/>
                  </a:lnTo>
                  <a:lnTo>
                    <a:pt x="3344964" y="3473170"/>
                  </a:lnTo>
                  <a:lnTo>
                    <a:pt x="3312528" y="3448545"/>
                  </a:lnTo>
                  <a:lnTo>
                    <a:pt x="3303968" y="3403155"/>
                  </a:lnTo>
                  <a:lnTo>
                    <a:pt x="3305314" y="3381870"/>
                  </a:lnTo>
                  <a:lnTo>
                    <a:pt x="3311626" y="3342665"/>
                  </a:lnTo>
                  <a:lnTo>
                    <a:pt x="3329648" y="3314128"/>
                  </a:lnTo>
                  <a:lnTo>
                    <a:pt x="3338131" y="3314763"/>
                  </a:lnTo>
                  <a:lnTo>
                    <a:pt x="3348558" y="3318192"/>
                  </a:lnTo>
                  <a:lnTo>
                    <a:pt x="3359454" y="3324568"/>
                  </a:lnTo>
                  <a:lnTo>
                    <a:pt x="3371697" y="3329292"/>
                  </a:lnTo>
                  <a:lnTo>
                    <a:pt x="3385286" y="3332378"/>
                  </a:lnTo>
                  <a:lnTo>
                    <a:pt x="3400234" y="3333800"/>
                  </a:lnTo>
                  <a:lnTo>
                    <a:pt x="3415652" y="3333800"/>
                  </a:lnTo>
                  <a:lnTo>
                    <a:pt x="3457905" y="3326587"/>
                  </a:lnTo>
                  <a:lnTo>
                    <a:pt x="3502507" y="3299117"/>
                  </a:lnTo>
                  <a:lnTo>
                    <a:pt x="3532555" y="3270466"/>
                  </a:lnTo>
                  <a:lnTo>
                    <a:pt x="3561981" y="3229737"/>
                  </a:lnTo>
                  <a:lnTo>
                    <a:pt x="3569220" y="3214370"/>
                  </a:lnTo>
                  <a:lnTo>
                    <a:pt x="3573246" y="3200438"/>
                  </a:lnTo>
                  <a:close/>
                </a:path>
                <a:path w="5434965" h="4533265">
                  <a:moveTo>
                    <a:pt x="3697109" y="2272982"/>
                  </a:moveTo>
                  <a:lnTo>
                    <a:pt x="3679380" y="2236038"/>
                  </a:lnTo>
                  <a:lnTo>
                    <a:pt x="3660267" y="2223528"/>
                  </a:lnTo>
                  <a:lnTo>
                    <a:pt x="3653053" y="2223719"/>
                  </a:lnTo>
                  <a:lnTo>
                    <a:pt x="3646652" y="2228532"/>
                  </a:lnTo>
                  <a:lnTo>
                    <a:pt x="3642817" y="2230412"/>
                  </a:lnTo>
                  <a:lnTo>
                    <a:pt x="3576066" y="2275713"/>
                  </a:lnTo>
                  <a:lnTo>
                    <a:pt x="3546322" y="2303018"/>
                  </a:lnTo>
                  <a:lnTo>
                    <a:pt x="3538664" y="2310523"/>
                  </a:lnTo>
                  <a:lnTo>
                    <a:pt x="3506076" y="2332761"/>
                  </a:lnTo>
                  <a:lnTo>
                    <a:pt x="3478441" y="2342667"/>
                  </a:lnTo>
                  <a:lnTo>
                    <a:pt x="3473640" y="2337460"/>
                  </a:lnTo>
                  <a:lnTo>
                    <a:pt x="3473640" y="2324633"/>
                  </a:lnTo>
                  <a:lnTo>
                    <a:pt x="3473005" y="2318982"/>
                  </a:lnTo>
                  <a:lnTo>
                    <a:pt x="3458210" y="2280120"/>
                  </a:lnTo>
                  <a:lnTo>
                    <a:pt x="3435489" y="2239683"/>
                  </a:lnTo>
                  <a:lnTo>
                    <a:pt x="3421964" y="2228532"/>
                  </a:lnTo>
                  <a:lnTo>
                    <a:pt x="3412375" y="2222119"/>
                  </a:lnTo>
                  <a:lnTo>
                    <a:pt x="3378314" y="2244153"/>
                  </a:lnTo>
                  <a:lnTo>
                    <a:pt x="3375304" y="2250770"/>
                  </a:lnTo>
                  <a:lnTo>
                    <a:pt x="3375723" y="2254364"/>
                  </a:lnTo>
                  <a:lnTo>
                    <a:pt x="3376879" y="2258009"/>
                  </a:lnTo>
                  <a:lnTo>
                    <a:pt x="3379774" y="2263533"/>
                  </a:lnTo>
                  <a:lnTo>
                    <a:pt x="3384397" y="2270925"/>
                  </a:lnTo>
                  <a:lnTo>
                    <a:pt x="3390747" y="2280196"/>
                  </a:lnTo>
                  <a:lnTo>
                    <a:pt x="3393402" y="2287816"/>
                  </a:lnTo>
                  <a:lnTo>
                    <a:pt x="3400323" y="2305532"/>
                  </a:lnTo>
                  <a:lnTo>
                    <a:pt x="3421964" y="2355888"/>
                  </a:lnTo>
                  <a:lnTo>
                    <a:pt x="3435197" y="2401532"/>
                  </a:lnTo>
                  <a:lnTo>
                    <a:pt x="3358299" y="2477236"/>
                  </a:lnTo>
                  <a:lnTo>
                    <a:pt x="3340493" y="2493302"/>
                  </a:lnTo>
                  <a:lnTo>
                    <a:pt x="3320758" y="2512682"/>
                  </a:lnTo>
                  <a:lnTo>
                    <a:pt x="3299053" y="2535364"/>
                  </a:lnTo>
                  <a:lnTo>
                    <a:pt x="3275393" y="2561336"/>
                  </a:lnTo>
                  <a:lnTo>
                    <a:pt x="3275393" y="2567762"/>
                  </a:lnTo>
                  <a:lnTo>
                    <a:pt x="3305429" y="2598572"/>
                  </a:lnTo>
                  <a:lnTo>
                    <a:pt x="3320656" y="2605798"/>
                  </a:lnTo>
                  <a:lnTo>
                    <a:pt x="3327057" y="2605798"/>
                  </a:lnTo>
                  <a:lnTo>
                    <a:pt x="3373463" y="2571102"/>
                  </a:lnTo>
                  <a:lnTo>
                    <a:pt x="3402761" y="2542095"/>
                  </a:lnTo>
                  <a:lnTo>
                    <a:pt x="3415830" y="2529484"/>
                  </a:lnTo>
                  <a:lnTo>
                    <a:pt x="3430994" y="2515679"/>
                  </a:lnTo>
                  <a:lnTo>
                    <a:pt x="3448253" y="2500655"/>
                  </a:lnTo>
                  <a:lnTo>
                    <a:pt x="3467633" y="2484437"/>
                  </a:lnTo>
                  <a:lnTo>
                    <a:pt x="3475634" y="2484437"/>
                  </a:lnTo>
                  <a:lnTo>
                    <a:pt x="3479647" y="2488450"/>
                  </a:lnTo>
                  <a:lnTo>
                    <a:pt x="3479647" y="2499664"/>
                  </a:lnTo>
                  <a:lnTo>
                    <a:pt x="3482048" y="2504084"/>
                  </a:lnTo>
                  <a:lnTo>
                    <a:pt x="3486861" y="2509672"/>
                  </a:lnTo>
                  <a:lnTo>
                    <a:pt x="3490861" y="2509672"/>
                  </a:lnTo>
                  <a:lnTo>
                    <a:pt x="3492868" y="2511679"/>
                  </a:lnTo>
                  <a:lnTo>
                    <a:pt x="3492868" y="2515679"/>
                  </a:lnTo>
                  <a:lnTo>
                    <a:pt x="3493732" y="2519807"/>
                  </a:lnTo>
                  <a:lnTo>
                    <a:pt x="3522141" y="2554719"/>
                  </a:lnTo>
                  <a:lnTo>
                    <a:pt x="3551123" y="2580970"/>
                  </a:lnTo>
                  <a:lnTo>
                    <a:pt x="3581768" y="2605189"/>
                  </a:lnTo>
                  <a:lnTo>
                    <a:pt x="3614216" y="2625001"/>
                  </a:lnTo>
                  <a:lnTo>
                    <a:pt x="3620617" y="2628227"/>
                  </a:lnTo>
                  <a:lnTo>
                    <a:pt x="3627818" y="2631021"/>
                  </a:lnTo>
                  <a:lnTo>
                    <a:pt x="3643820" y="2635834"/>
                  </a:lnTo>
                  <a:lnTo>
                    <a:pt x="3649446" y="2637028"/>
                  </a:lnTo>
                  <a:lnTo>
                    <a:pt x="3652647" y="2637028"/>
                  </a:lnTo>
                  <a:lnTo>
                    <a:pt x="3655847" y="2640241"/>
                  </a:lnTo>
                  <a:lnTo>
                    <a:pt x="3660051" y="2642247"/>
                  </a:lnTo>
                  <a:lnTo>
                    <a:pt x="3670477" y="2643848"/>
                  </a:lnTo>
                  <a:lnTo>
                    <a:pt x="3674668" y="2644229"/>
                  </a:lnTo>
                  <a:lnTo>
                    <a:pt x="3677882" y="2644229"/>
                  </a:lnTo>
                  <a:lnTo>
                    <a:pt x="3684282" y="2644229"/>
                  </a:lnTo>
                  <a:lnTo>
                    <a:pt x="3688499" y="2641231"/>
                  </a:lnTo>
                  <a:lnTo>
                    <a:pt x="3692487" y="2629217"/>
                  </a:lnTo>
                  <a:lnTo>
                    <a:pt x="3692487" y="2622207"/>
                  </a:lnTo>
                  <a:lnTo>
                    <a:pt x="3659454" y="2581757"/>
                  </a:lnTo>
                  <a:lnTo>
                    <a:pt x="3655847" y="2580563"/>
                  </a:lnTo>
                  <a:lnTo>
                    <a:pt x="3652647" y="2580563"/>
                  </a:lnTo>
                  <a:lnTo>
                    <a:pt x="3650361" y="2579700"/>
                  </a:lnTo>
                  <a:lnTo>
                    <a:pt x="3610457" y="2552179"/>
                  </a:lnTo>
                  <a:lnTo>
                    <a:pt x="3580790" y="2528151"/>
                  </a:lnTo>
                  <a:lnTo>
                    <a:pt x="3562540" y="2509672"/>
                  </a:lnTo>
                  <a:lnTo>
                    <a:pt x="3558298" y="2506599"/>
                  </a:lnTo>
                  <a:lnTo>
                    <a:pt x="3553993" y="2502166"/>
                  </a:lnTo>
                  <a:lnTo>
                    <a:pt x="3549599" y="2496388"/>
                  </a:lnTo>
                  <a:lnTo>
                    <a:pt x="3545128" y="2489250"/>
                  </a:lnTo>
                  <a:lnTo>
                    <a:pt x="3512083" y="2432786"/>
                  </a:lnTo>
                  <a:lnTo>
                    <a:pt x="3543325" y="2407551"/>
                  </a:lnTo>
                  <a:lnTo>
                    <a:pt x="3567493" y="2386977"/>
                  </a:lnTo>
                  <a:lnTo>
                    <a:pt x="3587178" y="2370912"/>
                  </a:lnTo>
                  <a:lnTo>
                    <a:pt x="3612629" y="2351189"/>
                  </a:lnTo>
                  <a:lnTo>
                    <a:pt x="3658666" y="2317432"/>
                  </a:lnTo>
                  <a:lnTo>
                    <a:pt x="3669627" y="2311133"/>
                  </a:lnTo>
                  <a:lnTo>
                    <a:pt x="3678478" y="2305431"/>
                  </a:lnTo>
                  <a:lnTo>
                    <a:pt x="3685248" y="2300325"/>
                  </a:lnTo>
                  <a:lnTo>
                    <a:pt x="3689908" y="2295817"/>
                  </a:lnTo>
                  <a:lnTo>
                    <a:pt x="3694709" y="2290216"/>
                  </a:lnTo>
                  <a:lnTo>
                    <a:pt x="3697109" y="2282596"/>
                  </a:lnTo>
                  <a:lnTo>
                    <a:pt x="3697109" y="2272982"/>
                  </a:lnTo>
                  <a:close/>
                </a:path>
                <a:path w="5434965" h="4533265">
                  <a:moveTo>
                    <a:pt x="3790327" y="3715131"/>
                  </a:moveTo>
                  <a:lnTo>
                    <a:pt x="3789934" y="3706723"/>
                  </a:lnTo>
                  <a:lnTo>
                    <a:pt x="3788333" y="3692296"/>
                  </a:lnTo>
                  <a:lnTo>
                    <a:pt x="3784727" y="3685895"/>
                  </a:lnTo>
                  <a:lnTo>
                    <a:pt x="3778339" y="3680295"/>
                  </a:lnTo>
                  <a:lnTo>
                    <a:pt x="3765715" y="3665867"/>
                  </a:lnTo>
                  <a:lnTo>
                    <a:pt x="3761511" y="3661067"/>
                  </a:lnTo>
                  <a:lnTo>
                    <a:pt x="3758285" y="3661067"/>
                  </a:lnTo>
                  <a:lnTo>
                    <a:pt x="3755085" y="3661270"/>
                  </a:lnTo>
                  <a:lnTo>
                    <a:pt x="3748684" y="3662070"/>
                  </a:lnTo>
                  <a:lnTo>
                    <a:pt x="3745458" y="3663480"/>
                  </a:lnTo>
                  <a:lnTo>
                    <a:pt x="3742283" y="3665867"/>
                  </a:lnTo>
                  <a:lnTo>
                    <a:pt x="3735857" y="3664280"/>
                  </a:lnTo>
                  <a:lnTo>
                    <a:pt x="3719893" y="3687876"/>
                  </a:lnTo>
                  <a:lnTo>
                    <a:pt x="3717645" y="3696208"/>
                  </a:lnTo>
                  <a:lnTo>
                    <a:pt x="3702291" y="3739159"/>
                  </a:lnTo>
                  <a:lnTo>
                    <a:pt x="3687559" y="3776408"/>
                  </a:lnTo>
                  <a:lnTo>
                    <a:pt x="3670477" y="3817607"/>
                  </a:lnTo>
                  <a:lnTo>
                    <a:pt x="3653066" y="3857548"/>
                  </a:lnTo>
                  <a:lnTo>
                    <a:pt x="3636060" y="3894480"/>
                  </a:lnTo>
                  <a:lnTo>
                    <a:pt x="3616134" y="3933799"/>
                  </a:lnTo>
                  <a:lnTo>
                    <a:pt x="3616134" y="3937000"/>
                  </a:lnTo>
                  <a:lnTo>
                    <a:pt x="3615118" y="3939794"/>
                  </a:lnTo>
                  <a:lnTo>
                    <a:pt x="3611118" y="3944607"/>
                  </a:lnTo>
                  <a:lnTo>
                    <a:pt x="3610114" y="3947414"/>
                  </a:lnTo>
                  <a:lnTo>
                    <a:pt x="3610114" y="3953814"/>
                  </a:lnTo>
                  <a:lnTo>
                    <a:pt x="3608501" y="3957815"/>
                  </a:lnTo>
                  <a:lnTo>
                    <a:pt x="3602113" y="3967429"/>
                  </a:lnTo>
                  <a:lnTo>
                    <a:pt x="3600500" y="3971836"/>
                  </a:lnTo>
                  <a:lnTo>
                    <a:pt x="3600500" y="3975836"/>
                  </a:lnTo>
                  <a:lnTo>
                    <a:pt x="3597300" y="3979062"/>
                  </a:lnTo>
                  <a:lnTo>
                    <a:pt x="3594290" y="3984663"/>
                  </a:lnTo>
                  <a:lnTo>
                    <a:pt x="3588689" y="4000665"/>
                  </a:lnTo>
                  <a:lnTo>
                    <a:pt x="3587292" y="4007891"/>
                  </a:lnTo>
                  <a:lnTo>
                    <a:pt x="3587292" y="4019893"/>
                  </a:lnTo>
                  <a:lnTo>
                    <a:pt x="3585489" y="4025519"/>
                  </a:lnTo>
                  <a:lnTo>
                    <a:pt x="3578275" y="4036720"/>
                  </a:lnTo>
                  <a:lnTo>
                    <a:pt x="3574859" y="4039514"/>
                  </a:lnTo>
                  <a:lnTo>
                    <a:pt x="3571684" y="4039514"/>
                  </a:lnTo>
                  <a:lnTo>
                    <a:pt x="3569576" y="4043311"/>
                  </a:lnTo>
                  <a:lnTo>
                    <a:pt x="3551402" y="4083380"/>
                  </a:lnTo>
                  <a:lnTo>
                    <a:pt x="3536378" y="4123474"/>
                  </a:lnTo>
                  <a:lnTo>
                    <a:pt x="3530816" y="4140441"/>
                  </a:lnTo>
                  <a:lnTo>
                    <a:pt x="3530816" y="4146054"/>
                  </a:lnTo>
                  <a:lnTo>
                    <a:pt x="3529215" y="4153458"/>
                  </a:lnTo>
                  <a:lnTo>
                    <a:pt x="3514013" y="4190898"/>
                  </a:lnTo>
                  <a:lnTo>
                    <a:pt x="3507321" y="4222750"/>
                  </a:lnTo>
                  <a:lnTo>
                    <a:pt x="3504095" y="4250982"/>
                  </a:lnTo>
                  <a:lnTo>
                    <a:pt x="3504323" y="4275607"/>
                  </a:lnTo>
                  <a:lnTo>
                    <a:pt x="3508006" y="4296626"/>
                  </a:lnTo>
                  <a:lnTo>
                    <a:pt x="3514839" y="4313072"/>
                  </a:lnTo>
                  <a:lnTo>
                    <a:pt x="3524516" y="4323969"/>
                  </a:lnTo>
                  <a:lnTo>
                    <a:pt x="3537064" y="4329303"/>
                  </a:lnTo>
                  <a:lnTo>
                    <a:pt x="3552456" y="4329061"/>
                  </a:lnTo>
                  <a:lnTo>
                    <a:pt x="3568077" y="4285805"/>
                  </a:lnTo>
                  <a:lnTo>
                    <a:pt x="3569716" y="4271886"/>
                  </a:lnTo>
                  <a:lnTo>
                    <a:pt x="3580092" y="4221531"/>
                  </a:lnTo>
                  <a:lnTo>
                    <a:pt x="3592995" y="4177233"/>
                  </a:lnTo>
                  <a:lnTo>
                    <a:pt x="3612527" y="4120007"/>
                  </a:lnTo>
                  <a:lnTo>
                    <a:pt x="3618115" y="4108412"/>
                  </a:lnTo>
                  <a:lnTo>
                    <a:pt x="3622891" y="4097642"/>
                  </a:lnTo>
                  <a:lnTo>
                    <a:pt x="3635349" y="4059542"/>
                  </a:lnTo>
                  <a:lnTo>
                    <a:pt x="3635413" y="4055630"/>
                  </a:lnTo>
                  <a:lnTo>
                    <a:pt x="3636149" y="4047528"/>
                  </a:lnTo>
                  <a:lnTo>
                    <a:pt x="3638143" y="4043121"/>
                  </a:lnTo>
                  <a:lnTo>
                    <a:pt x="3641369" y="4043121"/>
                  </a:lnTo>
                  <a:lnTo>
                    <a:pt x="3644544" y="4039933"/>
                  </a:lnTo>
                  <a:lnTo>
                    <a:pt x="3646779" y="4036720"/>
                  </a:lnTo>
                  <a:lnTo>
                    <a:pt x="3649167" y="4030319"/>
                  </a:lnTo>
                  <a:lnTo>
                    <a:pt x="3650170" y="4027106"/>
                  </a:lnTo>
                  <a:lnTo>
                    <a:pt x="3650970" y="4023906"/>
                  </a:lnTo>
                  <a:lnTo>
                    <a:pt x="3650970" y="4021493"/>
                  </a:lnTo>
                  <a:lnTo>
                    <a:pt x="3653180" y="4015689"/>
                  </a:lnTo>
                  <a:lnTo>
                    <a:pt x="3672598" y="3975836"/>
                  </a:lnTo>
                  <a:lnTo>
                    <a:pt x="3688219" y="3947020"/>
                  </a:lnTo>
                  <a:lnTo>
                    <a:pt x="3691140" y="3940111"/>
                  </a:lnTo>
                  <a:lnTo>
                    <a:pt x="3693909" y="3933799"/>
                  </a:lnTo>
                  <a:lnTo>
                    <a:pt x="3696551" y="3928097"/>
                  </a:lnTo>
                  <a:lnTo>
                    <a:pt x="3699040" y="3922979"/>
                  </a:lnTo>
                  <a:lnTo>
                    <a:pt x="3702215" y="3916578"/>
                  </a:lnTo>
                  <a:lnTo>
                    <a:pt x="3703828" y="3911765"/>
                  </a:lnTo>
                  <a:lnTo>
                    <a:pt x="3703828" y="3908552"/>
                  </a:lnTo>
                  <a:lnTo>
                    <a:pt x="3704539" y="3905186"/>
                  </a:lnTo>
                  <a:lnTo>
                    <a:pt x="3706685" y="3899865"/>
                  </a:lnTo>
                  <a:lnTo>
                    <a:pt x="3710254" y="3892575"/>
                  </a:lnTo>
                  <a:lnTo>
                    <a:pt x="3715245" y="3883342"/>
                  </a:lnTo>
                  <a:lnTo>
                    <a:pt x="3720998" y="3872979"/>
                  </a:lnTo>
                  <a:lnTo>
                    <a:pt x="3726815" y="3862311"/>
                  </a:lnTo>
                  <a:lnTo>
                    <a:pt x="3732707" y="3851351"/>
                  </a:lnTo>
                  <a:lnTo>
                    <a:pt x="3738676" y="3840086"/>
                  </a:lnTo>
                  <a:lnTo>
                    <a:pt x="3765473" y="3791191"/>
                  </a:lnTo>
                  <a:lnTo>
                    <a:pt x="3785527" y="3749065"/>
                  </a:lnTo>
                  <a:lnTo>
                    <a:pt x="3790327" y="3724745"/>
                  </a:lnTo>
                  <a:lnTo>
                    <a:pt x="3790327" y="3715131"/>
                  </a:lnTo>
                  <a:close/>
                </a:path>
                <a:path w="5434965" h="4533265">
                  <a:moveTo>
                    <a:pt x="3859034" y="92544"/>
                  </a:moveTo>
                  <a:lnTo>
                    <a:pt x="3827488" y="60045"/>
                  </a:lnTo>
                  <a:lnTo>
                    <a:pt x="3790251" y="34226"/>
                  </a:lnTo>
                  <a:lnTo>
                    <a:pt x="3747706" y="15417"/>
                  </a:lnTo>
                  <a:lnTo>
                    <a:pt x="3700208" y="3911"/>
                  </a:lnTo>
                  <a:lnTo>
                    <a:pt x="3648138" y="0"/>
                  </a:lnTo>
                  <a:lnTo>
                    <a:pt x="3597922" y="3835"/>
                  </a:lnTo>
                  <a:lnTo>
                    <a:pt x="3551377" y="15011"/>
                  </a:lnTo>
                  <a:lnTo>
                    <a:pt x="3509073" y="32981"/>
                  </a:lnTo>
                  <a:lnTo>
                    <a:pt x="3471646" y="57264"/>
                  </a:lnTo>
                  <a:lnTo>
                    <a:pt x="3439668" y="87337"/>
                  </a:lnTo>
                  <a:lnTo>
                    <a:pt x="3413760" y="122669"/>
                  </a:lnTo>
                  <a:lnTo>
                    <a:pt x="3394506" y="162775"/>
                  </a:lnTo>
                  <a:lnTo>
                    <a:pt x="3382518" y="207124"/>
                  </a:lnTo>
                  <a:lnTo>
                    <a:pt x="3378390" y="255206"/>
                  </a:lnTo>
                  <a:lnTo>
                    <a:pt x="3382518" y="303288"/>
                  </a:lnTo>
                  <a:lnTo>
                    <a:pt x="3394506" y="347637"/>
                  </a:lnTo>
                  <a:lnTo>
                    <a:pt x="3413760" y="387743"/>
                  </a:lnTo>
                  <a:lnTo>
                    <a:pt x="3439668" y="423075"/>
                  </a:lnTo>
                  <a:lnTo>
                    <a:pt x="3471646" y="453148"/>
                  </a:lnTo>
                  <a:lnTo>
                    <a:pt x="3509073" y="477431"/>
                  </a:lnTo>
                  <a:lnTo>
                    <a:pt x="3551377" y="495401"/>
                  </a:lnTo>
                  <a:lnTo>
                    <a:pt x="3597922" y="506564"/>
                  </a:lnTo>
                  <a:lnTo>
                    <a:pt x="3648138" y="510400"/>
                  </a:lnTo>
                  <a:lnTo>
                    <a:pt x="3700208" y="506501"/>
                  </a:lnTo>
                  <a:lnTo>
                    <a:pt x="3747706" y="494995"/>
                  </a:lnTo>
                  <a:lnTo>
                    <a:pt x="3790251" y="476186"/>
                  </a:lnTo>
                  <a:lnTo>
                    <a:pt x="3827488" y="450367"/>
                  </a:lnTo>
                  <a:lnTo>
                    <a:pt x="3859034" y="417868"/>
                  </a:lnTo>
                  <a:lnTo>
                    <a:pt x="3770757" y="337934"/>
                  </a:lnTo>
                  <a:lnTo>
                    <a:pt x="3746284" y="362597"/>
                  </a:lnTo>
                  <a:lnTo>
                    <a:pt x="3718991" y="380619"/>
                  </a:lnTo>
                  <a:lnTo>
                    <a:pt x="3688677" y="391668"/>
                  </a:lnTo>
                  <a:lnTo>
                    <a:pt x="3655149" y="395427"/>
                  </a:lnTo>
                  <a:lnTo>
                    <a:pt x="3610000" y="388924"/>
                  </a:lnTo>
                  <a:lnTo>
                    <a:pt x="3572243" y="370293"/>
                  </a:lnTo>
                  <a:lnTo>
                    <a:pt x="3543401" y="340906"/>
                  </a:lnTo>
                  <a:lnTo>
                    <a:pt x="3524999" y="302094"/>
                  </a:lnTo>
                  <a:lnTo>
                    <a:pt x="3518522" y="255206"/>
                  </a:lnTo>
                  <a:lnTo>
                    <a:pt x="3524999" y="208305"/>
                  </a:lnTo>
                  <a:lnTo>
                    <a:pt x="3543401" y="169494"/>
                  </a:lnTo>
                  <a:lnTo>
                    <a:pt x="3572243" y="140106"/>
                  </a:lnTo>
                  <a:lnTo>
                    <a:pt x="3610000" y="121488"/>
                  </a:lnTo>
                  <a:lnTo>
                    <a:pt x="3655149" y="114973"/>
                  </a:lnTo>
                  <a:lnTo>
                    <a:pt x="3688677" y="118732"/>
                  </a:lnTo>
                  <a:lnTo>
                    <a:pt x="3718991" y="129794"/>
                  </a:lnTo>
                  <a:lnTo>
                    <a:pt x="3746284" y="147815"/>
                  </a:lnTo>
                  <a:lnTo>
                    <a:pt x="3770757" y="172466"/>
                  </a:lnTo>
                  <a:lnTo>
                    <a:pt x="3859034" y="92544"/>
                  </a:lnTo>
                  <a:close/>
                </a:path>
                <a:path w="5434965" h="4533265">
                  <a:moveTo>
                    <a:pt x="4095153" y="843940"/>
                  </a:moveTo>
                  <a:lnTo>
                    <a:pt x="3404120" y="843940"/>
                  </a:lnTo>
                  <a:lnTo>
                    <a:pt x="3391865" y="1186014"/>
                  </a:lnTo>
                  <a:lnTo>
                    <a:pt x="3388461" y="1255445"/>
                  </a:lnTo>
                  <a:lnTo>
                    <a:pt x="3383191" y="1317942"/>
                  </a:lnTo>
                  <a:lnTo>
                    <a:pt x="3375266" y="1372793"/>
                  </a:lnTo>
                  <a:lnTo>
                    <a:pt x="3363849" y="1419288"/>
                  </a:lnTo>
                  <a:lnTo>
                    <a:pt x="3348113" y="1456702"/>
                  </a:lnTo>
                  <a:lnTo>
                    <a:pt x="3300450" y="1501419"/>
                  </a:lnTo>
                  <a:lnTo>
                    <a:pt x="3266884" y="1507274"/>
                  </a:lnTo>
                  <a:lnTo>
                    <a:pt x="3258616" y="1507045"/>
                  </a:lnTo>
                  <a:lnTo>
                    <a:pt x="3250349" y="1506347"/>
                  </a:lnTo>
                  <a:lnTo>
                    <a:pt x="3242081" y="1505204"/>
                  </a:lnTo>
                  <a:lnTo>
                    <a:pt x="3233813" y="1503591"/>
                  </a:lnTo>
                  <a:lnTo>
                    <a:pt x="3220326" y="1702231"/>
                  </a:lnTo>
                  <a:lnTo>
                    <a:pt x="3249968" y="1708658"/>
                  </a:lnTo>
                  <a:lnTo>
                    <a:pt x="3278238" y="1713255"/>
                  </a:lnTo>
                  <a:lnTo>
                    <a:pt x="3305111" y="1716011"/>
                  </a:lnTo>
                  <a:lnTo>
                    <a:pt x="3330613" y="1716925"/>
                  </a:lnTo>
                  <a:lnTo>
                    <a:pt x="3371964" y="1714207"/>
                  </a:lnTo>
                  <a:lnTo>
                    <a:pt x="3441839" y="1692833"/>
                  </a:lnTo>
                  <a:lnTo>
                    <a:pt x="3496233" y="1651127"/>
                  </a:lnTo>
                  <a:lnTo>
                    <a:pt x="3537127" y="1590205"/>
                  </a:lnTo>
                  <a:lnTo>
                    <a:pt x="3553129" y="1552879"/>
                  </a:lnTo>
                  <a:lnTo>
                    <a:pt x="3566490" y="1511160"/>
                  </a:lnTo>
                  <a:lnTo>
                    <a:pt x="3577463" y="1465173"/>
                  </a:lnTo>
                  <a:lnTo>
                    <a:pt x="3586289" y="1415072"/>
                  </a:lnTo>
                  <a:lnTo>
                    <a:pt x="3593211" y="1360995"/>
                  </a:lnTo>
                  <a:lnTo>
                    <a:pt x="3598481" y="1303070"/>
                  </a:lnTo>
                  <a:lnTo>
                    <a:pt x="3602355" y="1241437"/>
                  </a:lnTo>
                  <a:lnTo>
                    <a:pt x="3605047" y="1176223"/>
                  </a:lnTo>
                  <a:lnTo>
                    <a:pt x="3609962" y="1036447"/>
                  </a:lnTo>
                  <a:lnTo>
                    <a:pt x="3856228" y="1036447"/>
                  </a:lnTo>
                  <a:lnTo>
                    <a:pt x="3856228" y="1702231"/>
                  </a:lnTo>
                  <a:lnTo>
                    <a:pt x="4095153" y="1702231"/>
                  </a:lnTo>
                  <a:lnTo>
                    <a:pt x="4095153" y="843940"/>
                  </a:lnTo>
                  <a:close/>
                </a:path>
                <a:path w="5434965" h="4533265">
                  <a:moveTo>
                    <a:pt x="4180357" y="3464966"/>
                  </a:moveTo>
                  <a:lnTo>
                    <a:pt x="4179163" y="3458349"/>
                  </a:lnTo>
                  <a:lnTo>
                    <a:pt x="4172762" y="3455136"/>
                  </a:lnTo>
                  <a:lnTo>
                    <a:pt x="4170502" y="3447897"/>
                  </a:lnTo>
                  <a:lnTo>
                    <a:pt x="4164634" y="3406648"/>
                  </a:lnTo>
                  <a:lnTo>
                    <a:pt x="4165320" y="3394075"/>
                  </a:lnTo>
                  <a:lnTo>
                    <a:pt x="4166755" y="3379470"/>
                  </a:lnTo>
                  <a:lnTo>
                    <a:pt x="4168152" y="3355886"/>
                  </a:lnTo>
                  <a:lnTo>
                    <a:pt x="4168025" y="3337407"/>
                  </a:lnTo>
                  <a:lnTo>
                    <a:pt x="4167949" y="3331260"/>
                  </a:lnTo>
                  <a:lnTo>
                    <a:pt x="4165841" y="3310636"/>
                  </a:lnTo>
                  <a:lnTo>
                    <a:pt x="4162983" y="3297237"/>
                  </a:lnTo>
                  <a:lnTo>
                    <a:pt x="4161942" y="3292348"/>
                  </a:lnTo>
                  <a:lnTo>
                    <a:pt x="4155783" y="3276320"/>
                  </a:lnTo>
                  <a:lnTo>
                    <a:pt x="4146931" y="3262465"/>
                  </a:lnTo>
                  <a:lnTo>
                    <a:pt x="4135374" y="3250793"/>
                  </a:lnTo>
                  <a:lnTo>
                    <a:pt x="4121099" y="3241281"/>
                  </a:lnTo>
                  <a:lnTo>
                    <a:pt x="4112387" y="3233597"/>
                  </a:lnTo>
                  <a:lnTo>
                    <a:pt x="4103078" y="3228530"/>
                  </a:lnTo>
                  <a:lnTo>
                    <a:pt x="4093159" y="3226092"/>
                  </a:lnTo>
                  <a:lnTo>
                    <a:pt x="4082656" y="3226270"/>
                  </a:lnTo>
                  <a:lnTo>
                    <a:pt x="4038193" y="3246094"/>
                  </a:lnTo>
                  <a:lnTo>
                    <a:pt x="4003052" y="3281248"/>
                  </a:lnTo>
                  <a:lnTo>
                    <a:pt x="3964914" y="3326600"/>
                  </a:lnTo>
                  <a:lnTo>
                    <a:pt x="3967619" y="3304819"/>
                  </a:lnTo>
                  <a:lnTo>
                    <a:pt x="3969410" y="3288157"/>
                  </a:lnTo>
                  <a:lnTo>
                    <a:pt x="3970490" y="3274898"/>
                  </a:lnTo>
                  <a:lnTo>
                    <a:pt x="3970566" y="3273729"/>
                  </a:lnTo>
                  <a:lnTo>
                    <a:pt x="3970921" y="3264116"/>
                  </a:lnTo>
                  <a:lnTo>
                    <a:pt x="3969969" y="3257918"/>
                  </a:lnTo>
                  <a:lnTo>
                    <a:pt x="3957282" y="3211068"/>
                  </a:lnTo>
                  <a:lnTo>
                    <a:pt x="3931107" y="3180765"/>
                  </a:lnTo>
                  <a:lnTo>
                    <a:pt x="3907231" y="3171596"/>
                  </a:lnTo>
                  <a:lnTo>
                    <a:pt x="3899992" y="3172015"/>
                  </a:lnTo>
                  <a:lnTo>
                    <a:pt x="3858857" y="3182836"/>
                  </a:lnTo>
                  <a:lnTo>
                    <a:pt x="3823144" y="3212452"/>
                  </a:lnTo>
                  <a:lnTo>
                    <a:pt x="3792156" y="3247720"/>
                  </a:lnTo>
                  <a:lnTo>
                    <a:pt x="3767721" y="3278390"/>
                  </a:lnTo>
                  <a:lnTo>
                    <a:pt x="3743833" y="3310344"/>
                  </a:lnTo>
                  <a:lnTo>
                    <a:pt x="3737826" y="3318040"/>
                  </a:lnTo>
                  <a:lnTo>
                    <a:pt x="3730523" y="3326981"/>
                  </a:lnTo>
                  <a:lnTo>
                    <a:pt x="3722230" y="3336798"/>
                  </a:lnTo>
                  <a:lnTo>
                    <a:pt x="3712845" y="3347428"/>
                  </a:lnTo>
                  <a:lnTo>
                    <a:pt x="3712908" y="3347212"/>
                  </a:lnTo>
                  <a:lnTo>
                    <a:pt x="3713315" y="3345624"/>
                  </a:lnTo>
                  <a:lnTo>
                    <a:pt x="3725367" y="3304819"/>
                  </a:lnTo>
                  <a:lnTo>
                    <a:pt x="3740886" y="3257918"/>
                  </a:lnTo>
                  <a:lnTo>
                    <a:pt x="3757066" y="3217265"/>
                  </a:lnTo>
                  <a:lnTo>
                    <a:pt x="3762845" y="3199206"/>
                  </a:lnTo>
                  <a:lnTo>
                    <a:pt x="3766972" y="3183471"/>
                  </a:lnTo>
                  <a:lnTo>
                    <a:pt x="3769449" y="3170072"/>
                  </a:lnTo>
                  <a:lnTo>
                    <a:pt x="3770274" y="3158985"/>
                  </a:lnTo>
                  <a:lnTo>
                    <a:pt x="3769449" y="3149422"/>
                  </a:lnTo>
                  <a:lnTo>
                    <a:pt x="3766972" y="3140519"/>
                  </a:lnTo>
                  <a:lnTo>
                    <a:pt x="3762845" y="3132290"/>
                  </a:lnTo>
                  <a:lnTo>
                    <a:pt x="3757066" y="3124746"/>
                  </a:lnTo>
                  <a:lnTo>
                    <a:pt x="3753840" y="3116757"/>
                  </a:lnTo>
                  <a:lnTo>
                    <a:pt x="3749256" y="3111335"/>
                  </a:lnTo>
                  <a:lnTo>
                    <a:pt x="3737241" y="3105734"/>
                  </a:lnTo>
                  <a:lnTo>
                    <a:pt x="3731412" y="3104934"/>
                  </a:lnTo>
                  <a:lnTo>
                    <a:pt x="3720198" y="3107334"/>
                  </a:lnTo>
                  <a:lnTo>
                    <a:pt x="3699535" y="3148495"/>
                  </a:lnTo>
                  <a:lnTo>
                    <a:pt x="3689883" y="3192932"/>
                  </a:lnTo>
                  <a:lnTo>
                    <a:pt x="3688054" y="3203892"/>
                  </a:lnTo>
                  <a:lnTo>
                    <a:pt x="3686467" y="3209455"/>
                  </a:lnTo>
                  <a:lnTo>
                    <a:pt x="3670858" y="3248495"/>
                  </a:lnTo>
                  <a:lnTo>
                    <a:pt x="3659746" y="3270135"/>
                  </a:lnTo>
                  <a:lnTo>
                    <a:pt x="3655530" y="3286048"/>
                  </a:lnTo>
                  <a:lnTo>
                    <a:pt x="3642931" y="3337407"/>
                  </a:lnTo>
                  <a:lnTo>
                    <a:pt x="3632327" y="3387420"/>
                  </a:lnTo>
                  <a:lnTo>
                    <a:pt x="3626104" y="3426917"/>
                  </a:lnTo>
                  <a:lnTo>
                    <a:pt x="3624961" y="3443998"/>
                  </a:lnTo>
                  <a:lnTo>
                    <a:pt x="3625583" y="3453460"/>
                  </a:lnTo>
                  <a:lnTo>
                    <a:pt x="3647122" y="3491052"/>
                  </a:lnTo>
                  <a:lnTo>
                    <a:pt x="3678555" y="3508425"/>
                  </a:lnTo>
                  <a:lnTo>
                    <a:pt x="3682568" y="3506813"/>
                  </a:lnTo>
                  <a:lnTo>
                    <a:pt x="3686238" y="3504107"/>
                  </a:lnTo>
                  <a:lnTo>
                    <a:pt x="3691267" y="3498405"/>
                  </a:lnTo>
                  <a:lnTo>
                    <a:pt x="3697655" y="3489693"/>
                  </a:lnTo>
                  <a:lnTo>
                    <a:pt x="3705402" y="3477971"/>
                  </a:lnTo>
                  <a:lnTo>
                    <a:pt x="3710432" y="3473259"/>
                  </a:lnTo>
                  <a:lnTo>
                    <a:pt x="3734981" y="3443998"/>
                  </a:lnTo>
                  <a:lnTo>
                    <a:pt x="3764788" y="3402546"/>
                  </a:lnTo>
                  <a:lnTo>
                    <a:pt x="3781704" y="3377057"/>
                  </a:lnTo>
                  <a:lnTo>
                    <a:pt x="3787089" y="3368637"/>
                  </a:lnTo>
                  <a:lnTo>
                    <a:pt x="3808412" y="3335909"/>
                  </a:lnTo>
                  <a:lnTo>
                    <a:pt x="3838981" y="3295205"/>
                  </a:lnTo>
                  <a:lnTo>
                    <a:pt x="3869956" y="3267468"/>
                  </a:lnTo>
                  <a:lnTo>
                    <a:pt x="3895013" y="3257918"/>
                  </a:lnTo>
                  <a:lnTo>
                    <a:pt x="3900424" y="3260128"/>
                  </a:lnTo>
                  <a:lnTo>
                    <a:pt x="3903637" y="3266529"/>
                  </a:lnTo>
                  <a:lnTo>
                    <a:pt x="3902049" y="3274898"/>
                  </a:lnTo>
                  <a:lnTo>
                    <a:pt x="3892829" y="3313976"/>
                  </a:lnTo>
                  <a:lnTo>
                    <a:pt x="3875405" y="3381857"/>
                  </a:lnTo>
                  <a:lnTo>
                    <a:pt x="3863581" y="3426028"/>
                  </a:lnTo>
                  <a:lnTo>
                    <a:pt x="3860393" y="3437128"/>
                  </a:lnTo>
                  <a:lnTo>
                    <a:pt x="3858691" y="3446488"/>
                  </a:lnTo>
                  <a:lnTo>
                    <a:pt x="3873741" y="3484740"/>
                  </a:lnTo>
                  <a:lnTo>
                    <a:pt x="3895229" y="3494798"/>
                  </a:lnTo>
                  <a:lnTo>
                    <a:pt x="3904018" y="3500412"/>
                  </a:lnTo>
                  <a:lnTo>
                    <a:pt x="3932123" y="3471189"/>
                  </a:lnTo>
                  <a:lnTo>
                    <a:pt x="3942092" y="3455136"/>
                  </a:lnTo>
                  <a:lnTo>
                    <a:pt x="3954932" y="3434880"/>
                  </a:lnTo>
                  <a:lnTo>
                    <a:pt x="3981958" y="3395243"/>
                  </a:lnTo>
                  <a:lnTo>
                    <a:pt x="4010342" y="3357613"/>
                  </a:lnTo>
                  <a:lnTo>
                    <a:pt x="4037495" y="3326866"/>
                  </a:lnTo>
                  <a:lnTo>
                    <a:pt x="4072432" y="3299269"/>
                  </a:lnTo>
                  <a:lnTo>
                    <a:pt x="4081297" y="3297237"/>
                  </a:lnTo>
                  <a:lnTo>
                    <a:pt x="4088650" y="3298964"/>
                  </a:lnTo>
                  <a:lnTo>
                    <a:pt x="4096613" y="3338626"/>
                  </a:lnTo>
                  <a:lnTo>
                    <a:pt x="4097070" y="3437128"/>
                  </a:lnTo>
                  <a:lnTo>
                    <a:pt x="4097782" y="3446780"/>
                  </a:lnTo>
                  <a:lnTo>
                    <a:pt x="4120781" y="3478746"/>
                  </a:lnTo>
                  <a:lnTo>
                    <a:pt x="4161942" y="3489998"/>
                  </a:lnTo>
                  <a:lnTo>
                    <a:pt x="4167555" y="3489998"/>
                  </a:lnTo>
                  <a:lnTo>
                    <a:pt x="4172343" y="3484994"/>
                  </a:lnTo>
                  <a:lnTo>
                    <a:pt x="4180357" y="3464966"/>
                  </a:lnTo>
                  <a:close/>
                </a:path>
                <a:path w="5434965" h="4533265">
                  <a:moveTo>
                    <a:pt x="4387316" y="500595"/>
                  </a:moveTo>
                  <a:lnTo>
                    <a:pt x="4232453" y="246799"/>
                  </a:lnTo>
                  <a:lnTo>
                    <a:pt x="4385894" y="9804"/>
                  </a:lnTo>
                  <a:lnTo>
                    <a:pt x="4240174" y="9804"/>
                  </a:lnTo>
                  <a:lnTo>
                    <a:pt x="4123169" y="200520"/>
                  </a:lnTo>
                  <a:lnTo>
                    <a:pt x="4056596" y="200520"/>
                  </a:lnTo>
                  <a:lnTo>
                    <a:pt x="4056596" y="9804"/>
                  </a:lnTo>
                  <a:lnTo>
                    <a:pt x="3918559" y="9804"/>
                  </a:lnTo>
                  <a:lnTo>
                    <a:pt x="3918559" y="500595"/>
                  </a:lnTo>
                  <a:lnTo>
                    <a:pt x="4056596" y="500595"/>
                  </a:lnTo>
                  <a:lnTo>
                    <a:pt x="4056596" y="312686"/>
                  </a:lnTo>
                  <a:lnTo>
                    <a:pt x="4119651" y="312686"/>
                  </a:lnTo>
                  <a:lnTo>
                    <a:pt x="4231056" y="500595"/>
                  </a:lnTo>
                  <a:lnTo>
                    <a:pt x="4387316" y="500595"/>
                  </a:lnTo>
                  <a:close/>
                </a:path>
                <a:path w="5434965" h="4533265">
                  <a:moveTo>
                    <a:pt x="4570869" y="3207804"/>
                  </a:moveTo>
                  <a:lnTo>
                    <a:pt x="4562157" y="3165449"/>
                  </a:lnTo>
                  <a:lnTo>
                    <a:pt x="4545190" y="3143974"/>
                  </a:lnTo>
                  <a:lnTo>
                    <a:pt x="4538510" y="3135642"/>
                  </a:lnTo>
                  <a:lnTo>
                    <a:pt x="4502543" y="3113328"/>
                  </a:lnTo>
                  <a:lnTo>
                    <a:pt x="4486313" y="3111525"/>
                  </a:lnTo>
                  <a:lnTo>
                    <a:pt x="4477575" y="3111754"/>
                  </a:lnTo>
                  <a:lnTo>
                    <a:pt x="4427436" y="3123552"/>
                  </a:lnTo>
                  <a:lnTo>
                    <a:pt x="4388675" y="3144494"/>
                  </a:lnTo>
                  <a:lnTo>
                    <a:pt x="4357306" y="3174009"/>
                  </a:lnTo>
                  <a:lnTo>
                    <a:pt x="4322623" y="3220262"/>
                  </a:lnTo>
                  <a:lnTo>
                    <a:pt x="4300131" y="3254057"/>
                  </a:lnTo>
                  <a:lnTo>
                    <a:pt x="4291685" y="3272523"/>
                  </a:lnTo>
                  <a:lnTo>
                    <a:pt x="4288231" y="3281540"/>
                  </a:lnTo>
                  <a:lnTo>
                    <a:pt x="4282224" y="3295967"/>
                  </a:lnTo>
                  <a:lnTo>
                    <a:pt x="4279671" y="3301365"/>
                  </a:lnTo>
                  <a:lnTo>
                    <a:pt x="4273994" y="3316084"/>
                  </a:lnTo>
                  <a:lnTo>
                    <a:pt x="4261053" y="3363849"/>
                  </a:lnTo>
                  <a:lnTo>
                    <a:pt x="4254512" y="3411601"/>
                  </a:lnTo>
                  <a:lnTo>
                    <a:pt x="4253839" y="3426307"/>
                  </a:lnTo>
                  <a:lnTo>
                    <a:pt x="4253877" y="3440049"/>
                  </a:lnTo>
                  <a:lnTo>
                    <a:pt x="4254589" y="3452444"/>
                  </a:lnTo>
                  <a:lnTo>
                    <a:pt x="4255973" y="3463480"/>
                  </a:lnTo>
                  <a:lnTo>
                    <a:pt x="4258056" y="3473158"/>
                  </a:lnTo>
                  <a:lnTo>
                    <a:pt x="4261231" y="3476371"/>
                  </a:lnTo>
                  <a:lnTo>
                    <a:pt x="4265257" y="3481578"/>
                  </a:lnTo>
                  <a:lnTo>
                    <a:pt x="4274871" y="3495992"/>
                  </a:lnTo>
                  <a:lnTo>
                    <a:pt x="4278858" y="3502812"/>
                  </a:lnTo>
                  <a:lnTo>
                    <a:pt x="4282071" y="3509213"/>
                  </a:lnTo>
                  <a:lnTo>
                    <a:pt x="4288485" y="3514839"/>
                  </a:lnTo>
                  <a:lnTo>
                    <a:pt x="4326750" y="3530689"/>
                  </a:lnTo>
                  <a:lnTo>
                    <a:pt x="4358970" y="3532035"/>
                  </a:lnTo>
                  <a:lnTo>
                    <a:pt x="4374769" y="3531781"/>
                  </a:lnTo>
                  <a:lnTo>
                    <a:pt x="4418406" y="3525240"/>
                  </a:lnTo>
                  <a:lnTo>
                    <a:pt x="4439463" y="3511626"/>
                  </a:lnTo>
                  <a:lnTo>
                    <a:pt x="4439463" y="3508413"/>
                  </a:lnTo>
                  <a:lnTo>
                    <a:pt x="4440860" y="3506419"/>
                  </a:lnTo>
                  <a:lnTo>
                    <a:pt x="4446460" y="3504819"/>
                  </a:lnTo>
                  <a:lnTo>
                    <a:pt x="4450677" y="3502812"/>
                  </a:lnTo>
                  <a:lnTo>
                    <a:pt x="4456290" y="3499599"/>
                  </a:lnTo>
                  <a:lnTo>
                    <a:pt x="4459478" y="3499599"/>
                  </a:lnTo>
                  <a:lnTo>
                    <a:pt x="4493704" y="3476764"/>
                  </a:lnTo>
                  <a:lnTo>
                    <a:pt x="4499330" y="3471964"/>
                  </a:lnTo>
                  <a:lnTo>
                    <a:pt x="4502328" y="3471176"/>
                  </a:lnTo>
                  <a:lnTo>
                    <a:pt x="4505553" y="3471964"/>
                  </a:lnTo>
                  <a:lnTo>
                    <a:pt x="4522813" y="3457549"/>
                  </a:lnTo>
                  <a:lnTo>
                    <a:pt x="4550257" y="3430663"/>
                  </a:lnTo>
                  <a:lnTo>
                    <a:pt x="4553597" y="3426307"/>
                  </a:lnTo>
                  <a:lnTo>
                    <a:pt x="4556798" y="3423120"/>
                  </a:lnTo>
                  <a:lnTo>
                    <a:pt x="4559401" y="3418916"/>
                  </a:lnTo>
                  <a:lnTo>
                    <a:pt x="4563389" y="3408489"/>
                  </a:lnTo>
                  <a:lnTo>
                    <a:pt x="4564405" y="3404285"/>
                  </a:lnTo>
                  <a:lnTo>
                    <a:pt x="4564405" y="3401085"/>
                  </a:lnTo>
                  <a:lnTo>
                    <a:pt x="4559617" y="3396272"/>
                  </a:lnTo>
                  <a:lnTo>
                    <a:pt x="4557992" y="3390277"/>
                  </a:lnTo>
                  <a:lnTo>
                    <a:pt x="4559617" y="3383051"/>
                  </a:lnTo>
                  <a:lnTo>
                    <a:pt x="4559617" y="3380663"/>
                  </a:lnTo>
                  <a:lnTo>
                    <a:pt x="4557382" y="3379266"/>
                  </a:lnTo>
                  <a:lnTo>
                    <a:pt x="4548594" y="3378454"/>
                  </a:lnTo>
                  <a:lnTo>
                    <a:pt x="4543577" y="3379266"/>
                  </a:lnTo>
                  <a:lnTo>
                    <a:pt x="4532363" y="3383267"/>
                  </a:lnTo>
                  <a:lnTo>
                    <a:pt x="4527169" y="3387471"/>
                  </a:lnTo>
                  <a:lnTo>
                    <a:pt x="4522368" y="3393871"/>
                  </a:lnTo>
                  <a:lnTo>
                    <a:pt x="4519155" y="3397085"/>
                  </a:lnTo>
                  <a:lnTo>
                    <a:pt x="4516361" y="3398685"/>
                  </a:lnTo>
                  <a:lnTo>
                    <a:pt x="4511560" y="3398685"/>
                  </a:lnTo>
                  <a:lnTo>
                    <a:pt x="4510354" y="3397085"/>
                  </a:lnTo>
                  <a:lnTo>
                    <a:pt x="4510354" y="3390684"/>
                  </a:lnTo>
                  <a:lnTo>
                    <a:pt x="4507738" y="3391077"/>
                  </a:lnTo>
                  <a:lnTo>
                    <a:pt x="4502531" y="3395065"/>
                  </a:lnTo>
                  <a:lnTo>
                    <a:pt x="4493374" y="3401695"/>
                  </a:lnTo>
                  <a:lnTo>
                    <a:pt x="4472013" y="3415728"/>
                  </a:lnTo>
                  <a:lnTo>
                    <a:pt x="4462742" y="3422408"/>
                  </a:lnTo>
                  <a:lnTo>
                    <a:pt x="4453687" y="3429546"/>
                  </a:lnTo>
                  <a:lnTo>
                    <a:pt x="4436046" y="3444570"/>
                  </a:lnTo>
                  <a:lnTo>
                    <a:pt x="4426991" y="3451250"/>
                  </a:lnTo>
                  <a:lnTo>
                    <a:pt x="4383900" y="3471227"/>
                  </a:lnTo>
                  <a:lnTo>
                    <a:pt x="4363771" y="3473767"/>
                  </a:lnTo>
                  <a:lnTo>
                    <a:pt x="4355058" y="3472992"/>
                  </a:lnTo>
                  <a:lnTo>
                    <a:pt x="4319917" y="3454857"/>
                  </a:lnTo>
                  <a:lnTo>
                    <a:pt x="4315714" y="3441928"/>
                  </a:lnTo>
                  <a:lnTo>
                    <a:pt x="4315714" y="3438741"/>
                  </a:lnTo>
                  <a:lnTo>
                    <a:pt x="4314710" y="3435743"/>
                  </a:lnTo>
                  <a:lnTo>
                    <a:pt x="4310697" y="3430130"/>
                  </a:lnTo>
                  <a:lnTo>
                    <a:pt x="4309707" y="3427107"/>
                  </a:lnTo>
                  <a:lnTo>
                    <a:pt x="4309707" y="3423920"/>
                  </a:lnTo>
                  <a:lnTo>
                    <a:pt x="4338548" y="3336201"/>
                  </a:lnTo>
                  <a:lnTo>
                    <a:pt x="4362577" y="3291141"/>
                  </a:lnTo>
                  <a:lnTo>
                    <a:pt x="4384535" y="3258032"/>
                  </a:lnTo>
                  <a:lnTo>
                    <a:pt x="4415434" y="3218459"/>
                  </a:lnTo>
                  <a:lnTo>
                    <a:pt x="4443933" y="3191548"/>
                  </a:lnTo>
                  <a:lnTo>
                    <a:pt x="4479518" y="3171266"/>
                  </a:lnTo>
                  <a:lnTo>
                    <a:pt x="4487507" y="3170402"/>
                  </a:lnTo>
                  <a:lnTo>
                    <a:pt x="4494733" y="3170402"/>
                  </a:lnTo>
                  <a:lnTo>
                    <a:pt x="4499927" y="3176422"/>
                  </a:lnTo>
                  <a:lnTo>
                    <a:pt x="4503140" y="3188424"/>
                  </a:lnTo>
                  <a:lnTo>
                    <a:pt x="4504944" y="3197364"/>
                  </a:lnTo>
                  <a:lnTo>
                    <a:pt x="4505541" y="3206153"/>
                  </a:lnTo>
                  <a:lnTo>
                    <a:pt x="4504944" y="3214789"/>
                  </a:lnTo>
                  <a:lnTo>
                    <a:pt x="4503140" y="3223272"/>
                  </a:lnTo>
                  <a:lnTo>
                    <a:pt x="4499927" y="3232099"/>
                  </a:lnTo>
                  <a:lnTo>
                    <a:pt x="4498340" y="3238703"/>
                  </a:lnTo>
                  <a:lnTo>
                    <a:pt x="4498340" y="3247504"/>
                  </a:lnTo>
                  <a:lnTo>
                    <a:pt x="4499927" y="3252901"/>
                  </a:lnTo>
                  <a:lnTo>
                    <a:pt x="4530763" y="3277336"/>
                  </a:lnTo>
                  <a:lnTo>
                    <a:pt x="4538764" y="3278136"/>
                  </a:lnTo>
                  <a:lnTo>
                    <a:pt x="4545990" y="3274314"/>
                  </a:lnTo>
                  <a:lnTo>
                    <a:pt x="4564786" y="3240582"/>
                  </a:lnTo>
                  <a:lnTo>
                    <a:pt x="4569930" y="3218497"/>
                  </a:lnTo>
                  <a:lnTo>
                    <a:pt x="4570869" y="3207804"/>
                  </a:lnTo>
                  <a:close/>
                </a:path>
                <a:path w="5434965" h="4533265">
                  <a:moveTo>
                    <a:pt x="4968125" y="500583"/>
                  </a:moveTo>
                  <a:lnTo>
                    <a:pt x="4925923" y="405244"/>
                  </a:lnTo>
                  <a:lnTo>
                    <a:pt x="4880622" y="302882"/>
                  </a:lnTo>
                  <a:lnTo>
                    <a:pt x="4811115" y="145834"/>
                  </a:lnTo>
                  <a:lnTo>
                    <a:pt x="4750917" y="9817"/>
                  </a:lnTo>
                  <a:lnTo>
                    <a:pt x="4744618" y="9817"/>
                  </a:lnTo>
                  <a:lnTo>
                    <a:pt x="4744618" y="302882"/>
                  </a:lnTo>
                  <a:lnTo>
                    <a:pt x="4618494" y="302882"/>
                  </a:lnTo>
                  <a:lnTo>
                    <a:pt x="4681563" y="145834"/>
                  </a:lnTo>
                  <a:lnTo>
                    <a:pt x="4744618" y="302882"/>
                  </a:lnTo>
                  <a:lnTo>
                    <a:pt x="4744618" y="9817"/>
                  </a:lnTo>
                  <a:lnTo>
                    <a:pt x="4614303" y="9817"/>
                  </a:lnTo>
                  <a:lnTo>
                    <a:pt x="4397794" y="500583"/>
                  </a:lnTo>
                  <a:lnTo>
                    <a:pt x="4539323" y="500583"/>
                  </a:lnTo>
                  <a:lnTo>
                    <a:pt x="4577867" y="405244"/>
                  </a:lnTo>
                  <a:lnTo>
                    <a:pt x="4785271" y="405244"/>
                  </a:lnTo>
                  <a:lnTo>
                    <a:pt x="4823803" y="500583"/>
                  </a:lnTo>
                  <a:lnTo>
                    <a:pt x="4968125" y="500583"/>
                  </a:lnTo>
                  <a:close/>
                </a:path>
                <a:path w="5434965" h="4533265">
                  <a:moveTo>
                    <a:pt x="4980051" y="3147568"/>
                  </a:moveTo>
                  <a:lnTo>
                    <a:pt x="4979746" y="3142627"/>
                  </a:lnTo>
                  <a:lnTo>
                    <a:pt x="4979441" y="3137446"/>
                  </a:lnTo>
                  <a:lnTo>
                    <a:pt x="4977409" y="3127464"/>
                  </a:lnTo>
                  <a:lnTo>
                    <a:pt x="4947666" y="3093745"/>
                  </a:lnTo>
                  <a:lnTo>
                    <a:pt x="4938052" y="3088716"/>
                  </a:lnTo>
                  <a:lnTo>
                    <a:pt x="4909667" y="3088716"/>
                  </a:lnTo>
                  <a:lnTo>
                    <a:pt x="4909667" y="3153435"/>
                  </a:lnTo>
                  <a:lnTo>
                    <a:pt x="4909337" y="3160763"/>
                  </a:lnTo>
                  <a:lnTo>
                    <a:pt x="4905184" y="3199244"/>
                  </a:lnTo>
                  <a:lnTo>
                    <a:pt x="4893945" y="3243770"/>
                  </a:lnTo>
                  <a:lnTo>
                    <a:pt x="4890147" y="3254806"/>
                  </a:lnTo>
                  <a:lnTo>
                    <a:pt x="4887036" y="3265995"/>
                  </a:lnTo>
                  <a:lnTo>
                    <a:pt x="4884598" y="3277336"/>
                  </a:lnTo>
                  <a:lnTo>
                    <a:pt x="4882083" y="3288830"/>
                  </a:lnTo>
                  <a:lnTo>
                    <a:pt x="4878743" y="3300463"/>
                  </a:lnTo>
                  <a:lnTo>
                    <a:pt x="4874577" y="3312249"/>
                  </a:lnTo>
                  <a:lnTo>
                    <a:pt x="4869586" y="3324187"/>
                  </a:lnTo>
                  <a:lnTo>
                    <a:pt x="4861293" y="3317659"/>
                  </a:lnTo>
                  <a:lnTo>
                    <a:pt x="4852009" y="3311283"/>
                  </a:lnTo>
                  <a:lnTo>
                    <a:pt x="4841760" y="3305048"/>
                  </a:lnTo>
                  <a:lnTo>
                    <a:pt x="4830534" y="3298964"/>
                  </a:lnTo>
                  <a:lnTo>
                    <a:pt x="4819154" y="3292957"/>
                  </a:lnTo>
                  <a:lnTo>
                    <a:pt x="4808461" y="3286963"/>
                  </a:lnTo>
                  <a:lnTo>
                    <a:pt x="4774781" y="3260179"/>
                  </a:lnTo>
                  <a:lnTo>
                    <a:pt x="4766259" y="3234080"/>
                  </a:lnTo>
                  <a:lnTo>
                    <a:pt x="4767389" y="3225139"/>
                  </a:lnTo>
                  <a:lnTo>
                    <a:pt x="4787874" y="3183178"/>
                  </a:lnTo>
                  <a:lnTo>
                    <a:pt x="4815522" y="3156445"/>
                  </a:lnTo>
                  <a:lnTo>
                    <a:pt x="4856848" y="3142627"/>
                  </a:lnTo>
                  <a:lnTo>
                    <a:pt x="4868977" y="3142767"/>
                  </a:lnTo>
                  <a:lnTo>
                    <a:pt x="4891951" y="3143669"/>
                  </a:lnTo>
                  <a:lnTo>
                    <a:pt x="4901298" y="3143897"/>
                  </a:lnTo>
                  <a:lnTo>
                    <a:pt x="4909223" y="3143961"/>
                  </a:lnTo>
                  <a:lnTo>
                    <a:pt x="4909604" y="3147568"/>
                  </a:lnTo>
                  <a:lnTo>
                    <a:pt x="4909667" y="3153435"/>
                  </a:lnTo>
                  <a:lnTo>
                    <a:pt x="4909667" y="3088716"/>
                  </a:lnTo>
                  <a:lnTo>
                    <a:pt x="4908029" y="3088716"/>
                  </a:lnTo>
                  <a:lnTo>
                    <a:pt x="4900739" y="3088627"/>
                  </a:lnTo>
                  <a:lnTo>
                    <a:pt x="4893310" y="3088398"/>
                  </a:lnTo>
                  <a:lnTo>
                    <a:pt x="4885715" y="3088030"/>
                  </a:lnTo>
                  <a:lnTo>
                    <a:pt x="4867541" y="3086722"/>
                  </a:lnTo>
                  <a:lnTo>
                    <a:pt x="4856658" y="3086760"/>
                  </a:lnTo>
                  <a:lnTo>
                    <a:pt x="4845329" y="3087624"/>
                  </a:lnTo>
                  <a:lnTo>
                    <a:pt x="4833531" y="3089313"/>
                  </a:lnTo>
                  <a:lnTo>
                    <a:pt x="4821745" y="3091307"/>
                  </a:lnTo>
                  <a:lnTo>
                    <a:pt x="4810404" y="3093072"/>
                  </a:lnTo>
                  <a:lnTo>
                    <a:pt x="4799520" y="3094596"/>
                  </a:lnTo>
                  <a:lnTo>
                    <a:pt x="4789094" y="3095917"/>
                  </a:lnTo>
                  <a:lnTo>
                    <a:pt x="4787481" y="3095917"/>
                  </a:lnTo>
                  <a:lnTo>
                    <a:pt x="4785868" y="3096336"/>
                  </a:lnTo>
                  <a:lnTo>
                    <a:pt x="4784268" y="3097111"/>
                  </a:lnTo>
                  <a:lnTo>
                    <a:pt x="4782655" y="3097923"/>
                  </a:lnTo>
                  <a:lnTo>
                    <a:pt x="4781067" y="3099130"/>
                  </a:lnTo>
                  <a:lnTo>
                    <a:pt x="4779480" y="3100717"/>
                  </a:lnTo>
                  <a:lnTo>
                    <a:pt x="4770386" y="3105899"/>
                  </a:lnTo>
                  <a:lnTo>
                    <a:pt x="4736223" y="3128365"/>
                  </a:lnTo>
                  <a:lnTo>
                    <a:pt x="4713871" y="3166656"/>
                  </a:lnTo>
                  <a:lnTo>
                    <a:pt x="4710531" y="3177019"/>
                  </a:lnTo>
                  <a:lnTo>
                    <a:pt x="4706366" y="3189478"/>
                  </a:lnTo>
                  <a:lnTo>
                    <a:pt x="4701375" y="3204032"/>
                  </a:lnTo>
                  <a:lnTo>
                    <a:pt x="4699317" y="3210585"/>
                  </a:lnTo>
                  <a:lnTo>
                    <a:pt x="4697920" y="3216973"/>
                  </a:lnTo>
                  <a:lnTo>
                    <a:pt x="4697209" y="3223209"/>
                  </a:lnTo>
                  <a:lnTo>
                    <a:pt x="4697184" y="3229279"/>
                  </a:lnTo>
                  <a:lnTo>
                    <a:pt x="4697666" y="3235363"/>
                  </a:lnTo>
                  <a:lnTo>
                    <a:pt x="4711281" y="3279292"/>
                  </a:lnTo>
                  <a:lnTo>
                    <a:pt x="4741405" y="3314547"/>
                  </a:lnTo>
                  <a:lnTo>
                    <a:pt x="4755845" y="3322980"/>
                  </a:lnTo>
                  <a:lnTo>
                    <a:pt x="4762246" y="3325609"/>
                  </a:lnTo>
                  <a:lnTo>
                    <a:pt x="4786681" y="3336213"/>
                  </a:lnTo>
                  <a:lnTo>
                    <a:pt x="4776394" y="3343237"/>
                  </a:lnTo>
                  <a:lnTo>
                    <a:pt x="4737430" y="3369233"/>
                  </a:lnTo>
                  <a:lnTo>
                    <a:pt x="4693717" y="3396615"/>
                  </a:lnTo>
                  <a:lnTo>
                    <a:pt x="4655121" y="3417608"/>
                  </a:lnTo>
                  <a:lnTo>
                    <a:pt x="4630077" y="3427133"/>
                  </a:lnTo>
                  <a:lnTo>
                    <a:pt x="4624032" y="3429609"/>
                  </a:lnTo>
                  <a:lnTo>
                    <a:pt x="4594441" y="3455162"/>
                  </a:lnTo>
                  <a:lnTo>
                    <a:pt x="4596587" y="3464572"/>
                  </a:lnTo>
                  <a:lnTo>
                    <a:pt x="4619231" y="3503066"/>
                  </a:lnTo>
                  <a:lnTo>
                    <a:pt x="4637697" y="3508006"/>
                  </a:lnTo>
                  <a:lnTo>
                    <a:pt x="4639297" y="3508006"/>
                  </a:lnTo>
                  <a:lnTo>
                    <a:pt x="4692701" y="3475609"/>
                  </a:lnTo>
                  <a:lnTo>
                    <a:pt x="4774323" y="3422751"/>
                  </a:lnTo>
                  <a:lnTo>
                    <a:pt x="4778260" y="3420300"/>
                  </a:lnTo>
                  <a:lnTo>
                    <a:pt x="4809960" y="3398037"/>
                  </a:lnTo>
                  <a:lnTo>
                    <a:pt x="4845139" y="3377857"/>
                  </a:lnTo>
                  <a:lnTo>
                    <a:pt x="4853165" y="3376257"/>
                  </a:lnTo>
                  <a:lnTo>
                    <a:pt x="4855565" y="3377044"/>
                  </a:lnTo>
                  <a:lnTo>
                    <a:pt x="4856188" y="3378885"/>
                  </a:lnTo>
                  <a:lnTo>
                    <a:pt x="4856277" y="3379863"/>
                  </a:lnTo>
                  <a:lnTo>
                    <a:pt x="4852047" y="3398189"/>
                  </a:lnTo>
                  <a:lnTo>
                    <a:pt x="4847298" y="3417938"/>
                  </a:lnTo>
                  <a:lnTo>
                    <a:pt x="4842726" y="3436340"/>
                  </a:lnTo>
                  <a:lnTo>
                    <a:pt x="4837747" y="3455746"/>
                  </a:lnTo>
                  <a:lnTo>
                    <a:pt x="4833429" y="3475304"/>
                  </a:lnTo>
                  <a:lnTo>
                    <a:pt x="4830686" y="3494951"/>
                  </a:lnTo>
                  <a:lnTo>
                    <a:pt x="4829518" y="3514648"/>
                  </a:lnTo>
                  <a:lnTo>
                    <a:pt x="4829937" y="3534435"/>
                  </a:lnTo>
                  <a:lnTo>
                    <a:pt x="4836338" y="3538461"/>
                  </a:lnTo>
                  <a:lnTo>
                    <a:pt x="4842726" y="3542677"/>
                  </a:lnTo>
                  <a:lnTo>
                    <a:pt x="4849165" y="3547046"/>
                  </a:lnTo>
                  <a:lnTo>
                    <a:pt x="4855565" y="3551478"/>
                  </a:lnTo>
                  <a:lnTo>
                    <a:pt x="4861966" y="3555669"/>
                  </a:lnTo>
                  <a:lnTo>
                    <a:pt x="4868380" y="3559683"/>
                  </a:lnTo>
                  <a:lnTo>
                    <a:pt x="4877181" y="3555669"/>
                  </a:lnTo>
                  <a:lnTo>
                    <a:pt x="4884001" y="3551872"/>
                  </a:lnTo>
                  <a:lnTo>
                    <a:pt x="4893615" y="3544659"/>
                  </a:lnTo>
                  <a:lnTo>
                    <a:pt x="4896409" y="3536848"/>
                  </a:lnTo>
                  <a:lnTo>
                    <a:pt x="4897221" y="3524821"/>
                  </a:lnTo>
                  <a:lnTo>
                    <a:pt x="4898009" y="3517620"/>
                  </a:lnTo>
                  <a:lnTo>
                    <a:pt x="4899812" y="3510229"/>
                  </a:lnTo>
                  <a:lnTo>
                    <a:pt x="4905426" y="3495014"/>
                  </a:lnTo>
                  <a:lnTo>
                    <a:pt x="4906022" y="3487585"/>
                  </a:lnTo>
                  <a:lnTo>
                    <a:pt x="4904422" y="3480371"/>
                  </a:lnTo>
                  <a:lnTo>
                    <a:pt x="4909007" y="3467760"/>
                  </a:lnTo>
                  <a:lnTo>
                    <a:pt x="4913884" y="3453053"/>
                  </a:lnTo>
                  <a:lnTo>
                    <a:pt x="4919396" y="3435096"/>
                  </a:lnTo>
                  <a:lnTo>
                    <a:pt x="4925453" y="3414293"/>
                  </a:lnTo>
                  <a:lnTo>
                    <a:pt x="4931753" y="3391547"/>
                  </a:lnTo>
                  <a:lnTo>
                    <a:pt x="4935804" y="3376257"/>
                  </a:lnTo>
                  <a:lnTo>
                    <a:pt x="4938065" y="3367748"/>
                  </a:lnTo>
                  <a:lnTo>
                    <a:pt x="4948923" y="3324187"/>
                  </a:lnTo>
                  <a:lnTo>
                    <a:pt x="4962372" y="3265170"/>
                  </a:lnTo>
                  <a:lnTo>
                    <a:pt x="4971694" y="3217862"/>
                  </a:lnTo>
                  <a:lnTo>
                    <a:pt x="4978006" y="3177463"/>
                  </a:lnTo>
                  <a:lnTo>
                    <a:pt x="4980013" y="3151403"/>
                  </a:lnTo>
                  <a:lnTo>
                    <a:pt x="4980051" y="3147568"/>
                  </a:lnTo>
                  <a:close/>
                </a:path>
                <a:path w="5434965" h="4533265">
                  <a:moveTo>
                    <a:pt x="5190515" y="1702219"/>
                  </a:moveTo>
                  <a:lnTo>
                    <a:pt x="5116715" y="1535468"/>
                  </a:lnTo>
                  <a:lnTo>
                    <a:pt x="5037493" y="1356461"/>
                  </a:lnTo>
                  <a:lnTo>
                    <a:pt x="4915941" y="1081798"/>
                  </a:lnTo>
                  <a:lnTo>
                    <a:pt x="4810684" y="843953"/>
                  </a:lnTo>
                  <a:lnTo>
                    <a:pt x="4799660" y="843953"/>
                  </a:lnTo>
                  <a:lnTo>
                    <a:pt x="4799660" y="1356461"/>
                  </a:lnTo>
                  <a:lnTo>
                    <a:pt x="4579124" y="1356461"/>
                  </a:lnTo>
                  <a:lnTo>
                    <a:pt x="4689399" y="1081798"/>
                  </a:lnTo>
                  <a:lnTo>
                    <a:pt x="4799660" y="1356461"/>
                  </a:lnTo>
                  <a:lnTo>
                    <a:pt x="4799660" y="843953"/>
                  </a:lnTo>
                  <a:lnTo>
                    <a:pt x="4571771" y="843953"/>
                  </a:lnTo>
                  <a:lnTo>
                    <a:pt x="4193184" y="1702219"/>
                  </a:lnTo>
                  <a:lnTo>
                    <a:pt x="4440669" y="1702219"/>
                  </a:lnTo>
                  <a:lnTo>
                    <a:pt x="4508055" y="1535468"/>
                  </a:lnTo>
                  <a:lnTo>
                    <a:pt x="4870729" y="1535468"/>
                  </a:lnTo>
                  <a:lnTo>
                    <a:pt x="4938115" y="1702219"/>
                  </a:lnTo>
                  <a:lnTo>
                    <a:pt x="5190515" y="1702219"/>
                  </a:lnTo>
                  <a:close/>
                </a:path>
                <a:path w="5434965" h="4533265">
                  <a:moveTo>
                    <a:pt x="5411673" y="1614462"/>
                  </a:moveTo>
                  <a:lnTo>
                    <a:pt x="5404358" y="1575485"/>
                  </a:lnTo>
                  <a:lnTo>
                    <a:pt x="5384165" y="1545691"/>
                  </a:lnTo>
                  <a:lnTo>
                    <a:pt x="5353685" y="1526654"/>
                  </a:lnTo>
                  <a:lnTo>
                    <a:pt x="5315547" y="1519961"/>
                  </a:lnTo>
                  <a:lnTo>
                    <a:pt x="5277751" y="1526654"/>
                  </a:lnTo>
                  <a:lnTo>
                    <a:pt x="5247246" y="1545691"/>
                  </a:lnTo>
                  <a:lnTo>
                    <a:pt x="5226837" y="1575485"/>
                  </a:lnTo>
                  <a:lnTo>
                    <a:pt x="5219408" y="1614462"/>
                  </a:lnTo>
                  <a:lnTo>
                    <a:pt x="5226837" y="1652854"/>
                  </a:lnTo>
                  <a:lnTo>
                    <a:pt x="5247246" y="1683029"/>
                  </a:lnTo>
                  <a:lnTo>
                    <a:pt x="5277751" y="1702752"/>
                  </a:lnTo>
                  <a:lnTo>
                    <a:pt x="5315547" y="1709813"/>
                  </a:lnTo>
                  <a:lnTo>
                    <a:pt x="5353685" y="1702752"/>
                  </a:lnTo>
                  <a:lnTo>
                    <a:pt x="5384165" y="1683029"/>
                  </a:lnTo>
                  <a:lnTo>
                    <a:pt x="5404358" y="1652854"/>
                  </a:lnTo>
                  <a:lnTo>
                    <a:pt x="5411673" y="1614462"/>
                  </a:lnTo>
                  <a:close/>
                </a:path>
                <a:path w="5434965" h="4533265">
                  <a:moveTo>
                    <a:pt x="5411673" y="1331772"/>
                  </a:moveTo>
                  <a:lnTo>
                    <a:pt x="5404358" y="1292796"/>
                  </a:lnTo>
                  <a:lnTo>
                    <a:pt x="5384165" y="1263002"/>
                  </a:lnTo>
                  <a:lnTo>
                    <a:pt x="5353685" y="1243965"/>
                  </a:lnTo>
                  <a:lnTo>
                    <a:pt x="5315547" y="1237272"/>
                  </a:lnTo>
                  <a:lnTo>
                    <a:pt x="5277751" y="1243965"/>
                  </a:lnTo>
                  <a:lnTo>
                    <a:pt x="5247246" y="1263002"/>
                  </a:lnTo>
                  <a:lnTo>
                    <a:pt x="5226837" y="1292796"/>
                  </a:lnTo>
                  <a:lnTo>
                    <a:pt x="5219408" y="1331772"/>
                  </a:lnTo>
                  <a:lnTo>
                    <a:pt x="5226837" y="1370164"/>
                  </a:lnTo>
                  <a:lnTo>
                    <a:pt x="5247246" y="1400327"/>
                  </a:lnTo>
                  <a:lnTo>
                    <a:pt x="5277751" y="1420063"/>
                  </a:lnTo>
                  <a:lnTo>
                    <a:pt x="5315547" y="1427124"/>
                  </a:lnTo>
                  <a:lnTo>
                    <a:pt x="5353685" y="1420063"/>
                  </a:lnTo>
                  <a:lnTo>
                    <a:pt x="5384165" y="1400327"/>
                  </a:lnTo>
                  <a:lnTo>
                    <a:pt x="5404358" y="1370164"/>
                  </a:lnTo>
                  <a:lnTo>
                    <a:pt x="5411673" y="1331772"/>
                  </a:lnTo>
                  <a:close/>
                </a:path>
                <a:path w="5434965" h="4533265">
                  <a:moveTo>
                    <a:pt x="5434736" y="9817"/>
                  </a:moveTo>
                  <a:lnTo>
                    <a:pt x="5298110" y="9817"/>
                  </a:lnTo>
                  <a:lnTo>
                    <a:pt x="5298110" y="119189"/>
                  </a:lnTo>
                  <a:lnTo>
                    <a:pt x="5298110" y="269925"/>
                  </a:lnTo>
                  <a:lnTo>
                    <a:pt x="5215433" y="269925"/>
                  </a:lnTo>
                  <a:lnTo>
                    <a:pt x="5180673" y="264998"/>
                  </a:lnTo>
                  <a:lnTo>
                    <a:pt x="5155438" y="250469"/>
                  </a:lnTo>
                  <a:lnTo>
                    <a:pt x="5140058" y="226745"/>
                  </a:lnTo>
                  <a:lnTo>
                    <a:pt x="5134851" y="194208"/>
                  </a:lnTo>
                  <a:lnTo>
                    <a:pt x="5140071" y="161480"/>
                  </a:lnTo>
                  <a:lnTo>
                    <a:pt x="5155616" y="138023"/>
                  </a:lnTo>
                  <a:lnTo>
                    <a:pt x="5181257" y="123901"/>
                  </a:lnTo>
                  <a:lnTo>
                    <a:pt x="5216817" y="119189"/>
                  </a:lnTo>
                  <a:lnTo>
                    <a:pt x="5298110" y="119189"/>
                  </a:lnTo>
                  <a:lnTo>
                    <a:pt x="5298110" y="9817"/>
                  </a:lnTo>
                  <a:lnTo>
                    <a:pt x="5214023" y="9817"/>
                  </a:lnTo>
                  <a:lnTo>
                    <a:pt x="5159514" y="14071"/>
                  </a:lnTo>
                  <a:lnTo>
                    <a:pt x="5111724" y="26555"/>
                  </a:lnTo>
                  <a:lnTo>
                    <a:pt x="5071237" y="46799"/>
                  </a:lnTo>
                  <a:lnTo>
                    <a:pt x="5038674" y="74345"/>
                  </a:lnTo>
                  <a:lnTo>
                    <a:pt x="5014671" y="108750"/>
                  </a:lnTo>
                  <a:lnTo>
                    <a:pt x="4999812" y="149555"/>
                  </a:lnTo>
                  <a:lnTo>
                    <a:pt x="4994719" y="196303"/>
                  </a:lnTo>
                  <a:lnTo>
                    <a:pt x="5001425" y="249593"/>
                  </a:lnTo>
                  <a:lnTo>
                    <a:pt x="5020996" y="294462"/>
                  </a:lnTo>
                  <a:lnTo>
                    <a:pt x="5052657" y="330390"/>
                  </a:lnTo>
                  <a:lnTo>
                    <a:pt x="5095621" y="356857"/>
                  </a:lnTo>
                  <a:lnTo>
                    <a:pt x="4996116" y="500595"/>
                  </a:lnTo>
                  <a:lnTo>
                    <a:pt x="5141861" y="500595"/>
                  </a:lnTo>
                  <a:lnTo>
                    <a:pt x="5222430" y="377190"/>
                  </a:lnTo>
                  <a:lnTo>
                    <a:pt x="5298110" y="377190"/>
                  </a:lnTo>
                  <a:lnTo>
                    <a:pt x="5298110" y="500595"/>
                  </a:lnTo>
                  <a:lnTo>
                    <a:pt x="5434736" y="500595"/>
                  </a:lnTo>
                  <a:lnTo>
                    <a:pt x="5434736" y="377190"/>
                  </a:lnTo>
                  <a:lnTo>
                    <a:pt x="5434736" y="269925"/>
                  </a:lnTo>
                  <a:lnTo>
                    <a:pt x="5434736" y="119189"/>
                  </a:lnTo>
                  <a:lnTo>
                    <a:pt x="5434736" y="9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0467" y="1309896"/>
              <a:ext cx="7943632" cy="88483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23850" y="5502275"/>
            <a:ext cx="4423410" cy="2022348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marR="5080">
              <a:lnSpc>
                <a:spcPts val="7170"/>
              </a:lnSpc>
              <a:spcBef>
                <a:spcPts val="1370"/>
              </a:spcBef>
            </a:pPr>
            <a:r>
              <a:rPr lang="en-US" spc="-409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pc="-409" dirty="0" smtClean="0">
                <a:latin typeface="Arial" panose="020B0604020202020204" pitchFamily="34" charset="0"/>
                <a:cs typeface="Arial" panose="020B0604020202020204" pitchFamily="34" charset="0"/>
              </a:rPr>
              <a:t>ЛЕТ РАЗВИТИЯ</a:t>
            </a:r>
            <a:endParaRPr spc="-40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3329" y="1309894"/>
            <a:ext cx="20151090" cy="9723120"/>
            <a:chOff x="-23329" y="1309894"/>
            <a:chExt cx="20151090" cy="9723120"/>
          </a:xfrm>
        </p:grpSpPr>
        <p:sp>
          <p:nvSpPr>
            <p:cNvPr id="7" name="object 7"/>
            <p:cNvSpPr/>
            <p:nvPr/>
          </p:nvSpPr>
          <p:spPr>
            <a:xfrm>
              <a:off x="0" y="1358188"/>
              <a:ext cx="12160885" cy="9651365"/>
            </a:xfrm>
            <a:custGeom>
              <a:avLst/>
              <a:gdLst/>
              <a:ahLst/>
              <a:cxnLst/>
              <a:rect l="l" t="t" r="r" b="b"/>
              <a:pathLst>
                <a:path w="12160885" h="9651365">
                  <a:moveTo>
                    <a:pt x="0" y="9276605"/>
                  </a:moveTo>
                  <a:lnTo>
                    <a:pt x="12160466" y="6748977"/>
                  </a:lnTo>
                  <a:lnTo>
                    <a:pt x="12160466" y="0"/>
                  </a:lnTo>
                  <a:lnTo>
                    <a:pt x="0" y="9650941"/>
                  </a:lnTo>
                </a:path>
              </a:pathLst>
            </a:custGeom>
            <a:ln w="466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60468" y="1333223"/>
              <a:ext cx="7943850" cy="8822055"/>
            </a:xfrm>
            <a:custGeom>
              <a:avLst/>
              <a:gdLst/>
              <a:ahLst/>
              <a:cxnLst/>
              <a:rect l="l" t="t" r="r" b="b"/>
              <a:pathLst>
                <a:path w="7943850" h="8822055">
                  <a:moveTo>
                    <a:pt x="0" y="0"/>
                  </a:moveTo>
                  <a:lnTo>
                    <a:pt x="0" y="6751920"/>
                  </a:lnTo>
                  <a:lnTo>
                    <a:pt x="7943630" y="8822017"/>
                  </a:lnTo>
                </a:path>
                <a:path w="7943850" h="8822055">
                  <a:moveTo>
                    <a:pt x="7943630" y="6994793"/>
                  </a:moveTo>
                  <a:lnTo>
                    <a:pt x="0" y="0"/>
                  </a:lnTo>
                </a:path>
              </a:pathLst>
            </a:custGeom>
            <a:ln w="466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Овал 9"/>
          <p:cNvSpPr/>
          <p:nvPr/>
        </p:nvSpPr>
        <p:spPr>
          <a:xfrm>
            <a:off x="19196050" y="148680"/>
            <a:ext cx="609600" cy="429655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578751" cy="6358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4575" y="4983172"/>
              <a:ext cx="12189523" cy="552492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4697" y="701583"/>
            <a:ext cx="12567285" cy="29501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7784"/>
              </a:lnSpc>
              <a:spcBef>
                <a:spcPts val="105"/>
              </a:spcBef>
            </a:pPr>
            <a:r>
              <a:rPr spc="-380" dirty="0">
                <a:latin typeface="Arial" panose="020B0604020202020204" pitchFamily="34" charset="0"/>
                <a:cs typeface="Arial" panose="020B0604020202020204" pitchFamily="34" charset="0"/>
              </a:rPr>
              <a:t>РЕОРГАНИЗАЦИЯ</a:t>
            </a:r>
          </a:p>
          <a:p>
            <a:pPr marL="12700" marR="5080">
              <a:lnSpc>
                <a:spcPts val="7170"/>
              </a:lnSpc>
              <a:spcBef>
                <a:spcPts val="650"/>
              </a:spcBef>
            </a:pPr>
            <a:r>
              <a:rPr spc="-9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59" dirty="0">
                <a:latin typeface="Arial" panose="020B0604020202020204" pitchFamily="34" charset="0"/>
                <a:cs typeface="Arial" panose="020B0604020202020204" pitchFamily="34" charset="0"/>
              </a:rPr>
              <a:t>УКРУПНЕНИЕ</a:t>
            </a:r>
            <a:r>
              <a:rPr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75" dirty="0">
                <a:latin typeface="Arial" panose="020B0604020202020204" pitchFamily="34" charset="0"/>
                <a:cs typeface="Arial" panose="020B0604020202020204" pitchFamily="34" charset="0"/>
              </a:rPr>
              <a:t>УЧРЕЖДЕНИЙ </a:t>
            </a:r>
            <a:r>
              <a:rPr spc="-18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65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69953" y="5763488"/>
            <a:ext cx="4230897" cy="30181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2245"/>
              </a:lnSpc>
              <a:spcBef>
                <a:spcPts val="135"/>
              </a:spcBef>
            </a:pPr>
            <a:r>
              <a:rPr sz="5450" b="1" spc="3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5450" b="1" spc="-6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450" spc="5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sz="10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3485"/>
              </a:lnSpc>
            </a:pPr>
            <a:r>
              <a:rPr sz="32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крупным</a:t>
            </a:r>
            <a:r>
              <a:rPr sz="32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мощным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3779"/>
              </a:lnSpc>
              <a:spcBef>
                <a:spcPts val="95"/>
              </a:spcBef>
            </a:pPr>
            <a:r>
              <a:rPr sz="32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</a:t>
            </a:r>
            <a:r>
              <a:rPr sz="3200" spc="-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3200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sz="3200" spc="-3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3200" spc="-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ТЕЛЬНЫМ  </a:t>
            </a:r>
            <a:r>
              <a:rPr sz="3200" spc="-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КОМПЛЕКСАМ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83803" y="6496101"/>
            <a:ext cx="2883060" cy="1428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6370"/>
              </a:lnSpc>
              <a:spcBef>
                <a:spcPts val="90"/>
              </a:spcBef>
            </a:pPr>
            <a:r>
              <a:rPr sz="3850" b="1" spc="-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850" b="1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850" b="1" spc="-4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600" spc="43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</a:t>
            </a:r>
            <a:endParaRPr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165"/>
              </a:lnSpc>
            </a:pPr>
            <a:r>
              <a:rPr sz="21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разнообразных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520"/>
              </a:lnSpc>
            </a:pPr>
            <a:r>
              <a:rPr sz="21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юрлиц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644666" y="6335181"/>
            <a:ext cx="963294" cy="1882139"/>
            <a:chOff x="13644666" y="6335181"/>
            <a:chExt cx="963294" cy="1882139"/>
          </a:xfrm>
        </p:grpSpPr>
        <p:sp>
          <p:nvSpPr>
            <p:cNvPr id="10" name="object 10"/>
            <p:cNvSpPr/>
            <p:nvPr/>
          </p:nvSpPr>
          <p:spPr>
            <a:xfrm>
              <a:off x="13666864" y="6357379"/>
              <a:ext cx="918844" cy="1837689"/>
            </a:xfrm>
            <a:custGeom>
              <a:avLst/>
              <a:gdLst/>
              <a:ahLst/>
              <a:cxnLst/>
              <a:rect l="l" t="t" r="r" b="b"/>
              <a:pathLst>
                <a:path w="918844" h="1837690">
                  <a:moveTo>
                    <a:pt x="0" y="0"/>
                  </a:moveTo>
                  <a:lnTo>
                    <a:pt x="918684" y="918684"/>
                  </a:lnTo>
                  <a:lnTo>
                    <a:pt x="0" y="1837357"/>
                  </a:lnTo>
                </a:path>
              </a:pathLst>
            </a:custGeom>
            <a:ln w="443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9852" y="6786620"/>
              <a:ext cx="489440" cy="978870"/>
            </a:xfrm>
            <a:prstGeom prst="rect">
              <a:avLst/>
            </a:prstGeom>
          </p:spPr>
        </p:pic>
      </p:grpSp>
      <p:sp>
        <p:nvSpPr>
          <p:cNvPr id="13" name="Овал 12"/>
          <p:cNvSpPr/>
          <p:nvPr/>
        </p:nvSpPr>
        <p:spPr>
          <a:xfrm>
            <a:off x="19196050" y="148680"/>
            <a:ext cx="609600" cy="429655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C5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164" y="4479465"/>
            <a:ext cx="19152935" cy="54139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7325" y="654819"/>
            <a:ext cx="1811909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ДОСТОЙНАЯ</a:t>
            </a:r>
            <a:r>
              <a:rPr spc="165" dirty="0"/>
              <a:t> </a:t>
            </a:r>
            <a:r>
              <a:rPr spc="-440" dirty="0"/>
              <a:t>ЗАРАБОТНАЯ</a:t>
            </a:r>
            <a:r>
              <a:rPr spc="165" dirty="0"/>
              <a:t> </a:t>
            </a:r>
            <a:r>
              <a:rPr spc="-490" dirty="0"/>
              <a:t>ПЛАТА</a:t>
            </a:r>
            <a:r>
              <a:rPr spc="165" dirty="0"/>
              <a:t> </a:t>
            </a:r>
            <a:r>
              <a:rPr spc="-490" dirty="0"/>
              <a:t>УЧИТЕЛЯ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6607" y="10053475"/>
            <a:ext cx="60833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1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100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7400" y="10053475"/>
            <a:ext cx="55245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1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100" spc="-3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100" spc="-2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9035" y="10053475"/>
            <a:ext cx="5930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1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100" spc="-3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1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43937" y="10053475"/>
            <a:ext cx="59563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100" spc="2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100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86946" y="10053475"/>
            <a:ext cx="63309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1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1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36875" y="9895313"/>
            <a:ext cx="829310" cy="5054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5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15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3150" spc="-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38383" y="4798011"/>
            <a:ext cx="1981264" cy="98488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 marR="5080" indent="713105">
              <a:lnSpc>
                <a:spcPct val="67500"/>
              </a:lnSpc>
              <a:spcBef>
                <a:spcPts val="1325"/>
              </a:spcBef>
            </a:pPr>
            <a:r>
              <a:rPr sz="3150" spc="-2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sz="3150" spc="-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15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 </a:t>
            </a:r>
            <a:r>
              <a:rPr sz="3150" spc="-20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15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550" spc="-2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4550" spc="-3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2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РАЗА</a:t>
            </a:r>
            <a:endParaRPr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60870" y="4424585"/>
            <a:ext cx="19177000" cy="5480685"/>
            <a:chOff x="960870" y="4424585"/>
            <a:chExt cx="19177000" cy="5480685"/>
          </a:xfrm>
        </p:grpSpPr>
        <p:sp>
          <p:nvSpPr>
            <p:cNvPr id="13" name="object 13"/>
            <p:cNvSpPr/>
            <p:nvPr/>
          </p:nvSpPr>
          <p:spPr>
            <a:xfrm>
              <a:off x="994207" y="4457922"/>
              <a:ext cx="19110325" cy="5414010"/>
            </a:xfrm>
            <a:custGeom>
              <a:avLst/>
              <a:gdLst/>
              <a:ahLst/>
              <a:cxnLst/>
              <a:rect l="l" t="t" r="r" b="b"/>
              <a:pathLst>
                <a:path w="19110325" h="5414009">
                  <a:moveTo>
                    <a:pt x="19109891" y="0"/>
                  </a:moveTo>
                  <a:lnTo>
                    <a:pt x="16981147" y="0"/>
                  </a:lnTo>
                  <a:lnTo>
                    <a:pt x="13709205" y="277813"/>
                  </a:lnTo>
                  <a:lnTo>
                    <a:pt x="10552265" y="288818"/>
                  </a:lnTo>
                  <a:lnTo>
                    <a:pt x="7555560" y="683549"/>
                  </a:lnTo>
                  <a:lnTo>
                    <a:pt x="4349166" y="1790699"/>
                  </a:lnTo>
                  <a:lnTo>
                    <a:pt x="1160802" y="4045217"/>
                  </a:lnTo>
                  <a:lnTo>
                    <a:pt x="0" y="5414002"/>
                  </a:lnTo>
                </a:path>
              </a:pathLst>
            </a:custGeom>
            <a:ln w="66594">
              <a:solidFill>
                <a:srgbClr val="D31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46471" y="4835390"/>
              <a:ext cx="0" cy="4920615"/>
            </a:xfrm>
            <a:custGeom>
              <a:avLst/>
              <a:gdLst/>
              <a:ahLst/>
              <a:cxnLst/>
              <a:rect l="l" t="t" r="r" b="b"/>
              <a:pathLst>
                <a:path h="4920615">
                  <a:moveTo>
                    <a:pt x="0" y="0"/>
                  </a:moveTo>
                  <a:lnTo>
                    <a:pt x="0" y="4920059"/>
                  </a:lnTo>
                </a:path>
              </a:pathLst>
            </a:custGeom>
            <a:ln w="4439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546471" y="4746741"/>
              <a:ext cx="0" cy="5053330"/>
            </a:xfrm>
            <a:custGeom>
              <a:avLst/>
              <a:gdLst/>
              <a:ahLst/>
              <a:cxnLst/>
              <a:rect l="l" t="t" r="r" b="b"/>
              <a:pathLst>
                <a:path h="5053330">
                  <a:moveTo>
                    <a:pt x="0" y="0"/>
                  </a:moveTo>
                  <a:lnTo>
                    <a:pt x="0" y="0"/>
                  </a:lnTo>
                </a:path>
                <a:path h="5053330">
                  <a:moveTo>
                    <a:pt x="0" y="5053039"/>
                  </a:moveTo>
                  <a:lnTo>
                    <a:pt x="0" y="5053039"/>
                  </a:lnTo>
                </a:path>
              </a:pathLst>
            </a:custGeom>
            <a:ln w="443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5474" y="4635754"/>
              <a:ext cx="221993" cy="2219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692309" y="4835390"/>
              <a:ext cx="0" cy="4920615"/>
            </a:xfrm>
            <a:custGeom>
              <a:avLst/>
              <a:gdLst/>
              <a:ahLst/>
              <a:cxnLst/>
              <a:rect l="l" t="t" r="r" b="b"/>
              <a:pathLst>
                <a:path h="4920615">
                  <a:moveTo>
                    <a:pt x="0" y="0"/>
                  </a:moveTo>
                  <a:lnTo>
                    <a:pt x="0" y="4920059"/>
                  </a:lnTo>
                </a:path>
              </a:pathLst>
            </a:custGeom>
            <a:ln w="4439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92309" y="4746741"/>
              <a:ext cx="0" cy="5053330"/>
            </a:xfrm>
            <a:custGeom>
              <a:avLst/>
              <a:gdLst/>
              <a:ahLst/>
              <a:cxnLst/>
              <a:rect l="l" t="t" r="r" b="b"/>
              <a:pathLst>
                <a:path h="5053330">
                  <a:moveTo>
                    <a:pt x="0" y="0"/>
                  </a:moveTo>
                  <a:lnTo>
                    <a:pt x="0" y="0"/>
                  </a:lnTo>
                </a:path>
                <a:path h="5053330">
                  <a:moveTo>
                    <a:pt x="0" y="5053039"/>
                  </a:moveTo>
                  <a:lnTo>
                    <a:pt x="0" y="5053039"/>
                  </a:lnTo>
                </a:path>
              </a:pathLst>
            </a:custGeom>
            <a:ln w="443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81316" y="4635754"/>
              <a:ext cx="221982" cy="2219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560868" y="5231051"/>
              <a:ext cx="0" cy="4524375"/>
            </a:xfrm>
            <a:custGeom>
              <a:avLst/>
              <a:gdLst/>
              <a:ahLst/>
              <a:cxnLst/>
              <a:rect l="l" t="t" r="r" b="b"/>
              <a:pathLst>
                <a:path h="4524375">
                  <a:moveTo>
                    <a:pt x="0" y="0"/>
                  </a:moveTo>
                  <a:lnTo>
                    <a:pt x="0" y="4523935"/>
                  </a:lnTo>
                </a:path>
              </a:pathLst>
            </a:custGeom>
            <a:ln w="4439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60868" y="5141465"/>
              <a:ext cx="0" cy="4658360"/>
            </a:xfrm>
            <a:custGeom>
              <a:avLst/>
              <a:gdLst/>
              <a:ahLst/>
              <a:cxnLst/>
              <a:rect l="l" t="t" r="r" b="b"/>
              <a:pathLst>
                <a:path h="4658359">
                  <a:moveTo>
                    <a:pt x="0" y="0"/>
                  </a:moveTo>
                  <a:lnTo>
                    <a:pt x="0" y="0"/>
                  </a:lnTo>
                </a:path>
                <a:path h="4658359">
                  <a:moveTo>
                    <a:pt x="0" y="4658308"/>
                  </a:moveTo>
                  <a:lnTo>
                    <a:pt x="0" y="4658308"/>
                  </a:lnTo>
                </a:path>
              </a:pathLst>
            </a:custGeom>
            <a:ln w="443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9879" y="5030464"/>
              <a:ext cx="221982" cy="22199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32273" y="6337395"/>
              <a:ext cx="0" cy="3418204"/>
            </a:xfrm>
            <a:custGeom>
              <a:avLst/>
              <a:gdLst/>
              <a:ahLst/>
              <a:cxnLst/>
              <a:rect l="l" t="t" r="r" b="b"/>
              <a:pathLst>
                <a:path h="3418204">
                  <a:moveTo>
                    <a:pt x="0" y="0"/>
                  </a:moveTo>
                  <a:lnTo>
                    <a:pt x="0" y="3417990"/>
                  </a:lnTo>
                </a:path>
              </a:pathLst>
            </a:custGeom>
            <a:ln w="4439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32273" y="6248618"/>
              <a:ext cx="0" cy="3551554"/>
            </a:xfrm>
            <a:custGeom>
              <a:avLst/>
              <a:gdLst/>
              <a:ahLst/>
              <a:cxnLst/>
              <a:rect l="l" t="t" r="r" b="b"/>
              <a:pathLst>
                <a:path h="3551554">
                  <a:moveTo>
                    <a:pt x="0" y="0"/>
                  </a:moveTo>
                  <a:lnTo>
                    <a:pt x="0" y="0"/>
                  </a:lnTo>
                </a:path>
                <a:path h="3551554">
                  <a:moveTo>
                    <a:pt x="0" y="3551158"/>
                  </a:moveTo>
                  <a:lnTo>
                    <a:pt x="0" y="3551158"/>
                  </a:lnTo>
                </a:path>
              </a:pathLst>
            </a:custGeom>
            <a:ln w="443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1285" y="6137624"/>
              <a:ext cx="221972" cy="22198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171497" y="8589577"/>
              <a:ext cx="0" cy="1167130"/>
            </a:xfrm>
            <a:custGeom>
              <a:avLst/>
              <a:gdLst/>
              <a:ahLst/>
              <a:cxnLst/>
              <a:rect l="l" t="t" r="r" b="b"/>
              <a:pathLst>
                <a:path h="1167129">
                  <a:moveTo>
                    <a:pt x="0" y="0"/>
                  </a:moveTo>
                  <a:lnTo>
                    <a:pt x="0" y="1166980"/>
                  </a:lnTo>
                </a:path>
              </a:pathLst>
            </a:custGeom>
            <a:ln w="4439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71497" y="8503130"/>
              <a:ext cx="0" cy="1296670"/>
            </a:xfrm>
            <a:custGeom>
              <a:avLst/>
              <a:gdLst/>
              <a:ahLst/>
              <a:cxnLst/>
              <a:rect l="l" t="t" r="r" b="b"/>
              <a:pathLst>
                <a:path h="1296670">
                  <a:moveTo>
                    <a:pt x="0" y="0"/>
                  </a:moveTo>
                  <a:lnTo>
                    <a:pt x="0" y="0"/>
                  </a:lnTo>
                </a:path>
                <a:path h="1296670">
                  <a:moveTo>
                    <a:pt x="0" y="1296641"/>
                  </a:moveTo>
                  <a:lnTo>
                    <a:pt x="0" y="1296641"/>
                  </a:lnTo>
                </a:path>
              </a:pathLst>
            </a:custGeom>
            <a:ln w="443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0502" y="8392131"/>
              <a:ext cx="221982" cy="221993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464712" y="7324937"/>
            <a:ext cx="1381125" cy="958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4290"/>
              </a:lnSpc>
              <a:spcBef>
                <a:spcPts val="120"/>
              </a:spcBef>
            </a:pPr>
            <a:r>
              <a:rPr sz="3650" spc="-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39,2</a:t>
            </a:r>
            <a:endParaRPr sz="3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30"/>
              </a:lnSpc>
            </a:pPr>
            <a:r>
              <a:rPr sz="26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53077" y="5070423"/>
            <a:ext cx="1381125" cy="958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4290"/>
              </a:lnSpc>
              <a:spcBef>
                <a:spcPts val="120"/>
              </a:spcBef>
            </a:pPr>
            <a:r>
              <a:rPr sz="365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85,9</a:t>
            </a:r>
            <a:endParaRPr sz="3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30"/>
              </a:lnSpc>
            </a:pPr>
            <a:r>
              <a:rPr sz="26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26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59473" y="3963272"/>
            <a:ext cx="1381125" cy="958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3825">
              <a:lnSpc>
                <a:spcPts val="4290"/>
              </a:lnSpc>
              <a:spcBef>
                <a:spcPts val="120"/>
              </a:spcBef>
            </a:pPr>
            <a:r>
              <a:rPr sz="36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108,9</a:t>
            </a:r>
            <a:endParaRPr sz="3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3030"/>
              </a:lnSpc>
            </a:pPr>
            <a:r>
              <a:rPr sz="26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26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856176" y="3568548"/>
            <a:ext cx="1381125" cy="958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4290"/>
              </a:lnSpc>
              <a:spcBef>
                <a:spcPts val="120"/>
              </a:spcBef>
            </a:pPr>
            <a:r>
              <a:rPr sz="3650" spc="-50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117,1</a:t>
            </a:r>
            <a:endParaRPr sz="3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30"/>
              </a:lnSpc>
            </a:pPr>
            <a:r>
              <a:rPr sz="26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013112" y="3524151"/>
            <a:ext cx="1381125" cy="958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4290"/>
              </a:lnSpc>
              <a:spcBef>
                <a:spcPts val="120"/>
              </a:spcBef>
            </a:pPr>
            <a:r>
              <a:rPr sz="3650" spc="-3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117,9</a:t>
            </a:r>
            <a:endParaRPr sz="3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30"/>
              </a:lnSpc>
            </a:pPr>
            <a:r>
              <a:rPr sz="26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26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256442" y="2738800"/>
            <a:ext cx="1396365" cy="1157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6050"/>
              </a:lnSpc>
              <a:spcBef>
                <a:spcPts val="90"/>
              </a:spcBef>
            </a:pPr>
            <a:r>
              <a:rPr sz="5250" spc="-5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5250" spc="-2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5250" spc="-5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</a:t>
            </a:r>
            <a:endParaRPr sz="5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ts val="2870"/>
              </a:lnSpc>
            </a:pPr>
            <a:r>
              <a:rPr sz="26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26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43864" y="2303034"/>
            <a:ext cx="19160490" cy="7619365"/>
            <a:chOff x="943864" y="2303034"/>
            <a:chExt cx="19160490" cy="7619365"/>
          </a:xfrm>
        </p:grpSpPr>
        <p:sp>
          <p:nvSpPr>
            <p:cNvPr id="36" name="object 36"/>
            <p:cNvSpPr/>
            <p:nvPr/>
          </p:nvSpPr>
          <p:spPr>
            <a:xfrm>
              <a:off x="954963" y="9860829"/>
              <a:ext cx="19149695" cy="22225"/>
            </a:xfrm>
            <a:custGeom>
              <a:avLst/>
              <a:gdLst/>
              <a:ahLst/>
              <a:cxnLst/>
              <a:rect l="l" t="t" r="r" b="b"/>
              <a:pathLst>
                <a:path w="19149695" h="22225">
                  <a:moveTo>
                    <a:pt x="0" y="22198"/>
                  </a:moveTo>
                  <a:lnTo>
                    <a:pt x="19149136" y="22198"/>
                  </a:lnTo>
                  <a:lnTo>
                    <a:pt x="19149136" y="0"/>
                  </a:lnTo>
                  <a:lnTo>
                    <a:pt x="0" y="0"/>
                  </a:lnTo>
                  <a:lnTo>
                    <a:pt x="0" y="221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54963" y="9821981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29">
                  <a:moveTo>
                    <a:pt x="0" y="0"/>
                  </a:moveTo>
                  <a:lnTo>
                    <a:pt x="0" y="99892"/>
                  </a:lnTo>
                </a:path>
              </a:pathLst>
            </a:custGeom>
            <a:ln w="221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915715" y="2336332"/>
              <a:ext cx="2077720" cy="2077720"/>
            </a:xfrm>
            <a:custGeom>
              <a:avLst/>
              <a:gdLst/>
              <a:ahLst/>
              <a:cxnLst/>
              <a:rect l="l" t="t" r="r" b="b"/>
              <a:pathLst>
                <a:path w="2077719" h="2077720">
                  <a:moveTo>
                    <a:pt x="1038669" y="2077350"/>
                  </a:moveTo>
                  <a:lnTo>
                    <a:pt x="1086214" y="2076281"/>
                  </a:lnTo>
                  <a:lnTo>
                    <a:pt x="1133211" y="2073105"/>
                  </a:lnTo>
                  <a:lnTo>
                    <a:pt x="1179612" y="2067868"/>
                  </a:lnTo>
                  <a:lnTo>
                    <a:pt x="1225374" y="2060615"/>
                  </a:lnTo>
                  <a:lnTo>
                    <a:pt x="1270449" y="2051393"/>
                  </a:lnTo>
                  <a:lnTo>
                    <a:pt x="1314792" y="2040247"/>
                  </a:lnTo>
                  <a:lnTo>
                    <a:pt x="1358357" y="2027223"/>
                  </a:lnTo>
                  <a:lnTo>
                    <a:pt x="1401099" y="2012368"/>
                  </a:lnTo>
                  <a:lnTo>
                    <a:pt x="1442971" y="1995725"/>
                  </a:lnTo>
                  <a:lnTo>
                    <a:pt x="1483927" y="1977343"/>
                  </a:lnTo>
                  <a:lnTo>
                    <a:pt x="1523923" y="1957266"/>
                  </a:lnTo>
                  <a:lnTo>
                    <a:pt x="1562911" y="1935540"/>
                  </a:lnTo>
                  <a:lnTo>
                    <a:pt x="1600847" y="1912211"/>
                  </a:lnTo>
                  <a:lnTo>
                    <a:pt x="1637684" y="1887325"/>
                  </a:lnTo>
                  <a:lnTo>
                    <a:pt x="1673376" y="1860929"/>
                  </a:lnTo>
                  <a:lnTo>
                    <a:pt x="1707878" y="1833066"/>
                  </a:lnTo>
                  <a:lnTo>
                    <a:pt x="1741144" y="1803784"/>
                  </a:lnTo>
                  <a:lnTo>
                    <a:pt x="1773127" y="1773129"/>
                  </a:lnTo>
                  <a:lnTo>
                    <a:pt x="1803783" y="1741145"/>
                  </a:lnTo>
                  <a:lnTo>
                    <a:pt x="1833065" y="1707880"/>
                  </a:lnTo>
                  <a:lnTo>
                    <a:pt x="1860928" y="1673378"/>
                  </a:lnTo>
                  <a:lnTo>
                    <a:pt x="1887325" y="1637686"/>
                  </a:lnTo>
                  <a:lnTo>
                    <a:pt x="1912211" y="1600850"/>
                  </a:lnTo>
                  <a:lnTo>
                    <a:pt x="1935540" y="1562914"/>
                  </a:lnTo>
                  <a:lnTo>
                    <a:pt x="1957265" y="1523926"/>
                  </a:lnTo>
                  <a:lnTo>
                    <a:pt x="1977343" y="1483931"/>
                  </a:lnTo>
                  <a:lnTo>
                    <a:pt x="1995725" y="1442975"/>
                  </a:lnTo>
                  <a:lnTo>
                    <a:pt x="2012367" y="1401104"/>
                  </a:lnTo>
                  <a:lnTo>
                    <a:pt x="2027223" y="1358363"/>
                  </a:lnTo>
                  <a:lnTo>
                    <a:pt x="2040247" y="1314798"/>
                  </a:lnTo>
                  <a:lnTo>
                    <a:pt x="2051393" y="1270455"/>
                  </a:lnTo>
                  <a:lnTo>
                    <a:pt x="2060615" y="1225381"/>
                  </a:lnTo>
                  <a:lnTo>
                    <a:pt x="2067868" y="1179620"/>
                  </a:lnTo>
                  <a:lnTo>
                    <a:pt x="2073105" y="1133219"/>
                  </a:lnTo>
                  <a:lnTo>
                    <a:pt x="2076281" y="1086224"/>
                  </a:lnTo>
                  <a:lnTo>
                    <a:pt x="2077350" y="1038680"/>
                  </a:lnTo>
                  <a:lnTo>
                    <a:pt x="2076281" y="991135"/>
                  </a:lnTo>
                  <a:lnTo>
                    <a:pt x="2073105" y="944139"/>
                  </a:lnTo>
                  <a:lnTo>
                    <a:pt x="2067868" y="897737"/>
                  </a:lnTo>
                  <a:lnTo>
                    <a:pt x="2060615" y="851976"/>
                  </a:lnTo>
                  <a:lnTo>
                    <a:pt x="2051393" y="806901"/>
                  </a:lnTo>
                  <a:lnTo>
                    <a:pt x="2040247" y="762557"/>
                  </a:lnTo>
                  <a:lnTo>
                    <a:pt x="2027223" y="718992"/>
                  </a:lnTo>
                  <a:lnTo>
                    <a:pt x="2012367" y="676251"/>
                  </a:lnTo>
                  <a:lnTo>
                    <a:pt x="1995725" y="634379"/>
                  </a:lnTo>
                  <a:lnTo>
                    <a:pt x="1977343" y="593422"/>
                  </a:lnTo>
                  <a:lnTo>
                    <a:pt x="1957265" y="553426"/>
                  </a:lnTo>
                  <a:lnTo>
                    <a:pt x="1935540" y="514438"/>
                  </a:lnTo>
                  <a:lnTo>
                    <a:pt x="1912211" y="476502"/>
                  </a:lnTo>
                  <a:lnTo>
                    <a:pt x="1887325" y="439666"/>
                  </a:lnTo>
                  <a:lnTo>
                    <a:pt x="1860928" y="403973"/>
                  </a:lnTo>
                  <a:lnTo>
                    <a:pt x="1833065" y="369471"/>
                  </a:lnTo>
                  <a:lnTo>
                    <a:pt x="1803783" y="336206"/>
                  </a:lnTo>
                  <a:lnTo>
                    <a:pt x="1773127" y="304222"/>
                  </a:lnTo>
                  <a:lnTo>
                    <a:pt x="1741144" y="273566"/>
                  </a:lnTo>
                  <a:lnTo>
                    <a:pt x="1707878" y="244284"/>
                  </a:lnTo>
                  <a:lnTo>
                    <a:pt x="1673376" y="216422"/>
                  </a:lnTo>
                  <a:lnTo>
                    <a:pt x="1637684" y="190024"/>
                  </a:lnTo>
                  <a:lnTo>
                    <a:pt x="1600847" y="165139"/>
                  </a:lnTo>
                  <a:lnTo>
                    <a:pt x="1562911" y="141810"/>
                  </a:lnTo>
                  <a:lnTo>
                    <a:pt x="1523923" y="120084"/>
                  </a:lnTo>
                  <a:lnTo>
                    <a:pt x="1483927" y="100007"/>
                  </a:lnTo>
                  <a:lnTo>
                    <a:pt x="1442971" y="81624"/>
                  </a:lnTo>
                  <a:lnTo>
                    <a:pt x="1401099" y="64982"/>
                  </a:lnTo>
                  <a:lnTo>
                    <a:pt x="1358357" y="50126"/>
                  </a:lnTo>
                  <a:lnTo>
                    <a:pt x="1314792" y="37102"/>
                  </a:lnTo>
                  <a:lnTo>
                    <a:pt x="1270449" y="25956"/>
                  </a:lnTo>
                  <a:lnTo>
                    <a:pt x="1225374" y="16734"/>
                  </a:lnTo>
                  <a:lnTo>
                    <a:pt x="1179612" y="9481"/>
                  </a:lnTo>
                  <a:lnTo>
                    <a:pt x="1133211" y="4244"/>
                  </a:lnTo>
                  <a:lnTo>
                    <a:pt x="1086214" y="1068"/>
                  </a:lnTo>
                  <a:lnTo>
                    <a:pt x="1038669" y="0"/>
                  </a:lnTo>
                  <a:lnTo>
                    <a:pt x="991125" y="1068"/>
                  </a:lnTo>
                  <a:lnTo>
                    <a:pt x="944128" y="4244"/>
                  </a:lnTo>
                  <a:lnTo>
                    <a:pt x="897727" y="9481"/>
                  </a:lnTo>
                  <a:lnTo>
                    <a:pt x="851966" y="16734"/>
                  </a:lnTo>
                  <a:lnTo>
                    <a:pt x="806891" y="25956"/>
                  </a:lnTo>
                  <a:lnTo>
                    <a:pt x="762548" y="37102"/>
                  </a:lnTo>
                  <a:lnTo>
                    <a:pt x="718983" y="50126"/>
                  </a:lnTo>
                  <a:lnTo>
                    <a:pt x="676241" y="64982"/>
                  </a:lnTo>
                  <a:lnTo>
                    <a:pt x="634370" y="81624"/>
                  </a:lnTo>
                  <a:lnTo>
                    <a:pt x="593413" y="100007"/>
                  </a:lnTo>
                  <a:lnTo>
                    <a:pt x="553418" y="120084"/>
                  </a:lnTo>
                  <a:lnTo>
                    <a:pt x="514430" y="141810"/>
                  </a:lnTo>
                  <a:lnTo>
                    <a:pt x="476495" y="165139"/>
                  </a:lnTo>
                  <a:lnTo>
                    <a:pt x="439659" y="190024"/>
                  </a:lnTo>
                  <a:lnTo>
                    <a:pt x="403967" y="216422"/>
                  </a:lnTo>
                  <a:lnTo>
                    <a:pt x="369465" y="244284"/>
                  </a:lnTo>
                  <a:lnTo>
                    <a:pt x="336200" y="273566"/>
                  </a:lnTo>
                  <a:lnTo>
                    <a:pt x="304217" y="304222"/>
                  </a:lnTo>
                  <a:lnTo>
                    <a:pt x="273561" y="336206"/>
                  </a:lnTo>
                  <a:lnTo>
                    <a:pt x="244280" y="369471"/>
                  </a:lnTo>
                  <a:lnTo>
                    <a:pt x="216418" y="403973"/>
                  </a:lnTo>
                  <a:lnTo>
                    <a:pt x="190021" y="439666"/>
                  </a:lnTo>
                  <a:lnTo>
                    <a:pt x="165135" y="476502"/>
                  </a:lnTo>
                  <a:lnTo>
                    <a:pt x="141807" y="514438"/>
                  </a:lnTo>
                  <a:lnTo>
                    <a:pt x="120082" y="553426"/>
                  </a:lnTo>
                  <a:lnTo>
                    <a:pt x="100005" y="593422"/>
                  </a:lnTo>
                  <a:lnTo>
                    <a:pt x="81623" y="634379"/>
                  </a:lnTo>
                  <a:lnTo>
                    <a:pt x="64981" y="676251"/>
                  </a:lnTo>
                  <a:lnTo>
                    <a:pt x="50125" y="718992"/>
                  </a:lnTo>
                  <a:lnTo>
                    <a:pt x="37101" y="762557"/>
                  </a:lnTo>
                  <a:lnTo>
                    <a:pt x="25956" y="806901"/>
                  </a:lnTo>
                  <a:lnTo>
                    <a:pt x="16734" y="851976"/>
                  </a:lnTo>
                  <a:lnTo>
                    <a:pt x="9481" y="897737"/>
                  </a:lnTo>
                  <a:lnTo>
                    <a:pt x="4244" y="944139"/>
                  </a:lnTo>
                  <a:lnTo>
                    <a:pt x="1068" y="991135"/>
                  </a:lnTo>
                  <a:lnTo>
                    <a:pt x="0" y="1038680"/>
                  </a:lnTo>
                  <a:lnTo>
                    <a:pt x="1068" y="1086224"/>
                  </a:lnTo>
                  <a:lnTo>
                    <a:pt x="4244" y="1133219"/>
                  </a:lnTo>
                  <a:lnTo>
                    <a:pt x="9481" y="1179620"/>
                  </a:lnTo>
                  <a:lnTo>
                    <a:pt x="16734" y="1225381"/>
                  </a:lnTo>
                  <a:lnTo>
                    <a:pt x="25956" y="1270455"/>
                  </a:lnTo>
                  <a:lnTo>
                    <a:pt x="37101" y="1314798"/>
                  </a:lnTo>
                  <a:lnTo>
                    <a:pt x="50125" y="1358363"/>
                  </a:lnTo>
                  <a:lnTo>
                    <a:pt x="64981" y="1401104"/>
                  </a:lnTo>
                  <a:lnTo>
                    <a:pt x="81623" y="1442975"/>
                  </a:lnTo>
                  <a:lnTo>
                    <a:pt x="100005" y="1483931"/>
                  </a:lnTo>
                  <a:lnTo>
                    <a:pt x="120082" y="1523926"/>
                  </a:lnTo>
                  <a:lnTo>
                    <a:pt x="141807" y="1562914"/>
                  </a:lnTo>
                  <a:lnTo>
                    <a:pt x="165135" y="1600850"/>
                  </a:lnTo>
                  <a:lnTo>
                    <a:pt x="190021" y="1637686"/>
                  </a:lnTo>
                  <a:lnTo>
                    <a:pt x="216418" y="1673378"/>
                  </a:lnTo>
                  <a:lnTo>
                    <a:pt x="244280" y="1707880"/>
                  </a:lnTo>
                  <a:lnTo>
                    <a:pt x="273561" y="1741145"/>
                  </a:lnTo>
                  <a:lnTo>
                    <a:pt x="304217" y="1773129"/>
                  </a:lnTo>
                  <a:lnTo>
                    <a:pt x="336200" y="1803784"/>
                  </a:lnTo>
                  <a:lnTo>
                    <a:pt x="369465" y="1833066"/>
                  </a:lnTo>
                  <a:lnTo>
                    <a:pt x="403967" y="1860929"/>
                  </a:lnTo>
                  <a:lnTo>
                    <a:pt x="439659" y="1887325"/>
                  </a:lnTo>
                  <a:lnTo>
                    <a:pt x="476495" y="1912211"/>
                  </a:lnTo>
                  <a:lnTo>
                    <a:pt x="514430" y="1935540"/>
                  </a:lnTo>
                  <a:lnTo>
                    <a:pt x="553418" y="1957266"/>
                  </a:lnTo>
                  <a:lnTo>
                    <a:pt x="593413" y="1977343"/>
                  </a:lnTo>
                  <a:lnTo>
                    <a:pt x="634370" y="1995725"/>
                  </a:lnTo>
                  <a:lnTo>
                    <a:pt x="676241" y="2012368"/>
                  </a:lnTo>
                  <a:lnTo>
                    <a:pt x="718983" y="2027223"/>
                  </a:lnTo>
                  <a:lnTo>
                    <a:pt x="762548" y="2040247"/>
                  </a:lnTo>
                  <a:lnTo>
                    <a:pt x="806891" y="2051393"/>
                  </a:lnTo>
                  <a:lnTo>
                    <a:pt x="851966" y="2060615"/>
                  </a:lnTo>
                  <a:lnTo>
                    <a:pt x="897727" y="2067868"/>
                  </a:lnTo>
                  <a:lnTo>
                    <a:pt x="944128" y="2073105"/>
                  </a:lnTo>
                  <a:lnTo>
                    <a:pt x="991125" y="2076281"/>
                  </a:lnTo>
                  <a:lnTo>
                    <a:pt x="1038669" y="2077350"/>
                  </a:lnTo>
                  <a:close/>
                </a:path>
              </a:pathLst>
            </a:custGeom>
            <a:ln w="665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986461" y="4499290"/>
              <a:ext cx="0" cy="5256530"/>
            </a:xfrm>
            <a:custGeom>
              <a:avLst/>
              <a:gdLst/>
              <a:ahLst/>
              <a:cxnLst/>
              <a:rect l="l" t="t" r="r" b="b"/>
              <a:pathLst>
                <a:path h="5256530">
                  <a:moveTo>
                    <a:pt x="0" y="0"/>
                  </a:moveTo>
                  <a:lnTo>
                    <a:pt x="0" y="5256321"/>
                  </a:lnTo>
                </a:path>
              </a:pathLst>
            </a:custGeom>
            <a:ln w="44396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986461" y="4410947"/>
              <a:ext cx="0" cy="5389245"/>
            </a:xfrm>
            <a:custGeom>
              <a:avLst/>
              <a:gdLst/>
              <a:ahLst/>
              <a:cxnLst/>
              <a:rect l="l" t="t" r="r" b="b"/>
              <a:pathLst>
                <a:path h="5389245">
                  <a:moveTo>
                    <a:pt x="0" y="0"/>
                  </a:moveTo>
                  <a:lnTo>
                    <a:pt x="0" y="0"/>
                  </a:lnTo>
                </a:path>
                <a:path h="5389245">
                  <a:moveTo>
                    <a:pt x="0" y="5388830"/>
                  </a:moveTo>
                  <a:lnTo>
                    <a:pt x="0" y="5388830"/>
                  </a:lnTo>
                </a:path>
              </a:pathLst>
            </a:custGeom>
            <a:ln w="443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853268" y="4277764"/>
              <a:ext cx="266379" cy="266368"/>
            </a:xfrm>
            <a:prstGeom prst="rect">
              <a:avLst/>
            </a:prstGeom>
          </p:spPr>
        </p:pic>
      </p:grpSp>
      <p:sp>
        <p:nvSpPr>
          <p:cNvPr id="43" name="Овал 42"/>
          <p:cNvSpPr/>
          <p:nvPr/>
        </p:nvSpPr>
        <p:spPr>
          <a:xfrm>
            <a:off x="19196050" y="148680"/>
            <a:ext cx="609600" cy="429655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1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325" y="649149"/>
            <a:ext cx="13039725" cy="200406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marR="5080">
              <a:lnSpc>
                <a:spcPts val="7170"/>
              </a:lnSpc>
              <a:spcBef>
                <a:spcPts val="1370"/>
              </a:spcBef>
            </a:pPr>
            <a:r>
              <a:rPr spc="-340" dirty="0"/>
              <a:t>ЕДИНЫЙ</a:t>
            </a:r>
            <a:r>
              <a:rPr spc="-335" dirty="0"/>
              <a:t> </a:t>
            </a:r>
            <a:r>
              <a:rPr spc="-265" dirty="0"/>
              <a:t>ЦИФРОВОЙ </a:t>
            </a:r>
            <a:r>
              <a:rPr spc="-450" dirty="0"/>
              <a:t>КОНТУР </a:t>
            </a:r>
            <a:r>
              <a:rPr spc="-445" dirty="0"/>
              <a:t> </a:t>
            </a:r>
            <a:r>
              <a:rPr spc="-459" dirty="0"/>
              <a:t>МОСКОВСКОГО</a:t>
            </a:r>
            <a:r>
              <a:rPr spc="114" dirty="0"/>
              <a:t> </a:t>
            </a:r>
            <a:r>
              <a:rPr spc="-365" dirty="0"/>
              <a:t>ОБРАЗОВАНИЯ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953167" y="879784"/>
            <a:ext cx="4270375" cy="1519555"/>
            <a:chOff x="14953167" y="879784"/>
            <a:chExt cx="4270375" cy="1519555"/>
          </a:xfrm>
        </p:grpSpPr>
        <p:sp>
          <p:nvSpPr>
            <p:cNvPr id="5" name="object 5"/>
            <p:cNvSpPr/>
            <p:nvPr/>
          </p:nvSpPr>
          <p:spPr>
            <a:xfrm>
              <a:off x="14953167" y="879784"/>
              <a:ext cx="4270375" cy="1519555"/>
            </a:xfrm>
            <a:custGeom>
              <a:avLst/>
              <a:gdLst/>
              <a:ahLst/>
              <a:cxnLst/>
              <a:rect l="l" t="t" r="r" b="b"/>
              <a:pathLst>
                <a:path w="4270375" h="1519555">
                  <a:moveTo>
                    <a:pt x="4270142" y="0"/>
                  </a:moveTo>
                  <a:lnTo>
                    <a:pt x="0" y="0"/>
                  </a:lnTo>
                  <a:lnTo>
                    <a:pt x="0" y="1519388"/>
                  </a:lnTo>
                  <a:lnTo>
                    <a:pt x="4270142" y="1519388"/>
                  </a:lnTo>
                  <a:lnTo>
                    <a:pt x="4270142" y="0"/>
                  </a:lnTo>
                  <a:close/>
                </a:path>
              </a:pathLst>
            </a:custGeom>
            <a:solidFill>
              <a:srgbClr val="542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07088" y="1326210"/>
              <a:ext cx="3052221" cy="77112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31103" y="4227781"/>
            <a:ext cx="6687820" cy="57848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850" b="1" spc="20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2850" b="1" spc="-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ЛЮЧЕВЫЕ</a:t>
            </a:r>
            <a:r>
              <a:rPr sz="2850" b="1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b="1" spc="-2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850" b="1" spc="-2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850" b="1" spc="-2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РВИСЫ</a:t>
            </a:r>
            <a:r>
              <a:rPr sz="2850" b="1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МЭШ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 indent="-314325">
              <a:lnSpc>
                <a:spcPts val="3345"/>
              </a:lnSpc>
              <a:spcBef>
                <a:spcPts val="705"/>
              </a:spcBef>
              <a:buChar char="•"/>
              <a:tabLst>
                <a:tab pos="326390" algn="l"/>
                <a:tab pos="327025" algn="l"/>
              </a:tabLst>
            </a:pPr>
            <a:r>
              <a:rPr sz="285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</a:t>
            </a:r>
            <a:r>
              <a:rPr sz="285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дневник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>
              <a:lnSpc>
                <a:spcPts val="4365"/>
              </a:lnSpc>
            </a:pPr>
            <a:r>
              <a:rPr sz="3700" spc="-3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sz="3700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sz="28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850" spc="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sz="285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sz="285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лей,</a:t>
            </a:r>
            <a:r>
              <a:rPr sz="28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00" spc="-6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700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sz="285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285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чени</a:t>
            </a:r>
            <a:r>
              <a:rPr sz="28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28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ов.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 indent="-314325">
              <a:lnSpc>
                <a:spcPts val="3345"/>
              </a:lnSpc>
              <a:spcBef>
                <a:spcPts val="530"/>
              </a:spcBef>
              <a:buChar char="•"/>
              <a:tabLst>
                <a:tab pos="326390" algn="l"/>
                <a:tab pos="327025" algn="l"/>
              </a:tabLst>
            </a:pPr>
            <a:r>
              <a:rPr sz="285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</a:t>
            </a:r>
            <a:r>
              <a:rPr sz="285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>
              <a:lnSpc>
                <a:spcPts val="4365"/>
              </a:lnSpc>
            </a:pPr>
            <a:r>
              <a:rPr sz="3700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sz="3700" spc="-1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285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учителей.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 indent="-314325">
              <a:lnSpc>
                <a:spcPts val="3345"/>
              </a:lnSpc>
              <a:spcBef>
                <a:spcPts val="535"/>
              </a:spcBef>
              <a:buChar char="•"/>
              <a:tabLst>
                <a:tab pos="326390" algn="l"/>
                <a:tab pos="327025" algn="l"/>
              </a:tabLst>
            </a:pP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</a:t>
            </a:r>
            <a:r>
              <a:rPr sz="285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МЭШ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>
              <a:lnSpc>
                <a:spcPts val="4365"/>
              </a:lnSpc>
            </a:pPr>
            <a:r>
              <a:rPr sz="3700" spc="-45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</a:t>
            </a:r>
            <a:r>
              <a:rPr sz="370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sz="28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  <a:r>
              <a:rPr sz="28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2850" spc="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sz="28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85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sz="28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850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 indent="-314325">
              <a:lnSpc>
                <a:spcPct val="100000"/>
              </a:lnSpc>
              <a:spcBef>
                <a:spcPts val="535"/>
              </a:spcBef>
              <a:buChar char="•"/>
              <a:tabLst>
                <a:tab pos="326390" algn="l"/>
                <a:tab pos="327025" algn="l"/>
              </a:tabLst>
            </a:pPr>
            <a:r>
              <a:rPr sz="285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«Москвёнок»</a:t>
            </a:r>
            <a:r>
              <a:rPr sz="285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5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>
              <a:lnSpc>
                <a:spcPts val="3345"/>
              </a:lnSpc>
              <a:spcBef>
                <a:spcPts val="705"/>
              </a:spcBef>
            </a:pP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«Проход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питание».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>
              <a:lnSpc>
                <a:spcPts val="4365"/>
              </a:lnSpc>
            </a:pPr>
            <a:r>
              <a:rPr sz="3700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</a:t>
            </a:r>
            <a:r>
              <a:rPr sz="3700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sz="28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льзов</a:t>
            </a:r>
            <a:r>
              <a:rPr sz="28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8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85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85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 indent="-314325">
              <a:lnSpc>
                <a:spcPct val="100000"/>
              </a:lnSpc>
              <a:spcBef>
                <a:spcPts val="530"/>
              </a:spcBef>
              <a:buChar char="•"/>
              <a:tabLst>
                <a:tab pos="326390" algn="l"/>
                <a:tab pos="327025" algn="l"/>
              </a:tabLst>
            </a:pP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</a:t>
            </a:r>
            <a:r>
              <a:rPr sz="285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«Портфолио».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0154" y="4311756"/>
            <a:ext cx="3238500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-140" dirty="0">
                <a:solidFill>
                  <a:srgbClr val="FFFFFF"/>
                </a:solidFill>
                <a:latin typeface="Arial"/>
                <a:cs typeface="Arial"/>
              </a:rPr>
              <a:t>ИНФРАСТРУКТУРА</a:t>
            </a:r>
            <a:endParaRPr sz="28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0154" y="4650040"/>
            <a:ext cx="4638040" cy="2221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26390" marR="5080" indent="-314325">
              <a:lnSpc>
                <a:spcPct val="112000"/>
              </a:lnSpc>
              <a:spcBef>
                <a:spcPts val="210"/>
              </a:spcBef>
              <a:buSzPct val="77027"/>
              <a:buChar char="•"/>
              <a:tabLst>
                <a:tab pos="326390" algn="l"/>
                <a:tab pos="327025" algn="l"/>
              </a:tabLst>
            </a:pPr>
            <a:r>
              <a:rPr sz="3700" spc="-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sz="370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00" spc="-2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21,8</a:t>
            </a:r>
            <a:r>
              <a:rPr sz="3700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 </a:t>
            </a:r>
            <a:r>
              <a:rPr sz="285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интерактивных</a:t>
            </a:r>
            <a:r>
              <a:rPr sz="285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панелей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6390" marR="1445895" indent="-314325">
              <a:lnSpc>
                <a:spcPts val="4120"/>
              </a:lnSpc>
              <a:spcBef>
                <a:spcPts val="115"/>
              </a:spcBef>
              <a:buSzPct val="77027"/>
              <a:buChar char="•"/>
              <a:tabLst>
                <a:tab pos="326390" algn="l"/>
                <a:tab pos="327025" algn="l"/>
              </a:tabLst>
            </a:pPr>
            <a:r>
              <a:rPr sz="3700" spc="-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sz="3700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sz="28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sz="285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точек </a:t>
            </a:r>
            <a:r>
              <a:rPr sz="2850" spc="-7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доступа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9956" y="6744458"/>
            <a:ext cx="3645535" cy="111633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27025" marR="5080" indent="-314960">
              <a:lnSpc>
                <a:spcPct val="112000"/>
              </a:lnSpc>
              <a:spcBef>
                <a:spcPts val="210"/>
              </a:spcBef>
              <a:buSzPct val="77027"/>
              <a:buChar char="•"/>
              <a:tabLst>
                <a:tab pos="326390" algn="l"/>
                <a:tab pos="327025" algn="l"/>
              </a:tabLst>
            </a:pPr>
            <a:r>
              <a:rPr sz="3700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sz="37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ноутбуков </a:t>
            </a:r>
            <a:r>
              <a:rPr sz="2850" spc="-7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73800" y="4732352"/>
            <a:ext cx="5733415" cy="30359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735"/>
              </a:spcBef>
            </a:pPr>
            <a:r>
              <a:rPr sz="37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МЭШ </a:t>
            </a:r>
            <a:r>
              <a:rPr sz="3700" spc="-2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ОБЪЕДИНЯЕТ</a:t>
            </a:r>
            <a:r>
              <a:rPr sz="37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sz="3700" spc="-96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00" spc="-3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</a:t>
            </a:r>
            <a:r>
              <a:rPr sz="3700" spc="-2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700" spc="-2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370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00" spc="-3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700" spc="-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ТОЛИЧНЫХ</a:t>
            </a:r>
            <a:r>
              <a:rPr sz="370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00" spc="5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sz="3700" spc="-4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700" spc="-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ОЛ,</a:t>
            </a:r>
            <a:endParaRPr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035810" indent="-635">
              <a:lnSpc>
                <a:spcPct val="94500"/>
              </a:lnSpc>
              <a:spcBef>
                <a:spcPts val="1215"/>
              </a:spcBef>
            </a:pPr>
            <a:r>
              <a:rPr sz="9050" b="1" spc="-114" dirty="0">
                <a:solidFill>
                  <a:srgbClr val="FFFFFF"/>
                </a:solidFill>
                <a:latin typeface="Arial"/>
                <a:cs typeface="Arial"/>
              </a:rPr>
              <a:t>2,8</a:t>
            </a:r>
            <a:r>
              <a:rPr sz="9050" b="1" spc="-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10" dirty="0">
                <a:solidFill>
                  <a:srgbClr val="FFFFFF"/>
                </a:solidFill>
                <a:latin typeface="Arial"/>
                <a:cs typeface="Arial"/>
              </a:rPr>
              <a:t>МЛН  </a:t>
            </a:r>
            <a:r>
              <a:rPr sz="3500" b="1" spc="-9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3500" b="1" spc="-17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500" b="1" spc="-235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sz="3500" b="1" spc="-24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3500" b="1" spc="-235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sz="3500" b="1" spc="-5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500" b="1" spc="-29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500" b="1" spc="-3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3500" b="1" spc="-155" dirty="0">
                <a:solidFill>
                  <a:srgbClr val="FFFFFF"/>
                </a:solidFill>
                <a:latin typeface="Arial"/>
                <a:cs typeface="Arial"/>
              </a:rPr>
              <a:t>ЛЕЙ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128260" y="4431592"/>
            <a:ext cx="6976109" cy="3862704"/>
          </a:xfrm>
          <a:custGeom>
            <a:avLst/>
            <a:gdLst/>
            <a:ahLst/>
            <a:cxnLst/>
            <a:rect l="l" t="t" r="r" b="b"/>
            <a:pathLst>
              <a:path w="6976109" h="3862704">
                <a:moveTo>
                  <a:pt x="0" y="3862688"/>
                </a:moveTo>
                <a:lnTo>
                  <a:pt x="6975839" y="3862688"/>
                </a:lnTo>
              </a:path>
              <a:path w="6976109" h="3862704">
                <a:moveTo>
                  <a:pt x="6975839" y="0"/>
                </a:moveTo>
                <a:lnTo>
                  <a:pt x="0" y="0"/>
                </a:lnTo>
                <a:lnTo>
                  <a:pt x="0" y="3862688"/>
                </a:lnTo>
              </a:path>
            </a:pathLst>
          </a:custGeom>
          <a:ln w="443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Овал 13"/>
          <p:cNvSpPr/>
          <p:nvPr/>
        </p:nvSpPr>
        <p:spPr>
          <a:xfrm>
            <a:off x="19196050" y="148680"/>
            <a:ext cx="609600" cy="429655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C51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768885" y="7282398"/>
            <a:ext cx="22225" cy="1107440"/>
            <a:chOff x="13768885" y="7282398"/>
            <a:chExt cx="22225" cy="1107440"/>
          </a:xfrm>
        </p:grpSpPr>
        <p:sp>
          <p:nvSpPr>
            <p:cNvPr id="4" name="object 4"/>
            <p:cNvSpPr/>
            <p:nvPr/>
          </p:nvSpPr>
          <p:spPr>
            <a:xfrm>
              <a:off x="13779984" y="7338705"/>
              <a:ext cx="0" cy="1017269"/>
            </a:xfrm>
            <a:custGeom>
              <a:avLst/>
              <a:gdLst/>
              <a:ahLst/>
              <a:cxnLst/>
              <a:rect l="l" t="t" r="r" b="b"/>
              <a:pathLst>
                <a:path h="1017270">
                  <a:moveTo>
                    <a:pt x="0" y="0"/>
                  </a:moveTo>
                  <a:lnTo>
                    <a:pt x="0" y="1017131"/>
                  </a:lnTo>
                </a:path>
              </a:pathLst>
            </a:custGeom>
            <a:ln w="22198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79984" y="7293498"/>
              <a:ext cx="0" cy="1085215"/>
            </a:xfrm>
            <a:custGeom>
              <a:avLst/>
              <a:gdLst/>
              <a:ahLst/>
              <a:cxnLst/>
              <a:rect l="l" t="t" r="r" b="b"/>
              <a:pathLst>
                <a:path h="1085215">
                  <a:moveTo>
                    <a:pt x="0" y="0"/>
                  </a:moveTo>
                  <a:lnTo>
                    <a:pt x="0" y="0"/>
                  </a:lnTo>
                </a:path>
                <a:path h="1085215">
                  <a:moveTo>
                    <a:pt x="0" y="1084940"/>
                  </a:moveTo>
                  <a:lnTo>
                    <a:pt x="0" y="1084940"/>
                  </a:lnTo>
                </a:path>
              </a:pathLst>
            </a:custGeom>
            <a:ln w="221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847" y="4310319"/>
            <a:ext cx="2438313" cy="5033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5847" y="6685419"/>
            <a:ext cx="2438313" cy="5033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55847" y="9209918"/>
            <a:ext cx="2438313" cy="50338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50878" y="3212238"/>
            <a:ext cx="18325465" cy="118427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790"/>
              </a:spcBef>
              <a:tabLst>
                <a:tab pos="8001634" algn="l"/>
              </a:tabLst>
            </a:pPr>
            <a:r>
              <a:rPr sz="3700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</a:t>
            </a:r>
            <a:r>
              <a:rPr sz="370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00" spc="-2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r>
              <a:rPr sz="370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00" spc="-3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	</a:t>
            </a:r>
            <a:r>
              <a:rPr sz="3700" spc="-2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ЛИДЕРСТВО</a:t>
            </a:r>
            <a:r>
              <a:rPr sz="37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00" spc="-2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70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00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МЕЖДУНАРОДНЫХ</a:t>
            </a:r>
            <a:r>
              <a:rPr sz="37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700" spc="-1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РЕЙТИНГАХ</a:t>
            </a:r>
            <a:endParaRPr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85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sz="285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7635" y="8452842"/>
            <a:ext cx="477828" cy="143118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97958" y="10123710"/>
            <a:ext cx="72644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6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650" spc="-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3357" y="7676239"/>
            <a:ext cx="1046480" cy="753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750" b="1" spc="-695" dirty="0">
                <a:solidFill>
                  <a:srgbClr val="70C4D8"/>
                </a:solidFill>
                <a:latin typeface="Arial"/>
                <a:cs typeface="Arial"/>
              </a:rPr>
              <a:t>1</a:t>
            </a:r>
            <a:r>
              <a:rPr sz="4750" b="1" spc="-325" dirty="0">
                <a:solidFill>
                  <a:srgbClr val="70C4D8"/>
                </a:solidFill>
                <a:latin typeface="Arial"/>
                <a:cs typeface="Arial"/>
              </a:rPr>
              <a:t>3</a:t>
            </a:r>
            <a:r>
              <a:rPr sz="4750" b="1" spc="-40" dirty="0">
                <a:solidFill>
                  <a:srgbClr val="70C4D8"/>
                </a:solidFill>
                <a:latin typeface="Arial"/>
                <a:cs typeface="Arial"/>
              </a:rPr>
              <a:t>,</a:t>
            </a:r>
            <a:r>
              <a:rPr sz="4750" b="1" spc="-160" dirty="0">
                <a:solidFill>
                  <a:srgbClr val="70C4D8"/>
                </a:solidFill>
                <a:latin typeface="Arial"/>
                <a:cs typeface="Arial"/>
              </a:rPr>
              <a:t>3</a:t>
            </a:r>
            <a:endParaRPr sz="475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09718" y="6343754"/>
            <a:ext cx="477828" cy="354026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616496" y="10123710"/>
            <a:ext cx="72136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24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650" spc="1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650" spc="-18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9838" y="5561468"/>
            <a:ext cx="1037590" cy="753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750" b="1" spc="-305" dirty="0">
                <a:solidFill>
                  <a:srgbClr val="70C4D8"/>
                </a:solidFill>
                <a:latin typeface="Arial"/>
                <a:cs typeface="Arial"/>
              </a:rPr>
              <a:t>3</a:t>
            </a:r>
            <a:r>
              <a:rPr sz="4750" b="1" spc="-280" dirty="0">
                <a:solidFill>
                  <a:srgbClr val="70C4D8"/>
                </a:solidFill>
                <a:latin typeface="Arial"/>
                <a:cs typeface="Arial"/>
              </a:rPr>
              <a:t>2</a:t>
            </a:r>
            <a:r>
              <a:rPr sz="4750" b="1" spc="-204" dirty="0">
                <a:solidFill>
                  <a:srgbClr val="70C4D8"/>
                </a:solidFill>
                <a:latin typeface="Arial"/>
                <a:cs typeface="Arial"/>
              </a:rPr>
              <a:t>,</a:t>
            </a:r>
            <a:r>
              <a:rPr sz="4750" b="1" spc="-505" dirty="0">
                <a:solidFill>
                  <a:srgbClr val="70C4D8"/>
                </a:solidFill>
                <a:latin typeface="Arial"/>
                <a:cs typeface="Arial"/>
              </a:rPr>
              <a:t>7</a:t>
            </a:r>
            <a:endParaRPr sz="475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16482" y="5797645"/>
            <a:ext cx="477828" cy="4086378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013602" y="10123710"/>
            <a:ext cx="683895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2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6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265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650" spc="-4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3096" y="5021037"/>
            <a:ext cx="965200" cy="753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750" b="1" spc="-215" dirty="0">
                <a:solidFill>
                  <a:srgbClr val="70C4D8"/>
                </a:solidFill>
                <a:latin typeface="Arial"/>
                <a:cs typeface="Arial"/>
              </a:rPr>
              <a:t>3</a:t>
            </a:r>
            <a:r>
              <a:rPr sz="4750" b="1" spc="-944" dirty="0">
                <a:solidFill>
                  <a:srgbClr val="70C4D8"/>
                </a:solidFill>
                <a:latin typeface="Arial"/>
                <a:cs typeface="Arial"/>
              </a:rPr>
              <a:t>7</a:t>
            </a:r>
            <a:r>
              <a:rPr sz="4750" b="1" spc="-204" dirty="0">
                <a:solidFill>
                  <a:srgbClr val="70C4D8"/>
                </a:solidFill>
                <a:latin typeface="Arial"/>
                <a:cs typeface="Arial"/>
              </a:rPr>
              <a:t>,</a:t>
            </a:r>
            <a:r>
              <a:rPr sz="4750" b="1" spc="-505" dirty="0">
                <a:solidFill>
                  <a:srgbClr val="70C4D8"/>
                </a:solidFill>
                <a:latin typeface="Arial"/>
                <a:cs typeface="Arial"/>
              </a:rPr>
              <a:t>7</a:t>
            </a:r>
            <a:endParaRPr sz="475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77325" y="654819"/>
            <a:ext cx="13039725" cy="200406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marR="5080">
              <a:lnSpc>
                <a:spcPts val="7170"/>
              </a:lnSpc>
              <a:spcBef>
                <a:spcPts val="1370"/>
              </a:spcBef>
            </a:pPr>
            <a:r>
              <a:rPr spc="-545" dirty="0"/>
              <a:t>ВЫСОКОЕ</a:t>
            </a:r>
            <a:r>
              <a:rPr spc="-540" dirty="0"/>
              <a:t> </a:t>
            </a:r>
            <a:r>
              <a:rPr spc="-509" dirty="0"/>
              <a:t>КАЧЕСТВО </a:t>
            </a:r>
            <a:r>
              <a:rPr spc="-505" dirty="0"/>
              <a:t> </a:t>
            </a:r>
            <a:r>
              <a:rPr spc="-459" dirty="0"/>
              <a:t>МОСКОВСКОГО</a:t>
            </a:r>
            <a:r>
              <a:rPr spc="114" dirty="0"/>
              <a:t> </a:t>
            </a:r>
            <a:r>
              <a:rPr spc="-365" dirty="0"/>
              <a:t>ОБРАЗОВАНИЯ</a:t>
            </a:r>
          </a:p>
        </p:txBody>
      </p:sp>
      <p:sp>
        <p:nvSpPr>
          <p:cNvPr id="20" name="object 20"/>
          <p:cNvSpPr/>
          <p:nvPr/>
        </p:nvSpPr>
        <p:spPr>
          <a:xfrm>
            <a:off x="844134" y="9895711"/>
            <a:ext cx="4892675" cy="137160"/>
          </a:xfrm>
          <a:custGeom>
            <a:avLst/>
            <a:gdLst/>
            <a:ahLst/>
            <a:cxnLst/>
            <a:rect l="l" t="t" r="r" b="b"/>
            <a:pathLst>
              <a:path w="4892675" h="137159">
                <a:moveTo>
                  <a:pt x="0" y="0"/>
                </a:moveTo>
                <a:lnTo>
                  <a:pt x="4892165" y="0"/>
                </a:lnTo>
              </a:path>
              <a:path w="4892675" h="137159">
                <a:moveTo>
                  <a:pt x="4892165" y="0"/>
                </a:moveTo>
                <a:lnTo>
                  <a:pt x="4892165" y="136749"/>
                </a:lnTo>
              </a:path>
              <a:path w="4892675" h="137159">
                <a:moveTo>
                  <a:pt x="4195243" y="0"/>
                </a:moveTo>
                <a:lnTo>
                  <a:pt x="4195243" y="136749"/>
                </a:lnTo>
              </a:path>
              <a:path w="4892675" h="137159">
                <a:moveTo>
                  <a:pt x="3494888" y="0"/>
                </a:moveTo>
                <a:lnTo>
                  <a:pt x="3494888" y="136749"/>
                </a:lnTo>
              </a:path>
              <a:path w="4892675" h="137159">
                <a:moveTo>
                  <a:pt x="2794543" y="0"/>
                </a:moveTo>
                <a:lnTo>
                  <a:pt x="2794543" y="136749"/>
                </a:lnTo>
              </a:path>
              <a:path w="4892675" h="137159">
                <a:moveTo>
                  <a:pt x="2097621" y="0"/>
                </a:moveTo>
                <a:lnTo>
                  <a:pt x="2097621" y="136749"/>
                </a:lnTo>
              </a:path>
              <a:path w="4892675" h="137159">
                <a:moveTo>
                  <a:pt x="1397266" y="0"/>
                </a:moveTo>
                <a:lnTo>
                  <a:pt x="1397266" y="136749"/>
                </a:lnTo>
              </a:path>
              <a:path w="4892675" h="137159">
                <a:moveTo>
                  <a:pt x="700355" y="0"/>
                </a:moveTo>
                <a:lnTo>
                  <a:pt x="700355" y="136749"/>
                </a:lnTo>
              </a:path>
              <a:path w="4892675" h="137159">
                <a:moveTo>
                  <a:pt x="0" y="0"/>
                </a:moveTo>
                <a:lnTo>
                  <a:pt x="0" y="136749"/>
                </a:lnTo>
              </a:path>
            </a:pathLst>
          </a:custGeom>
          <a:ln w="233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755847" y="4310319"/>
            <a:ext cx="2438400" cy="5035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140"/>
              </a:spcBef>
            </a:pPr>
            <a:r>
              <a:rPr sz="2850" b="1" spc="-85" dirty="0">
                <a:solidFill>
                  <a:srgbClr val="FFFFFF"/>
                </a:solidFill>
                <a:latin typeface="Arial"/>
                <a:cs typeface="Arial"/>
              </a:rPr>
              <a:t>PISA-2018</a:t>
            </a:r>
            <a:endParaRPr sz="2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31926" y="4729892"/>
            <a:ext cx="637857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Читательская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 </a:t>
            </a:r>
            <a:r>
              <a:rPr sz="2850" spc="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31926" y="5148780"/>
            <a:ext cx="7654925" cy="8845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345"/>
              </a:spcBef>
            </a:pPr>
            <a:r>
              <a:rPr sz="285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Математическая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 </a:t>
            </a:r>
            <a:r>
              <a:rPr sz="2850" spc="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 </a:t>
            </a:r>
            <a:r>
              <a:rPr sz="28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Естественнонаучная</a:t>
            </a:r>
            <a:r>
              <a:rPr sz="285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</a:t>
            </a:r>
            <a:r>
              <a:rPr sz="285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2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85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55847" y="6685419"/>
            <a:ext cx="2438400" cy="50355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5"/>
              </a:spcBef>
            </a:pPr>
            <a:r>
              <a:rPr sz="3150" b="1" spc="-105" dirty="0">
                <a:solidFill>
                  <a:srgbClr val="FFFFFF"/>
                </a:solidFill>
                <a:latin typeface="Arial"/>
                <a:cs typeface="Arial"/>
              </a:rPr>
              <a:t>TIMSS-2019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39638" y="7178078"/>
            <a:ext cx="4423410" cy="13253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135"/>
              </a:spcBef>
            </a:pPr>
            <a:r>
              <a:rPr sz="285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85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2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3300"/>
              </a:lnSpc>
              <a:spcBef>
                <a:spcPts val="150"/>
              </a:spcBef>
            </a:pPr>
            <a:r>
              <a:rPr sz="2850" spc="-3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8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8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85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8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8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8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285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8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85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285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85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8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4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8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285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8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8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85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 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010270" y="7178078"/>
            <a:ext cx="4503420" cy="13253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360"/>
              </a:lnSpc>
              <a:spcBef>
                <a:spcPts val="135"/>
              </a:spcBef>
            </a:pPr>
            <a:r>
              <a:rPr sz="285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285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2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3300"/>
              </a:lnSpc>
              <a:spcBef>
                <a:spcPts val="150"/>
              </a:spcBef>
            </a:pPr>
            <a:r>
              <a:rPr sz="285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Естествознание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5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sz="2850" spc="-7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5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2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55847" y="9209918"/>
            <a:ext cx="2438400" cy="5035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75"/>
              </a:spcBef>
            </a:pPr>
            <a:r>
              <a:rPr sz="2850" b="1" spc="-80" dirty="0">
                <a:solidFill>
                  <a:srgbClr val="FFFFFF"/>
                </a:solidFill>
                <a:latin typeface="Arial"/>
                <a:cs typeface="Arial"/>
              </a:rPr>
              <a:t>ICILS-2018</a:t>
            </a:r>
            <a:endParaRPr sz="2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39638" y="9621408"/>
            <a:ext cx="619188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Компьютерная</a:t>
            </a:r>
            <a:r>
              <a:rPr sz="285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285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39638" y="10040295"/>
            <a:ext cx="3926204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</a:t>
            </a:r>
            <a:r>
              <a:rPr sz="285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1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-1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85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5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endParaRPr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9196050" y="148680"/>
            <a:ext cx="609600" cy="429655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325" y="654819"/>
            <a:ext cx="8796020" cy="200406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marR="5080">
              <a:lnSpc>
                <a:spcPts val="7170"/>
              </a:lnSpc>
              <a:spcBef>
                <a:spcPts val="1370"/>
              </a:spcBef>
            </a:pPr>
            <a:r>
              <a:rPr spc="-445" dirty="0"/>
              <a:t>СТРУКТУРИРОВАНИЕ </a:t>
            </a:r>
            <a:r>
              <a:rPr spc="-1845" dirty="0"/>
              <a:t> </a:t>
            </a:r>
            <a:r>
              <a:rPr spc="-95" dirty="0"/>
              <a:t>И</a:t>
            </a:r>
            <a:r>
              <a:rPr spc="120" dirty="0"/>
              <a:t> </a:t>
            </a:r>
            <a:r>
              <a:rPr spc="-400" dirty="0"/>
              <a:t>СТАНДАРТИЗАЦИЯ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8021" y="3875870"/>
            <a:ext cx="6624955" cy="5682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46785">
              <a:lnSpc>
                <a:spcPct val="100000"/>
              </a:lnSpc>
              <a:spcBef>
                <a:spcPts val="95"/>
              </a:spcBef>
            </a:pPr>
            <a:r>
              <a:rPr sz="3500" spc="-2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500" spc="-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сентябре </a:t>
            </a:r>
            <a:r>
              <a:rPr sz="35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sz="35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sz="35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внедрили</a:t>
            </a:r>
            <a:r>
              <a:rPr sz="3500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190" dirty="0">
                <a:solidFill>
                  <a:srgbClr val="FFFFFF"/>
                </a:solidFill>
                <a:latin typeface="Arial"/>
                <a:cs typeface="Arial"/>
              </a:rPr>
              <a:t>ТЕМАТИЧЕСКИЙ </a:t>
            </a:r>
            <a:r>
              <a:rPr sz="3500" b="1" spc="-9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26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500" b="1" spc="-160" dirty="0">
                <a:solidFill>
                  <a:srgbClr val="FFFFFF"/>
                </a:solidFill>
                <a:latin typeface="Arial"/>
                <a:cs typeface="Arial"/>
              </a:rPr>
              <a:t>АР</a:t>
            </a:r>
            <a:r>
              <a:rPr sz="3500" b="1" spc="8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500" b="1" spc="-409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500" b="1" spc="-38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5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3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5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80" dirty="0">
                <a:solidFill>
                  <a:srgbClr val="FFFFFF"/>
                </a:solidFill>
                <a:latin typeface="Arial"/>
                <a:cs typeface="Arial"/>
              </a:rPr>
              <a:t>МЭШ.</a:t>
            </a:r>
            <a:endParaRPr sz="3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250" dirty="0">
              <a:latin typeface="Arial"/>
              <a:cs typeface="Arial"/>
            </a:endParaRPr>
          </a:p>
          <a:p>
            <a:pPr marL="12700">
              <a:lnSpc>
                <a:spcPts val="4195"/>
              </a:lnSpc>
            </a:pPr>
            <a:r>
              <a:rPr sz="35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</a:t>
            </a:r>
            <a:r>
              <a:rPr sz="35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200" dirty="0">
                <a:solidFill>
                  <a:srgbClr val="FFFFFF"/>
                </a:solidFill>
                <a:latin typeface="Arial"/>
                <a:cs typeface="Arial"/>
              </a:rPr>
              <a:t>СПРАВОЧНИК</a:t>
            </a:r>
            <a:r>
              <a:rPr sz="35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65" dirty="0">
                <a:solidFill>
                  <a:srgbClr val="FFFFFF"/>
                </a:solidFill>
                <a:latin typeface="Arial"/>
                <a:cs typeface="Arial"/>
              </a:rPr>
              <a:t>КУРСОВ</a:t>
            </a:r>
            <a:endParaRPr sz="3500" dirty="0">
              <a:latin typeface="Arial"/>
              <a:cs typeface="Arial"/>
            </a:endParaRPr>
          </a:p>
          <a:p>
            <a:pPr marL="12700" marR="5080">
              <a:lnSpc>
                <a:spcPts val="4190"/>
              </a:lnSpc>
              <a:spcBef>
                <a:spcPts val="145"/>
              </a:spcBef>
            </a:pPr>
            <a:r>
              <a:rPr sz="3500" b="1" spc="-9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35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275" dirty="0">
                <a:solidFill>
                  <a:srgbClr val="FFFFFF"/>
                </a:solidFill>
                <a:latin typeface="Arial"/>
                <a:cs typeface="Arial"/>
              </a:rPr>
              <a:t>ВЫБОРУ</a:t>
            </a:r>
            <a:r>
              <a:rPr sz="35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spc="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35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</a:t>
            </a:r>
            <a:r>
              <a:rPr sz="35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</a:t>
            </a:r>
            <a:r>
              <a:rPr sz="35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5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sz="3500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500" spc="1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sz="35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овней  </a:t>
            </a:r>
            <a:r>
              <a:rPr sz="35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образования, </a:t>
            </a:r>
            <a:r>
              <a:rPr sz="3500" spc="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sz="35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предметов, </a:t>
            </a:r>
            <a:r>
              <a:rPr sz="3500" spc="-9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35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профильного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4065"/>
              </a:lnSpc>
            </a:pPr>
            <a:r>
              <a:rPr sz="3500" spc="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500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углубленного</a:t>
            </a:r>
            <a:r>
              <a:rPr sz="35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изучения.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20642" y="3875701"/>
            <a:ext cx="4764405" cy="2156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500" spc="-2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3500" spc="-2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разработке </a:t>
            </a:r>
            <a:r>
              <a:rPr sz="35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200" dirty="0">
                <a:solidFill>
                  <a:srgbClr val="FFFFFF"/>
                </a:solidFill>
                <a:latin typeface="Arial"/>
                <a:cs typeface="Arial"/>
              </a:rPr>
              <a:t>СПРАВОЧНИК</a:t>
            </a:r>
            <a:r>
              <a:rPr sz="3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65" dirty="0">
                <a:solidFill>
                  <a:srgbClr val="FFFFFF"/>
                </a:solidFill>
                <a:latin typeface="Arial"/>
                <a:cs typeface="Arial"/>
              </a:rPr>
              <a:t>КУРСОВ </a:t>
            </a:r>
            <a:r>
              <a:rPr sz="3500" b="1" spc="-9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9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35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55" dirty="0">
                <a:solidFill>
                  <a:srgbClr val="FFFFFF"/>
                </a:solidFill>
                <a:latin typeface="Arial"/>
                <a:cs typeface="Arial"/>
              </a:rPr>
              <a:t>ВНЕУРОЧНОЙ</a:t>
            </a:r>
            <a:endParaRPr sz="3500" dirty="0">
              <a:latin typeface="Arial"/>
              <a:cs typeface="Arial"/>
            </a:endParaRPr>
          </a:p>
          <a:p>
            <a:pPr marL="12700">
              <a:lnSpc>
                <a:spcPts val="4185"/>
              </a:lnSpc>
            </a:pPr>
            <a:r>
              <a:rPr sz="35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20452" y="6748602"/>
            <a:ext cx="6456045" cy="32566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21790">
              <a:lnSpc>
                <a:spcPct val="100000"/>
              </a:lnSpc>
              <a:spcBef>
                <a:spcPts val="95"/>
              </a:spcBef>
            </a:pPr>
            <a:r>
              <a:rPr sz="35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</a:t>
            </a:r>
            <a:r>
              <a:rPr sz="35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</a:t>
            </a:r>
            <a:r>
              <a:rPr sz="3500" spc="-9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245" dirty="0">
                <a:solidFill>
                  <a:srgbClr val="FFFFFF"/>
                </a:solidFill>
                <a:latin typeface="Arial"/>
                <a:cs typeface="Arial"/>
              </a:rPr>
              <a:t>СТАНДАРТЫ </a:t>
            </a:r>
            <a:r>
              <a:rPr sz="35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75" dirty="0">
                <a:solidFill>
                  <a:srgbClr val="FFFFFF"/>
                </a:solidFill>
                <a:latin typeface="Arial"/>
                <a:cs typeface="Arial"/>
              </a:rPr>
              <a:t>ПРЕДПРОФКЛАССОВ, </a:t>
            </a:r>
            <a:r>
              <a:rPr sz="35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200" dirty="0">
                <a:solidFill>
                  <a:srgbClr val="FFFFFF"/>
                </a:solidFill>
                <a:latin typeface="Arial"/>
                <a:cs typeface="Arial"/>
              </a:rPr>
              <a:t>СПЕЦКЛАССОВ,</a:t>
            </a:r>
            <a:endParaRPr sz="3500" dirty="0">
              <a:latin typeface="Arial"/>
              <a:cs typeface="Arial"/>
            </a:endParaRPr>
          </a:p>
          <a:p>
            <a:pPr marL="12700" marR="5080">
              <a:lnSpc>
                <a:spcPts val="4190"/>
              </a:lnSpc>
              <a:spcBef>
                <a:spcPts val="95"/>
              </a:spcBef>
            </a:pPr>
            <a:r>
              <a:rPr sz="35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математической </a:t>
            </a:r>
            <a:r>
              <a:rPr sz="35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вертикали, </a:t>
            </a:r>
            <a:r>
              <a:rPr sz="35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</a:t>
            </a:r>
            <a:r>
              <a:rPr sz="35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</a:t>
            </a:r>
            <a:r>
              <a:rPr sz="35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вертикалей.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541" y="3999564"/>
            <a:ext cx="1631073" cy="14710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9583" y="3999564"/>
            <a:ext cx="1631466" cy="14710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541" y="6872377"/>
            <a:ext cx="1631073" cy="14710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59980" y="6872377"/>
            <a:ext cx="1631064" cy="147106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9196050" y="148680"/>
            <a:ext cx="609600" cy="429655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1" cy="1130855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7325" y="654819"/>
            <a:ext cx="8796020" cy="200406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marR="5080">
              <a:lnSpc>
                <a:spcPts val="7170"/>
              </a:lnSpc>
              <a:spcBef>
                <a:spcPts val="1370"/>
              </a:spcBef>
            </a:pPr>
            <a:r>
              <a:rPr spc="-445" dirty="0"/>
              <a:t>СТРУКТУРИРОВАНИЕ </a:t>
            </a:r>
            <a:r>
              <a:rPr spc="-1845" dirty="0"/>
              <a:t> </a:t>
            </a:r>
            <a:r>
              <a:rPr spc="-95" dirty="0"/>
              <a:t>И</a:t>
            </a:r>
            <a:r>
              <a:rPr spc="120" dirty="0"/>
              <a:t> </a:t>
            </a:r>
            <a:r>
              <a:rPr spc="-400" dirty="0"/>
              <a:t>СТАНДАРТИЗАЦИЯ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97550" y="3888131"/>
            <a:ext cx="6928484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15135">
              <a:lnSpc>
                <a:spcPct val="100000"/>
              </a:lnSpc>
              <a:spcBef>
                <a:spcPts val="95"/>
              </a:spcBef>
            </a:pPr>
            <a:r>
              <a:rPr sz="35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Разработали</a:t>
            </a:r>
            <a:r>
              <a:rPr sz="3500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190" dirty="0">
                <a:solidFill>
                  <a:srgbClr val="FFFFFF"/>
                </a:solidFill>
                <a:latin typeface="Arial"/>
                <a:cs typeface="Arial"/>
              </a:rPr>
              <a:t>ШАБЛОНЫ </a:t>
            </a:r>
            <a:r>
              <a:rPr sz="3500" b="1" spc="-9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85" dirty="0">
                <a:solidFill>
                  <a:srgbClr val="FFFFFF"/>
                </a:solidFill>
                <a:latin typeface="Arial"/>
                <a:cs typeface="Arial"/>
              </a:rPr>
              <a:t>ПОУРОЧНЫХ</a:t>
            </a:r>
            <a:r>
              <a:rPr sz="3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65" dirty="0">
                <a:solidFill>
                  <a:srgbClr val="FFFFFF"/>
                </a:solidFill>
                <a:latin typeface="Arial"/>
                <a:cs typeface="Arial"/>
              </a:rPr>
              <a:t>ПЛАНОВ</a:t>
            </a:r>
            <a:endParaRPr sz="3500" dirty="0">
              <a:latin typeface="Arial"/>
              <a:cs typeface="Arial"/>
            </a:endParaRPr>
          </a:p>
          <a:p>
            <a:pPr marL="12700" marR="5080">
              <a:lnSpc>
                <a:spcPts val="4190"/>
              </a:lnSpc>
              <a:spcBef>
                <a:spcPts val="105"/>
              </a:spcBef>
            </a:pPr>
            <a:r>
              <a:rPr sz="3500" spc="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3500" spc="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каждому </a:t>
            </a:r>
            <a:r>
              <a:rPr sz="3500" spc="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предмету </a:t>
            </a:r>
            <a:r>
              <a:rPr sz="3500" spc="1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3500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трем </a:t>
            </a:r>
            <a:r>
              <a:rPr sz="3500" spc="-9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</a:t>
            </a:r>
            <a:r>
              <a:rPr sz="35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линейкам</a:t>
            </a:r>
            <a:r>
              <a:rPr sz="3500" spc="-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учебников.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395" y="7229580"/>
            <a:ext cx="18248630" cy="2437847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5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6025">
              <a:lnSpc>
                <a:spcPts val="4200"/>
              </a:lnSpc>
            </a:pPr>
            <a:r>
              <a:rPr sz="3500" b="1" spc="-135" dirty="0">
                <a:latin typeface="Arial"/>
                <a:cs typeface="Arial"/>
              </a:rPr>
              <a:t>АКТ</a:t>
            </a:r>
            <a:r>
              <a:rPr sz="3500" b="1" spc="-155" dirty="0">
                <a:latin typeface="Arial"/>
                <a:cs typeface="Arial"/>
              </a:rPr>
              <a:t>И</a:t>
            </a:r>
            <a:r>
              <a:rPr sz="3500" b="1" spc="-180" dirty="0">
                <a:latin typeface="Arial"/>
                <a:cs typeface="Arial"/>
              </a:rPr>
              <a:t>ВНО</a:t>
            </a:r>
            <a:r>
              <a:rPr sz="3500" b="1" spc="40" dirty="0">
                <a:latin typeface="Arial"/>
                <a:cs typeface="Arial"/>
              </a:rPr>
              <a:t> </a:t>
            </a:r>
            <a:r>
              <a:rPr sz="3500" b="1" spc="-150" dirty="0">
                <a:latin typeface="Arial"/>
                <a:cs typeface="Arial"/>
              </a:rPr>
              <a:t>ВНЕДРЯЕМ</a:t>
            </a:r>
            <a:r>
              <a:rPr sz="3500" b="1" spc="40" dirty="0">
                <a:latin typeface="Arial"/>
                <a:cs typeface="Arial"/>
              </a:rPr>
              <a:t> </a:t>
            </a:r>
            <a:r>
              <a:rPr sz="3500" b="1" spc="-260" dirty="0">
                <a:latin typeface="Arial"/>
                <a:cs typeface="Arial"/>
              </a:rPr>
              <a:t>НОВЫЕ</a:t>
            </a:r>
            <a:r>
              <a:rPr sz="3500" b="1" spc="40" dirty="0">
                <a:latin typeface="Arial"/>
                <a:cs typeface="Arial"/>
              </a:rPr>
              <a:t> </a:t>
            </a:r>
            <a:r>
              <a:rPr sz="3500" b="1" spc="-365" dirty="0">
                <a:latin typeface="Arial"/>
                <a:cs typeface="Arial"/>
              </a:rPr>
              <a:t>С</a:t>
            </a:r>
            <a:r>
              <a:rPr sz="3500" b="1" spc="-305" dirty="0">
                <a:latin typeface="Arial"/>
                <a:cs typeface="Arial"/>
              </a:rPr>
              <a:t>Е</a:t>
            </a:r>
            <a:r>
              <a:rPr sz="3500" b="1" spc="-295" dirty="0">
                <a:latin typeface="Arial"/>
                <a:cs typeface="Arial"/>
              </a:rPr>
              <a:t>РВИСЫ</a:t>
            </a:r>
            <a:r>
              <a:rPr sz="3500" b="1" spc="40" dirty="0">
                <a:latin typeface="Arial"/>
                <a:cs typeface="Arial"/>
              </a:rPr>
              <a:t> </a:t>
            </a:r>
            <a:r>
              <a:rPr sz="3500" b="1" spc="-120" dirty="0">
                <a:latin typeface="Arial"/>
                <a:cs typeface="Arial"/>
              </a:rPr>
              <a:t>ОЦЕНКИ:</a:t>
            </a:r>
            <a:endParaRPr sz="3500" dirty="0">
              <a:latin typeface="Arial"/>
              <a:cs typeface="Arial"/>
            </a:endParaRPr>
          </a:p>
          <a:p>
            <a:pPr marL="1216025" marR="1818639">
              <a:lnSpc>
                <a:spcPts val="4190"/>
              </a:lnSpc>
              <a:spcBef>
                <a:spcPts val="145"/>
              </a:spcBef>
            </a:pPr>
            <a:r>
              <a:rPr sz="3500" spc="50" dirty="0">
                <a:latin typeface="Arial" panose="020B0604020202020204" pitchFamily="34" charset="0"/>
                <a:cs typeface="Arial" panose="020B0604020202020204" pitchFamily="34" charset="0"/>
              </a:rPr>
              <a:t>тематическое</a:t>
            </a:r>
            <a:r>
              <a:rPr sz="35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80" dirty="0">
                <a:latin typeface="Arial" panose="020B0604020202020204" pitchFamily="34" charset="0"/>
                <a:cs typeface="Arial" panose="020B0604020202020204" pitchFamily="34" charset="0"/>
              </a:rPr>
              <a:t>оценивание,</a:t>
            </a:r>
            <a:r>
              <a:rPr sz="35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05" dirty="0">
                <a:latin typeface="Arial" panose="020B0604020202020204" pitchFamily="34" charset="0"/>
                <a:cs typeface="Arial" panose="020B0604020202020204" pitchFamily="34" charset="0"/>
              </a:rPr>
              <a:t>проработку</a:t>
            </a:r>
            <a:r>
              <a:rPr sz="35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75" dirty="0">
                <a:latin typeface="Arial" panose="020B0604020202020204" pitchFamily="34" charset="0"/>
                <a:cs typeface="Arial" panose="020B0604020202020204" pitchFamily="34" charset="0"/>
              </a:rPr>
              <a:t>целеполагания</a:t>
            </a:r>
            <a:r>
              <a:rPr sz="35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55" dirty="0">
                <a:latin typeface="Arial" panose="020B0604020202020204" pitchFamily="34" charset="0"/>
                <a:cs typeface="Arial" panose="020B0604020202020204" pitchFamily="34" charset="0"/>
              </a:rPr>
              <a:t>каждого</a:t>
            </a:r>
            <a:r>
              <a:rPr sz="35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00" dirty="0">
                <a:latin typeface="Arial" panose="020B0604020202020204" pitchFamily="34" charset="0"/>
                <a:cs typeface="Arial" panose="020B0604020202020204" pitchFamily="34" charset="0"/>
              </a:rPr>
              <a:t>урока </a:t>
            </a:r>
            <a:r>
              <a:rPr sz="3500" spc="-9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80" dirty="0"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sz="3500"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70" dirty="0">
                <a:latin typeface="Arial" panose="020B0604020202020204" pitchFamily="34" charset="0"/>
                <a:cs typeface="Arial" panose="020B0604020202020204" pitchFamily="34" charset="0"/>
              </a:rPr>
              <a:t>разметку</a:t>
            </a:r>
            <a:r>
              <a:rPr sz="35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05" dirty="0">
                <a:latin typeface="Arial" panose="020B0604020202020204" pitchFamily="34" charset="0"/>
                <a:cs typeface="Arial" panose="020B0604020202020204" pitchFamily="34" charset="0"/>
              </a:rPr>
              <a:t>предметных</a:t>
            </a:r>
            <a:r>
              <a:rPr sz="35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результатов.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09810" y="3838929"/>
            <a:ext cx="4010025" cy="1090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195"/>
              </a:lnSpc>
              <a:spcBef>
                <a:spcPts val="95"/>
              </a:spcBef>
            </a:pPr>
            <a:r>
              <a:rPr sz="350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Перешли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4195"/>
              </a:lnSpc>
            </a:pPr>
            <a:r>
              <a:rPr sz="35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35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b="1" spc="-135" dirty="0">
                <a:solidFill>
                  <a:srgbClr val="FFFFFF"/>
                </a:solidFill>
                <a:latin typeface="Arial"/>
                <a:cs typeface="Arial"/>
              </a:rPr>
              <a:t>ЕДИНУЮ</a:t>
            </a:r>
            <a:r>
              <a:rPr sz="35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75" dirty="0">
                <a:solidFill>
                  <a:srgbClr val="FFFFFF"/>
                </a:solidFill>
                <a:latin typeface="Arial"/>
                <a:cs typeface="Arial"/>
              </a:rPr>
              <a:t>СЕТКУ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09981" y="4904297"/>
            <a:ext cx="5858510" cy="55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b="1" spc="-220" dirty="0">
                <a:solidFill>
                  <a:srgbClr val="FFFFFF"/>
                </a:solidFill>
                <a:latin typeface="Arial"/>
                <a:cs typeface="Arial"/>
              </a:rPr>
              <a:t>ЭЛЕКТ</a:t>
            </a:r>
            <a:r>
              <a:rPr sz="3500" b="1" spc="-229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500" b="1" spc="-110" dirty="0">
                <a:solidFill>
                  <a:srgbClr val="FFFFFF"/>
                </a:solidFill>
                <a:latin typeface="Arial"/>
                <a:cs typeface="Arial"/>
              </a:rPr>
              <a:t>ОННО</a:t>
            </a:r>
            <a:r>
              <a:rPr sz="3500" b="1" spc="-1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3500" b="1" spc="-1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5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95" dirty="0">
                <a:solidFill>
                  <a:srgbClr val="FFFFFF"/>
                </a:solidFill>
                <a:latin typeface="Arial"/>
                <a:cs typeface="Arial"/>
              </a:rPr>
              <a:t>ЖУРН</a:t>
            </a:r>
            <a:r>
              <a:rPr sz="3500" b="1" spc="16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500" b="1" spc="-175" dirty="0">
                <a:solidFill>
                  <a:srgbClr val="FFFFFF"/>
                </a:solidFill>
                <a:latin typeface="Arial"/>
                <a:cs typeface="Arial"/>
              </a:rPr>
              <a:t>ЛА.</a:t>
            </a:r>
            <a:endParaRPr sz="3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37070" y="3989711"/>
            <a:ext cx="10943590" cy="1471295"/>
            <a:chOff x="937070" y="3989711"/>
            <a:chExt cx="10943590" cy="14712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070" y="3989711"/>
              <a:ext cx="1631068" cy="14710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49510" y="3989711"/>
              <a:ext cx="1631064" cy="1471148"/>
            </a:xfrm>
            <a:prstGeom prst="rect">
              <a:avLst/>
            </a:prstGeom>
          </p:spPr>
        </p:pic>
      </p:grpSp>
      <p:sp>
        <p:nvSpPr>
          <p:cNvPr id="13" name="Овал 12"/>
          <p:cNvSpPr/>
          <p:nvPr/>
        </p:nvSpPr>
        <p:spPr>
          <a:xfrm>
            <a:off x="19196050" y="148680"/>
            <a:ext cx="609600" cy="429655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6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" y="0"/>
            <a:ext cx="20103304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243260" cy="11308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7325" y="654819"/>
            <a:ext cx="305117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5" dirty="0"/>
              <a:t>К</a:t>
            </a:r>
            <a:r>
              <a:rPr spc="35" dirty="0"/>
              <a:t>А</a:t>
            </a:r>
            <a:r>
              <a:rPr spc="-475" dirty="0"/>
              <a:t>ДРЫ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7325" y="7667817"/>
            <a:ext cx="8185150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195"/>
              </a:lnSpc>
              <a:spcBef>
                <a:spcPts val="95"/>
              </a:spcBef>
            </a:pPr>
            <a:r>
              <a:rPr sz="3500" b="1" spc="-85" dirty="0">
                <a:solidFill>
                  <a:srgbClr val="FFFFFF"/>
                </a:solidFill>
                <a:latin typeface="Arial"/>
                <a:cs typeface="Arial"/>
              </a:rPr>
              <a:t>НАШИ</a:t>
            </a:r>
            <a:r>
              <a:rPr sz="3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60" dirty="0">
                <a:solidFill>
                  <a:srgbClr val="FFFFFF"/>
                </a:solidFill>
                <a:latin typeface="Arial"/>
                <a:cs typeface="Arial"/>
              </a:rPr>
              <a:t>ПЕДАГОГИ:</a:t>
            </a:r>
            <a:endParaRPr sz="3500" dirty="0">
              <a:latin typeface="Arial"/>
              <a:cs typeface="Arial"/>
            </a:endParaRPr>
          </a:p>
          <a:p>
            <a:pPr marL="12700" marR="5080">
              <a:lnSpc>
                <a:spcPts val="4190"/>
              </a:lnSpc>
              <a:spcBef>
                <a:spcPts val="114"/>
              </a:spcBef>
            </a:pPr>
            <a:r>
              <a:rPr sz="35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профессионалы, </a:t>
            </a:r>
            <a:r>
              <a:rPr sz="35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увлекают </a:t>
            </a:r>
            <a:r>
              <a:rPr sz="350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 </a:t>
            </a:r>
            <a:r>
              <a:rPr sz="3500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предметом,</a:t>
            </a:r>
            <a:r>
              <a:rPr sz="35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ведут</a:t>
            </a:r>
            <a:r>
              <a:rPr sz="3500" spc="-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учеников </a:t>
            </a:r>
            <a:r>
              <a:rPr sz="35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35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собой, </a:t>
            </a:r>
            <a:r>
              <a:rPr sz="3500" spc="-9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получают</a:t>
            </a:r>
            <a:r>
              <a:rPr sz="35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достойную</a:t>
            </a:r>
            <a:r>
              <a:rPr sz="35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зарплату.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325" y="3422174"/>
            <a:ext cx="9590405" cy="2689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195"/>
              </a:lnSpc>
              <a:spcBef>
                <a:spcPts val="95"/>
              </a:spcBef>
            </a:pPr>
            <a:r>
              <a:rPr sz="3500" b="1" spc="-114" dirty="0">
                <a:solidFill>
                  <a:srgbClr val="FFFFFF"/>
                </a:solidFill>
                <a:latin typeface="Arial"/>
                <a:cs typeface="Arial"/>
              </a:rPr>
              <a:t>ЗАДАЧИ</a:t>
            </a:r>
            <a:r>
              <a:rPr sz="35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215" dirty="0">
                <a:solidFill>
                  <a:srgbClr val="FFFFFF"/>
                </a:solidFill>
                <a:latin typeface="Arial"/>
                <a:cs typeface="Arial"/>
              </a:rPr>
              <a:t>УПРАВЛЕНЧЕСКОЙ</a:t>
            </a:r>
            <a:r>
              <a:rPr sz="35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35" dirty="0">
                <a:solidFill>
                  <a:srgbClr val="FFFFFF"/>
                </a:solidFill>
                <a:latin typeface="Arial"/>
                <a:cs typeface="Arial"/>
              </a:rPr>
              <a:t>КОМАНДЫ:</a:t>
            </a:r>
            <a:endParaRPr sz="3500" dirty="0">
              <a:latin typeface="Arial"/>
              <a:cs typeface="Arial"/>
            </a:endParaRPr>
          </a:p>
          <a:p>
            <a:pPr marL="327025" marR="5080" indent="-314960">
              <a:lnSpc>
                <a:spcPts val="4190"/>
              </a:lnSpc>
              <a:spcBef>
                <a:spcPts val="145"/>
              </a:spcBef>
              <a:buChar char="•"/>
              <a:tabLst>
                <a:tab pos="327660" algn="l"/>
              </a:tabLst>
            </a:pPr>
            <a:r>
              <a:rPr sz="3500" spc="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sz="3500" spc="-3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высокопрофессионального </a:t>
            </a:r>
            <a:r>
              <a:rPr sz="3500" spc="-9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педагогического</a:t>
            </a:r>
            <a:r>
              <a:rPr sz="35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коллектива,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7025" indent="-314960">
              <a:lnSpc>
                <a:spcPts val="4060"/>
              </a:lnSpc>
              <a:buChar char="•"/>
              <a:tabLst>
                <a:tab pos="327660" algn="l"/>
              </a:tabLst>
            </a:pPr>
            <a:r>
              <a:rPr sz="35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sz="3500" spc="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педагогов,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7025" indent="-314960">
              <a:lnSpc>
                <a:spcPts val="4195"/>
              </a:lnSpc>
              <a:buChar char="•"/>
              <a:tabLst>
                <a:tab pos="327660" algn="l"/>
              </a:tabLst>
            </a:pPr>
            <a:r>
              <a:rPr sz="3500" spc="1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r>
              <a:rPr sz="35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высокой</a:t>
            </a:r>
            <a:r>
              <a:rPr sz="3500" spc="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500" spc="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мотивации.</a:t>
            </a:r>
            <a:endParaRPr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606925"/>
            <a:ext cx="10947400" cy="4231005"/>
          </a:xfrm>
          <a:custGeom>
            <a:avLst/>
            <a:gdLst/>
            <a:ahLst/>
            <a:cxnLst/>
            <a:rect l="l" t="t" r="r" b="b"/>
            <a:pathLst>
              <a:path w="10947400" h="4231005">
                <a:moveTo>
                  <a:pt x="0" y="4230918"/>
                </a:moveTo>
                <a:lnTo>
                  <a:pt x="10947258" y="4230918"/>
                </a:lnTo>
                <a:lnTo>
                  <a:pt x="10947258" y="0"/>
                </a:lnTo>
                <a:lnTo>
                  <a:pt x="0" y="0"/>
                </a:lnTo>
              </a:path>
            </a:pathLst>
          </a:custGeom>
          <a:ln w="466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Овал 9"/>
          <p:cNvSpPr/>
          <p:nvPr/>
        </p:nvSpPr>
        <p:spPr>
          <a:xfrm>
            <a:off x="19196050" y="148680"/>
            <a:ext cx="762000" cy="629195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7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354</Words>
  <Application>Microsoft Office PowerPoint</Application>
  <PresentationFormat>Произвольный</PresentationFormat>
  <Paragraphs>103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Microsoft Sans Serif</vt:lpstr>
      <vt:lpstr>Office Theme</vt:lpstr>
      <vt:lpstr>Презентация PowerPoint</vt:lpstr>
      <vt:lpstr>10 ЛЕТ РАЗВИТИЯ</vt:lpstr>
      <vt:lpstr>РЕОРГАНИЗАЦИЯ И УКРУПНЕНИЕ УЧРЕЖДЕНИЙ  ОБРАЗОВАНИЯ</vt:lpstr>
      <vt:lpstr>ДОСТОЙНАЯ ЗАРАБОТНАЯ ПЛАТА УЧИТЕЛЯ</vt:lpstr>
      <vt:lpstr>ЕДИНЫЙ ЦИФРОВОЙ КОНТУР  МОСКОВСКОГО ОБРАЗОВАНИЯ</vt:lpstr>
      <vt:lpstr>ВЫСОКОЕ КАЧЕСТВО  МОСКОВСКОГО ОБРАЗОВАНИЯ</vt:lpstr>
      <vt:lpstr>СТРУКТУРИРОВАНИЕ  И СТАНДАРТИЗАЦИЯ</vt:lpstr>
      <vt:lpstr>СТРУКТУРИРОВАНИЕ  И СТАНДАРТИЗАЦИЯ</vt:lpstr>
      <vt:lpstr>КАДРЫ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Сабуркина М.А.</dc:creator>
  <cp:lastModifiedBy>Сабуркина М.А.</cp:lastModifiedBy>
  <cp:revision>6</cp:revision>
  <dcterms:created xsi:type="dcterms:W3CDTF">2022-05-25T12:41:17Z</dcterms:created>
  <dcterms:modified xsi:type="dcterms:W3CDTF">2023-06-09T12:54:03Z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2022-05-17T00:00:00Z</vt:filetime>
  </property>
  <property fmtid="{D5CDD505-2E9C-101B-9397-08002B2CF9AE}" pid="3" name="Creator">
    <vt:lpwstr>Adobe InDesign 17.1 (Windows)</vt:lpwstr>
  </property>
  <property fmtid="{D5CDD505-2E9C-101B-9397-08002B2CF9AE}" pid="4" name="LastSaved">
    <vt:filetime>2022-05-25T00:00:00Z</vt:filetime>
  </property>
</Properties>
</file>