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charts/style3.xml" ContentType="application/vnd.ms-office.chart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charts/colors3.xml" ContentType="application/vnd.ms-office.chartcolorstyle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85" r:id="rId3"/>
    <p:sldId id="272" r:id="rId4"/>
    <p:sldId id="271" r:id="rId5"/>
    <p:sldId id="269" r:id="rId6"/>
    <p:sldId id="268" r:id="rId7"/>
    <p:sldId id="258" r:id="rId8"/>
    <p:sldId id="286" r:id="rId9"/>
    <p:sldId id="276" r:id="rId10"/>
    <p:sldId id="280" r:id="rId11"/>
    <p:sldId id="281" r:id="rId12"/>
    <p:sldId id="282" r:id="rId13"/>
    <p:sldId id="270" r:id="rId14"/>
    <p:sldId id="263" r:id="rId15"/>
  </p:sldIdLst>
  <p:sldSz cx="12599988" cy="7272338"/>
  <p:notesSz cx="6797675" cy="9926638"/>
  <p:defaultTextStyle>
    <a:defPPr>
      <a:defRPr lang="ru-RU"/>
    </a:defPPr>
    <a:lvl1pPr marL="0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1pPr>
    <a:lvl2pPr marL="476850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2pPr>
    <a:lvl3pPr marL="953702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3pPr>
    <a:lvl4pPr marL="1430551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4pPr>
    <a:lvl5pPr marL="1907401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5pPr>
    <a:lvl6pPr marL="2384253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6pPr>
    <a:lvl7pPr marL="2861103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7pPr>
    <a:lvl8pPr marL="3337952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8pPr>
    <a:lvl9pPr marL="3814803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DFFBF21D-CA7C-4195-BFF4-F1A774BF52E9}">
          <p14:sldIdLst>
            <p14:sldId id="256"/>
            <p14:sldId id="285"/>
            <p14:sldId id="272"/>
            <p14:sldId id="271"/>
            <p14:sldId id="268"/>
            <p14:sldId id="269"/>
            <p14:sldId id="258"/>
            <p14:sldId id="276"/>
          </p14:sldIdLst>
        </p14:section>
        <p14:section name="Тест" id="{8D592FB6-63A1-4B30-B9DE-5883A66F8CAF}">
          <p14:sldIdLst>
            <p14:sldId id="280"/>
            <p14:sldId id="281"/>
            <p14:sldId id="282"/>
            <p14:sldId id="270"/>
            <p14:sldId id="26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789" userDrawn="1">
          <p15:clr>
            <a:srgbClr val="A4A3A4"/>
          </p15:clr>
        </p15:guide>
        <p15:guide id="2" pos="3969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49274"/>
    <a:srgbClr val="CF2727"/>
    <a:srgbClr val="FFFFFF"/>
    <a:srgbClr val="C9C9C9"/>
    <a:srgbClr val="CCECFF"/>
    <a:srgbClr val="E9E9E9"/>
    <a:srgbClr val="F2F2F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-528" y="-96"/>
      </p:cViewPr>
      <p:guideLst>
        <p:guide orient="horz" pos="2789"/>
        <p:guide pos="396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18" d="100"/>
          <a:sy n="118" d="100"/>
        </p:scale>
        <p:origin x="5004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&#1078;&#1072;&#1085;&#1085;&#1072;%20&#1080;&#1075;&#1086;&#1088;&#1077;&#1074;&#1085;&#1072;\Desktop\&#1044;&#1080;&#1072;&#1084;&#1072;\&#1050;&#1086;&#1087;&#1080;&#1103;%20&#1053;&#1072;&#1087;&#1088;&#1072;&#1074;&#1083;&#1077;&#1085;&#1080;&#1103;_&#1087;&#1086;_&#1084;&#1077;&#1089;&#1103;&#1094;&#1072;&#1084;_&#1091;&#1089;&#1083;&#1091;&#1075;&#1080;_&#1090;&#1072;&#1073;&#1083;&#1080;&#1094;&#1072;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2174624293292967E-2"/>
          <c:y val="4.1483688227893613E-4"/>
          <c:w val="0.95565075141341504"/>
          <c:h val="0.69107938076016862"/>
        </c:manualLayout>
      </c:layout>
      <c:barChart>
        <c:barDir val="col"/>
        <c:grouping val="clustered"/>
        <c:ser>
          <c:idx val="0"/>
          <c:order val="0"/>
          <c:tx>
            <c:strRef>
              <c:f>list1!$A$21</c:f>
              <c:strCache>
                <c:ptCount val="1"/>
                <c:pt idx="0">
                  <c:v>Дуплекс брахиоцефальных и транскран.сосудов*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5E-4FE0-946B-3E7E6BD154CC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5E-4FE0-946B-3E7E6BD154CC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5E-4FE0-946B-3E7E6BD154CC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5E-4FE0-946B-3E7E6BD154C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5E-4FE0-946B-3E7E6BD154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list1!$B$21:$H$21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24</c:v>
                </c:pt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8A-44A5-8C28-1A8F7C46DAE1}"/>
            </c:ext>
          </c:extLst>
        </c:ser>
        <c:ser>
          <c:idx val="1"/>
          <c:order val="1"/>
          <c:tx>
            <c:strRef>
              <c:f>list1!$A$22</c:f>
              <c:strCache>
                <c:ptCount val="1"/>
                <c:pt idx="0">
                  <c:v>Дуплексное сканир. БЦС с поворотными пробами*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list1!$B$22:$H$22</c:f>
              <c:numCache>
                <c:formatCode>General</c:formatCode>
                <c:ptCount val="7"/>
                <c:pt idx="0">
                  <c:v>174</c:v>
                </c:pt>
                <c:pt idx="1">
                  <c:v>1344</c:v>
                </c:pt>
                <c:pt idx="2">
                  <c:v>996</c:v>
                </c:pt>
                <c:pt idx="3">
                  <c:v>1440</c:v>
                </c:pt>
                <c:pt idx="4">
                  <c:v>1916</c:v>
                </c:pt>
                <c:pt idx="5">
                  <c:v>1711</c:v>
                </c:pt>
                <c:pt idx="6">
                  <c:v>338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78A-44A5-8C28-1A8F7C46DAE1}"/>
            </c:ext>
          </c:extLst>
        </c:ser>
        <c:ser>
          <c:idx val="2"/>
          <c:order val="2"/>
          <c:tx>
            <c:strRef>
              <c:f>list1!$A$23</c:f>
              <c:strCache>
                <c:ptCount val="1"/>
                <c:pt idx="0">
                  <c:v>Дуплекс сосудов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1.0993662629597525E-2"/>
                  <c:y val="5.0432888915009936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478A-44A5-8C28-1A8F7C46DAE1}"/>
                </c:ext>
              </c:extLst>
            </c:dLbl>
            <c:dLbl>
              <c:idx val="1"/>
              <c:layout>
                <c:manualLayout>
                  <c:x val="1.3742078286996947E-2"/>
                  <c:y val="-9.2459228247290801E-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78A-44A5-8C28-1A8F7C46DAE1}"/>
                </c:ext>
              </c:extLst>
            </c:dLbl>
            <c:dLbl>
              <c:idx val="2"/>
              <c:layout>
                <c:manualLayout>
                  <c:x val="1.37420782869969E-2"/>
                  <c:y val="-1.008657778300198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78A-44A5-8C28-1A8F7C46DAE1}"/>
                </c:ext>
              </c:extLst>
            </c:dLbl>
            <c:dLbl>
              <c:idx val="3"/>
              <c:layout>
                <c:manualLayout>
                  <c:x val="1.099366262959754E-2"/>
                  <c:y val="3.025973334900592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78A-44A5-8C28-1A8F7C46DAE1}"/>
                </c:ext>
              </c:extLst>
            </c:dLbl>
            <c:dLbl>
              <c:idx val="4"/>
              <c:layout>
                <c:manualLayout>
                  <c:x val="1.6490493944396313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78A-44A5-8C28-1A8F7C46DAE1}"/>
                </c:ext>
              </c:extLst>
            </c:dLbl>
            <c:dLbl>
              <c:idx val="5"/>
              <c:layout>
                <c:manualLayout>
                  <c:x val="1.6490493944396209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478A-44A5-8C28-1A8F7C46DAE1}"/>
                </c:ext>
              </c:extLst>
            </c:dLbl>
            <c:dLbl>
              <c:idx val="6"/>
              <c:layout>
                <c:manualLayout>
                  <c:x val="1.6490493944396105E-2"/>
                  <c:y val="5.043288891500903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478A-44A5-8C28-1A8F7C46DA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list1!$B$23:$H$23</c:f>
              <c:numCache>
                <c:formatCode>General</c:formatCode>
                <c:ptCount val="7"/>
                <c:pt idx="0">
                  <c:v>20</c:v>
                </c:pt>
                <c:pt idx="1">
                  <c:v>437</c:v>
                </c:pt>
                <c:pt idx="2">
                  <c:v>285</c:v>
                </c:pt>
                <c:pt idx="3">
                  <c:v>403</c:v>
                </c:pt>
                <c:pt idx="4">
                  <c:v>673</c:v>
                </c:pt>
                <c:pt idx="5">
                  <c:v>551</c:v>
                </c:pt>
                <c:pt idx="6">
                  <c:v>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78A-44A5-8C28-1A8F7C46DAE1}"/>
            </c:ext>
          </c:extLst>
        </c:ser>
        <c:gapWidth val="149"/>
        <c:axId val="189947904"/>
        <c:axId val="189949440"/>
      </c:barChart>
      <c:catAx>
        <c:axId val="1899479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949440"/>
        <c:crosses val="autoZero"/>
        <c:auto val="1"/>
        <c:lblAlgn val="ctr"/>
        <c:lblOffset val="100"/>
      </c:catAx>
      <c:valAx>
        <c:axId val="18994944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8994790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337180321124182E-2"/>
          <c:y val="0.76060578534119216"/>
          <c:w val="0.91527785582017995"/>
          <c:h val="0.2130755439105607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2.2174617253725288E-2"/>
          <c:y val="1.2196909988084799E-2"/>
          <c:w val="0.95565076549254968"/>
          <c:h val="0.78492301861037295"/>
        </c:manualLayout>
      </c:layout>
      <c:barChart>
        <c:barDir val="col"/>
        <c:grouping val="clustered"/>
        <c:ser>
          <c:idx val="0"/>
          <c:order val="0"/>
          <c:tx>
            <c:strRef>
              <c:f>list1!$A$65</c:f>
              <c:strCache>
                <c:ptCount val="1"/>
                <c:pt idx="0">
                  <c:v>Суточное монитоpиpование ЭКГ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8.9250137213301509E-3"/>
                  <c:y val="-9.2459191530880286E-17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888A-44B4-A8DB-D77E3094F404}"/>
                </c:ext>
              </c:extLst>
            </c:dLbl>
            <c:dLbl>
              <c:idx val="1"/>
              <c:layout>
                <c:manualLayout>
                  <c:x val="-1.1900018295106897E-2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B-888A-44B4-A8DB-D77E3094F404}"/>
                </c:ext>
              </c:extLst>
            </c:dLbl>
            <c:dLbl>
              <c:idx val="2"/>
              <c:layout>
                <c:manualLayout>
                  <c:x val="-1.4875022868883583E-2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C-888A-44B4-A8DB-D77E3094F404}"/>
                </c:ext>
              </c:extLst>
            </c:dLbl>
            <c:dLbl>
              <c:idx val="3"/>
              <c:layout>
                <c:manualLayout>
                  <c:x val="-1.7850027442660378E-2"/>
                  <c:y val="-9.2459191530880286E-17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D-888A-44B4-A8DB-D77E3094F404}"/>
                </c:ext>
              </c:extLst>
            </c:dLbl>
            <c:dLbl>
              <c:idx val="4"/>
              <c:layout>
                <c:manualLayout>
                  <c:x val="-1.7850027442660329E-2"/>
                  <c:y val="-9.2459191530880286E-17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E-888A-44B4-A8DB-D77E3094F404}"/>
                </c:ext>
              </c:extLst>
            </c:dLbl>
            <c:dLbl>
              <c:idx val="5"/>
              <c:layout>
                <c:manualLayout>
                  <c:x val="-1.7850027442660329E-2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F-888A-44B4-A8DB-D77E3094F404}"/>
                </c:ext>
              </c:extLst>
            </c:dLbl>
            <c:dLbl>
              <c:idx val="6"/>
              <c:layout>
                <c:manualLayout>
                  <c:x val="-1.4875022868883583E-2"/>
                  <c:y val="5.0432868887645534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0-888A-44B4-A8DB-D77E3094F4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list1!$B$65:$H$65</c:f>
              <c:numCache>
                <c:formatCode>General</c:formatCode>
                <c:ptCount val="7"/>
                <c:pt idx="0">
                  <c:v>55</c:v>
                </c:pt>
                <c:pt idx="1">
                  <c:v>275</c:v>
                </c:pt>
                <c:pt idx="2">
                  <c:v>207</c:v>
                </c:pt>
                <c:pt idx="3">
                  <c:v>274</c:v>
                </c:pt>
                <c:pt idx="4">
                  <c:v>252</c:v>
                </c:pt>
                <c:pt idx="5">
                  <c:v>383</c:v>
                </c:pt>
                <c:pt idx="6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88A-44B4-A8DB-D77E3094F404}"/>
            </c:ext>
          </c:extLst>
        </c:ser>
        <c:ser>
          <c:idx val="1"/>
          <c:order val="1"/>
          <c:tx>
            <c:strRef>
              <c:f>list1!$A$66</c:f>
              <c:strCache>
                <c:ptCount val="1"/>
                <c:pt idx="0">
                  <c:v>Суточное мониторирование АД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list1!$B$66:$H$66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88A-44B4-A8DB-D77E3094F404}"/>
            </c:ext>
          </c:extLst>
        </c:ser>
        <c:ser>
          <c:idx val="2"/>
          <c:order val="2"/>
          <c:tx>
            <c:strRef>
              <c:f>list1!$A$67</c:f>
              <c:strCache>
                <c:ptCount val="1"/>
                <c:pt idx="0">
                  <c:v>Терапевт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list1!$B$67:$H$67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88A-44B4-A8DB-D77E3094F404}"/>
            </c:ext>
          </c:extLst>
        </c:ser>
        <c:ser>
          <c:idx val="3"/>
          <c:order val="3"/>
          <c:tx>
            <c:strRef>
              <c:f>list1!$A$68</c:f>
              <c:strCache>
                <c:ptCount val="1"/>
                <c:pt idx="0">
                  <c:v>Травматолог-ортопед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list1!$B$68:$H$68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88A-44B4-A8DB-D77E3094F404}"/>
            </c:ext>
          </c:extLst>
        </c:ser>
        <c:ser>
          <c:idx val="4"/>
          <c:order val="4"/>
          <c:tx>
            <c:strRef>
              <c:f>list1!$A$69</c:f>
              <c:strCache>
                <c:ptCount val="1"/>
                <c:pt idx="0">
                  <c:v>Уcлуги процедурного кабинета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list1!$B$69:$H$69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88A-44B4-A8DB-D77E3094F404}"/>
            </c:ext>
          </c:extLst>
        </c:ser>
        <c:ser>
          <c:idx val="5"/>
          <c:order val="5"/>
          <c:tx>
            <c:strRef>
              <c:f>list1!$A$70</c:f>
              <c:strCache>
                <c:ptCount val="1"/>
                <c:pt idx="0">
                  <c:v>Уpофлoуметрия*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list1!$B$70:$H$70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88A-44B4-A8DB-D77E3094F404}"/>
            </c:ext>
          </c:extLst>
        </c:ser>
        <c:ser>
          <c:idx val="6"/>
          <c:order val="6"/>
          <c:tx>
            <c:strRef>
              <c:f>list1!$A$71</c:f>
              <c:strCache>
                <c:ptCount val="1"/>
                <c:pt idx="0">
                  <c:v>УЗИ в гинекологии и акушерстве*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list1!$B$71:$H$71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88A-44B4-A8DB-D77E3094F404}"/>
            </c:ext>
          </c:extLst>
        </c:ser>
        <c:ser>
          <c:idx val="7"/>
          <c:order val="7"/>
          <c:tx>
            <c:strRef>
              <c:f>list1!$A$72</c:f>
              <c:strCache>
                <c:ptCount val="1"/>
                <c:pt idx="0">
                  <c:v>УЗИ внутренних органов и поверх. структур*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list1!$B$72:$H$72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88A-44B4-A8DB-D77E3094F404}"/>
            </c:ext>
          </c:extLst>
        </c:ser>
        <c:ser>
          <c:idx val="8"/>
          <c:order val="8"/>
          <c:tx>
            <c:strRef>
              <c:f>list1!$A$73</c:f>
              <c:strCache>
                <c:ptCount val="1"/>
                <c:pt idx="0">
                  <c:v>УЗИ моч.пузыpя с опpед.остат.мочи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list1!$B$73:$H$73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88A-44B4-A8DB-D77E3094F404}"/>
            </c:ext>
          </c:extLst>
        </c:ser>
        <c:ser>
          <c:idx val="9"/>
          <c:order val="9"/>
          <c:tx>
            <c:strRef>
              <c:f>list1!$A$74</c:f>
              <c:strCache>
                <c:ptCount val="1"/>
                <c:pt idx="0">
                  <c:v>УЗИ мужских половых органов*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list1!$B$74:$H$74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88A-44B4-A8DB-D77E3094F404}"/>
            </c:ext>
          </c:extLst>
        </c:ser>
        <c:ser>
          <c:idx val="10"/>
          <c:order val="10"/>
          <c:tx>
            <c:strRef>
              <c:f>list1!$A$75</c:f>
              <c:strCache>
                <c:ptCount val="1"/>
                <c:pt idx="0">
                  <c:v>УЗИ опорно-двигательного аппарата*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list1!$B$75:$H$75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88A-44B4-A8DB-D77E3094F404}"/>
            </c:ext>
          </c:extLst>
        </c:ser>
        <c:ser>
          <c:idx val="11"/>
          <c:order val="11"/>
          <c:tx>
            <c:strRef>
              <c:f>list1!$A$76</c:f>
              <c:strCache>
                <c:ptCount val="1"/>
                <c:pt idx="0">
                  <c:v>УЗИ органов брюшной полости с ЦДК внутр.орг-в_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list1!$B$76:$H$76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88A-44B4-A8DB-D77E3094F404}"/>
            </c:ext>
          </c:extLst>
        </c:ser>
        <c:ser>
          <c:idx val="12"/>
          <c:order val="12"/>
          <c:tx>
            <c:strRef>
              <c:f>list1!$A$77</c:f>
              <c:strCache>
                <c:ptCount val="1"/>
                <c:pt idx="0">
                  <c:v>Уролог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list1!$B$77:$H$77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88A-44B4-A8DB-D77E3094F404}"/>
            </c:ext>
          </c:extLst>
        </c:ser>
        <c:ser>
          <c:idx val="13"/>
          <c:order val="13"/>
          <c:tx>
            <c:strRef>
              <c:f>list1!$A$78</c:f>
              <c:strCache>
                <c:ptCount val="1"/>
                <c:pt idx="0">
                  <c:v>Флюорография легких в 2-х проекциях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list1!$B$78:$H$78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888A-44B4-A8DB-D77E3094F404}"/>
            </c:ext>
          </c:extLst>
        </c:ser>
        <c:ser>
          <c:idx val="14"/>
          <c:order val="14"/>
          <c:tx>
            <c:strRef>
              <c:f>list1!$A$79</c:f>
              <c:strCache>
                <c:ptCount val="1"/>
                <c:pt idx="0">
                  <c:v>Хирург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list1!$B$79:$H$79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888A-44B4-A8DB-D77E3094F404}"/>
            </c:ext>
          </c:extLst>
        </c:ser>
        <c:ser>
          <c:idx val="15"/>
          <c:order val="15"/>
          <c:tx>
            <c:strRef>
              <c:f>list1!$A$80</c:f>
              <c:strCache>
                <c:ptCount val="1"/>
                <c:pt idx="0">
                  <c:v>Хирург-гепатолог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list1!$B$80:$H$80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888A-44B4-A8DB-D77E3094F404}"/>
            </c:ext>
          </c:extLst>
        </c:ser>
        <c:ser>
          <c:idx val="16"/>
          <c:order val="16"/>
          <c:tx>
            <c:strRef>
              <c:f>list1!$A$81</c:f>
              <c:strCache>
                <c:ptCount val="1"/>
                <c:pt idx="0">
                  <c:v>Хирург-маммолог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list1!$B$81:$H$81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888A-44B4-A8DB-D77E3094F404}"/>
            </c:ext>
          </c:extLst>
        </c:ser>
        <c:ser>
          <c:idx val="17"/>
          <c:order val="17"/>
          <c:tx>
            <c:strRef>
              <c:f>list1!$A$82</c:f>
              <c:strCache>
                <c:ptCount val="1"/>
                <c:pt idx="0">
                  <c:v>Хирург торакальный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list1!$B$82:$H$82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888A-44B4-A8DB-D77E3094F404}"/>
            </c:ext>
          </c:extLst>
        </c:ser>
        <c:ser>
          <c:idx val="18"/>
          <c:order val="18"/>
          <c:tx>
            <c:strRef>
              <c:f>list1!$A$83</c:f>
              <c:strCache>
                <c:ptCount val="1"/>
                <c:pt idx="0">
                  <c:v>Хирург (эндоскопическая хирургия)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list1!$B$83:$H$83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888A-44B4-A8DB-D77E3094F404}"/>
            </c:ext>
          </c:extLst>
        </c:ser>
        <c:ser>
          <c:idx val="19"/>
          <c:order val="19"/>
          <c:tx>
            <c:strRef>
              <c:f>list1!$A$84</c:f>
              <c:strCache>
                <c:ptCount val="1"/>
                <c:pt idx="0">
                  <c:v>Холтеровское монитоpиpование ЭКГ и АД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list1!$B$84:$H$84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888A-44B4-A8DB-D77E3094F404}"/>
            </c:ext>
          </c:extLst>
        </c:ser>
        <c:ser>
          <c:idx val="20"/>
          <c:order val="20"/>
          <c:tx>
            <c:strRef>
              <c:f>list1!$A$85</c:f>
              <c:strCache>
                <c:ptCount val="1"/>
                <c:pt idx="0">
                  <c:v>ЭКГ*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list1!$B$85:$H$85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888A-44B4-A8DB-D77E3094F404}"/>
            </c:ext>
          </c:extLst>
        </c:ser>
        <c:ser>
          <c:idx val="21"/>
          <c:order val="21"/>
          <c:tx>
            <c:strRef>
              <c:f>list1!$A$86</c:f>
              <c:strCache>
                <c:ptCount val="1"/>
                <c:pt idx="0">
                  <c:v>Электронейромиография*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list1!$B$86:$H$86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888A-44B4-A8DB-D77E3094F404}"/>
            </c:ext>
          </c:extLst>
        </c:ser>
        <c:ser>
          <c:idx val="22"/>
          <c:order val="22"/>
          <c:tx>
            <c:strRef>
              <c:f>list1!$A$87</c:f>
              <c:strCache>
                <c:ptCount val="1"/>
                <c:pt idx="0">
                  <c:v>Электроэнцефалография*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list1!$B$87:$H$87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888A-44B4-A8DB-D77E3094F404}"/>
            </c:ext>
          </c:extLst>
        </c:ser>
        <c:ser>
          <c:idx val="23"/>
          <c:order val="23"/>
          <c:tx>
            <c:strRef>
              <c:f>list1!$A$88</c:f>
              <c:strCache>
                <c:ptCount val="1"/>
                <c:pt idx="0">
                  <c:v>Эндокринолог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list1!$B$88:$H$88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888A-44B4-A8DB-D77E3094F404}"/>
            </c:ext>
          </c:extLst>
        </c:ser>
        <c:ser>
          <c:idx val="24"/>
          <c:order val="24"/>
          <c:tx>
            <c:strRef>
              <c:f>list1!$A$89</c:f>
              <c:strCache>
                <c:ptCount val="1"/>
                <c:pt idx="0">
                  <c:v>Эндокринолог (удаленное консультирование)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list1!$B$89:$H$89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888A-44B4-A8DB-D77E3094F404}"/>
            </c:ext>
          </c:extLst>
        </c:ser>
        <c:ser>
          <c:idx val="25"/>
          <c:order val="25"/>
          <c:tx>
            <c:strRef>
              <c:f>list1!$A$90</c:f>
              <c:strCache>
                <c:ptCount val="1"/>
                <c:pt idx="0">
                  <c:v>Эходопплеркардиография*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list1!$B$90:$H$90</c:f>
              <c:numCache>
                <c:formatCode>General</c:formatCode>
                <c:ptCount val="7"/>
                <c:pt idx="0">
                  <c:v>151</c:v>
                </c:pt>
                <c:pt idx="1">
                  <c:v>1439</c:v>
                </c:pt>
                <c:pt idx="2">
                  <c:v>1196</c:v>
                </c:pt>
                <c:pt idx="3">
                  <c:v>1351</c:v>
                </c:pt>
                <c:pt idx="4">
                  <c:v>1759</c:v>
                </c:pt>
                <c:pt idx="5">
                  <c:v>1415</c:v>
                </c:pt>
                <c:pt idx="6">
                  <c:v>188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888A-44B4-A8DB-D77E3094F404}"/>
            </c:ext>
          </c:extLst>
        </c:ser>
        <c:dLbls>
          <c:showVal val="1"/>
        </c:dLbls>
        <c:gapWidth val="149"/>
        <c:axId val="44114304"/>
        <c:axId val="44115840"/>
      </c:barChart>
      <c:catAx>
        <c:axId val="441143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115840"/>
        <c:crosses val="autoZero"/>
        <c:auto val="1"/>
        <c:lblAlgn val="ctr"/>
        <c:lblOffset val="100"/>
      </c:catAx>
      <c:valAx>
        <c:axId val="4411584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44114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8828738357E-2"/>
          <c:y val="0.90420384951881061"/>
          <c:w val="0.89999978917290357"/>
          <c:h val="7.7277631962671442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>
                <a:solidFill>
                  <a:schemeClr val="tx1">
                    <a:lumMod val="90000"/>
                    <a:lumOff val="10000"/>
                  </a:schemeClr>
                </a:solidFill>
              </a:rPr>
              <a:t>Эндоскопические исследования </a:t>
            </a:r>
          </a:p>
        </c:rich>
      </c:tx>
      <c:layout>
        <c:manualLayout>
          <c:xMode val="edge"/>
          <c:yMode val="edge"/>
          <c:x val="0.23900983541637544"/>
          <c:y val="0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list1!$A$2</c:f>
              <c:strCache>
                <c:ptCount val="1"/>
                <c:pt idx="0">
                  <c:v>Акушер-гинеколог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list1!$B$1:$H$1</c:f>
              <c:strCache>
                <c:ptCount val="7"/>
                <c:pt idx="0">
                  <c:v>Март</c:v>
                </c:pt>
                <c:pt idx="1">
                  <c:v>Апрель</c:v>
                </c:pt>
                <c:pt idx="2">
                  <c:v>Май</c:v>
                </c:pt>
                <c:pt idx="3">
                  <c:v>Июнь</c:v>
                </c:pt>
                <c:pt idx="4">
                  <c:v>Июль</c:v>
                </c:pt>
                <c:pt idx="5">
                  <c:v>Август</c:v>
                </c:pt>
                <c:pt idx="6">
                  <c:v>Сентябрь</c:v>
                </c:pt>
              </c:strCache>
            </c:strRef>
          </c:cat>
          <c:val>
            <c:numRef>
              <c:f>list1!$B$2:$H$2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83-47F7-8EB6-2101CC57C419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Акушер-гинеколог (к.м.н.)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list1!$B$1:$H$1</c:f>
              <c:strCache>
                <c:ptCount val="7"/>
                <c:pt idx="0">
                  <c:v>Март</c:v>
                </c:pt>
                <c:pt idx="1">
                  <c:v>Апрель</c:v>
                </c:pt>
                <c:pt idx="2">
                  <c:v>Май</c:v>
                </c:pt>
                <c:pt idx="3">
                  <c:v>Июнь</c:v>
                </c:pt>
                <c:pt idx="4">
                  <c:v>Июль</c:v>
                </c:pt>
                <c:pt idx="5">
                  <c:v>Август</c:v>
                </c:pt>
                <c:pt idx="6">
                  <c:v>Сентябрь</c:v>
                </c:pt>
              </c:strCache>
            </c:strRef>
          </c:cat>
          <c:val>
            <c:numRef>
              <c:f>list1!$B$3:$H$3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783-47F7-8EB6-2101CC57C419}"/>
            </c:ext>
          </c:extLst>
        </c:ser>
        <c:ser>
          <c:idx val="2"/>
          <c:order val="2"/>
          <c:tx>
            <c:strRef>
              <c:f>list1!$A$4</c:f>
              <c:strCache>
                <c:ptCount val="1"/>
                <c:pt idx="0">
                  <c:v>Акушер-гинеколог (эндоскопия)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list1!$B$1:$H$1</c:f>
              <c:strCache>
                <c:ptCount val="7"/>
                <c:pt idx="0">
                  <c:v>Март</c:v>
                </c:pt>
                <c:pt idx="1">
                  <c:v>Апрель</c:v>
                </c:pt>
                <c:pt idx="2">
                  <c:v>Май</c:v>
                </c:pt>
                <c:pt idx="3">
                  <c:v>Июнь</c:v>
                </c:pt>
                <c:pt idx="4">
                  <c:v>Июль</c:v>
                </c:pt>
                <c:pt idx="5">
                  <c:v>Август</c:v>
                </c:pt>
                <c:pt idx="6">
                  <c:v>Сентябрь</c:v>
                </c:pt>
              </c:strCache>
            </c:strRef>
          </c:cat>
          <c:val>
            <c:numRef>
              <c:f>list1!$B$4:$H$4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783-47F7-8EB6-2101CC57C419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Аллерголог-иммунолог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list1!$B$1:$H$1</c:f>
              <c:strCache>
                <c:ptCount val="7"/>
                <c:pt idx="0">
                  <c:v>Март</c:v>
                </c:pt>
                <c:pt idx="1">
                  <c:v>Апрель</c:v>
                </c:pt>
                <c:pt idx="2">
                  <c:v>Май</c:v>
                </c:pt>
                <c:pt idx="3">
                  <c:v>Июнь</c:v>
                </c:pt>
                <c:pt idx="4">
                  <c:v>Июль</c:v>
                </c:pt>
                <c:pt idx="5">
                  <c:v>Август</c:v>
                </c:pt>
                <c:pt idx="6">
                  <c:v>Сентябрь</c:v>
                </c:pt>
              </c:strCache>
            </c:strRef>
          </c:cat>
          <c:val>
            <c:numRef>
              <c:f>list1!$B$5:$H$5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783-47F7-8EB6-2101CC57C419}"/>
            </c:ext>
          </c:extLst>
        </c:ser>
        <c:ser>
          <c:idx val="4"/>
          <c:order val="4"/>
          <c:tx>
            <c:strRef>
              <c:f>list1!$A$6</c:f>
              <c:strCache>
                <c:ptCount val="1"/>
                <c:pt idx="0">
                  <c:v>Видеоректосигмоколоноскопия*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dLbl>
              <c:idx val="1"/>
              <c:layout>
                <c:manualLayout>
                  <c:x val="-8.245248756558082E-3"/>
                  <c:y val="-4.82482159324711E-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783-47F7-8EB6-2101CC57C419}"/>
                </c:ext>
              </c:extLst>
            </c:dLbl>
            <c:dLbl>
              <c:idx val="2"/>
              <c:layout>
                <c:manualLayout>
                  <c:x val="-8.2452487565580577E-3"/>
                  <c:y val="-9.6496431864942188E-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5783-47F7-8EB6-2101CC57C419}"/>
                </c:ext>
              </c:extLst>
            </c:dLbl>
            <c:dLbl>
              <c:idx val="5"/>
              <c:layout>
                <c:manualLayout>
                  <c:x val="-8.2452487565581531E-3"/>
                  <c:y val="5.263502541815839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5783-47F7-8EB6-2101CC57C4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list1!$B$1:$H$1</c:f>
              <c:strCache>
                <c:ptCount val="7"/>
                <c:pt idx="0">
                  <c:v>Март</c:v>
                </c:pt>
                <c:pt idx="1">
                  <c:v>Апрель</c:v>
                </c:pt>
                <c:pt idx="2">
                  <c:v>Май</c:v>
                </c:pt>
                <c:pt idx="3">
                  <c:v>Июнь</c:v>
                </c:pt>
                <c:pt idx="4">
                  <c:v>Июль</c:v>
                </c:pt>
                <c:pt idx="5">
                  <c:v>Август</c:v>
                </c:pt>
                <c:pt idx="6">
                  <c:v>Сентябрь</c:v>
                </c:pt>
              </c:strCache>
            </c:strRef>
          </c:cat>
          <c:val>
            <c:numRef>
              <c:f>list1!$B$6:$H$6</c:f>
              <c:numCache>
                <c:formatCode>General</c:formatCode>
                <c:ptCount val="7"/>
                <c:pt idx="0">
                  <c:v>72</c:v>
                </c:pt>
                <c:pt idx="1">
                  <c:v>299</c:v>
                </c:pt>
                <c:pt idx="2">
                  <c:v>176</c:v>
                </c:pt>
                <c:pt idx="3">
                  <c:v>402</c:v>
                </c:pt>
                <c:pt idx="4">
                  <c:v>526</c:v>
                </c:pt>
                <c:pt idx="5">
                  <c:v>443</c:v>
                </c:pt>
                <c:pt idx="6">
                  <c:v>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783-47F7-8EB6-2101CC57C419}"/>
            </c:ext>
          </c:extLst>
        </c:ser>
        <c:ser>
          <c:idx val="5"/>
          <c:order val="5"/>
          <c:tx>
            <c:strRef>
              <c:f>list1!$A$7</c:f>
              <c:strCache>
                <c:ptCount val="1"/>
                <c:pt idx="0">
                  <c:v>Видеоэзофагогастродуоденоскопия*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8.2452487565580577E-3"/>
                  <c:y val="-9.6496431864942188E-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783-47F7-8EB6-2101CC57C419}"/>
                </c:ext>
              </c:extLst>
            </c:dLbl>
            <c:dLbl>
              <c:idx val="1"/>
              <c:layout>
                <c:manualLayout>
                  <c:x val="8.2452487565580577E-3"/>
                  <c:y val="-4.82482159324711E-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783-47F7-8EB6-2101CC57C419}"/>
                </c:ext>
              </c:extLst>
            </c:dLbl>
            <c:dLbl>
              <c:idx val="2"/>
              <c:layout>
                <c:manualLayout>
                  <c:x val="1.0993665008744076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783-47F7-8EB6-2101CC57C419}"/>
                </c:ext>
              </c:extLst>
            </c:dLbl>
            <c:dLbl>
              <c:idx val="3"/>
              <c:layout>
                <c:manualLayout>
                  <c:x val="5.4968325043720494E-3"/>
                  <c:y val="-9.6496431864942188E-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5783-47F7-8EB6-2101CC57C419}"/>
                </c:ext>
              </c:extLst>
            </c:dLbl>
            <c:dLbl>
              <c:idx val="4"/>
              <c:layout>
                <c:manualLayout>
                  <c:x val="8.2452487565580577E-3"/>
                  <c:y val="5.263502541815839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5783-47F7-8EB6-2101CC57C419}"/>
                </c:ext>
              </c:extLst>
            </c:dLbl>
            <c:dLbl>
              <c:idx val="5"/>
              <c:layout>
                <c:manualLayout>
                  <c:x val="1.3742081260930033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5783-47F7-8EB6-2101CC57C419}"/>
                </c:ext>
              </c:extLst>
            </c:dLbl>
            <c:dLbl>
              <c:idx val="6"/>
              <c:layout>
                <c:manualLayout>
                  <c:x val="8.2452487565579553E-3"/>
                  <c:y val="-9.6496431864942188E-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5783-47F7-8EB6-2101CC57C4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list1!$B$1:$H$1</c:f>
              <c:strCache>
                <c:ptCount val="7"/>
                <c:pt idx="0">
                  <c:v>Март</c:v>
                </c:pt>
                <c:pt idx="1">
                  <c:v>Апрель</c:v>
                </c:pt>
                <c:pt idx="2">
                  <c:v>Май</c:v>
                </c:pt>
                <c:pt idx="3">
                  <c:v>Июнь</c:v>
                </c:pt>
                <c:pt idx="4">
                  <c:v>Июль</c:v>
                </c:pt>
                <c:pt idx="5">
                  <c:v>Август</c:v>
                </c:pt>
                <c:pt idx="6">
                  <c:v>Сентябрь</c:v>
                </c:pt>
              </c:strCache>
            </c:strRef>
          </c:cat>
          <c:val>
            <c:numRef>
              <c:f>list1!$B$7:$H$7</c:f>
              <c:numCache>
                <c:formatCode>General</c:formatCode>
                <c:ptCount val="7"/>
                <c:pt idx="0">
                  <c:v>24</c:v>
                </c:pt>
                <c:pt idx="1">
                  <c:v>341</c:v>
                </c:pt>
                <c:pt idx="2">
                  <c:v>223</c:v>
                </c:pt>
                <c:pt idx="3">
                  <c:v>176</c:v>
                </c:pt>
                <c:pt idx="4">
                  <c:v>394</c:v>
                </c:pt>
                <c:pt idx="5">
                  <c:v>473</c:v>
                </c:pt>
                <c:pt idx="6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783-47F7-8EB6-2101CC57C419}"/>
            </c:ext>
          </c:extLst>
        </c:ser>
        <c:gapWidth val="149"/>
        <c:axId val="182783360"/>
        <c:axId val="182801536"/>
      </c:barChart>
      <c:catAx>
        <c:axId val="1827833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801536"/>
        <c:crosses val="autoZero"/>
        <c:auto val="1"/>
        <c:lblAlgn val="ctr"/>
        <c:lblOffset val="100"/>
      </c:catAx>
      <c:valAx>
        <c:axId val="18280153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8278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Рентгенологические исследования</a:t>
            </a:r>
          </a:p>
        </c:rich>
      </c:tx>
      <c:layout>
        <c:manualLayout>
          <c:xMode val="edge"/>
          <c:yMode val="edge"/>
          <c:x val="0.22722622595625888"/>
          <c:y val="0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3.2725057977464986E-2"/>
          <c:y val="0.24109494115238417"/>
          <c:w val="0.934549884045071"/>
          <c:h val="0.5479602290225063"/>
        </c:manualLayout>
      </c:layout>
      <c:barChart>
        <c:barDir val="col"/>
        <c:grouping val="clustered"/>
        <c:ser>
          <c:idx val="0"/>
          <c:order val="0"/>
          <c:tx>
            <c:strRef>
              <c:f>list1!$A$29</c:f>
              <c:strCache>
                <c:ptCount val="1"/>
                <c:pt idx="0">
                  <c:v>Компьютерная томография (КТ)*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1.1900021082714552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79C-452F-BB4D-D1494FA0CAA6}"/>
                </c:ext>
              </c:extLst>
            </c:dLbl>
            <c:dLbl>
              <c:idx val="1"/>
              <c:layout>
                <c:manualLayout>
                  <c:x val="-1.7850031624071779E-2"/>
                  <c:y val="5.263502541815839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79C-452F-BB4D-D1494FA0CAA6}"/>
                </c:ext>
              </c:extLst>
            </c:dLbl>
            <c:dLbl>
              <c:idx val="2"/>
              <c:layout>
                <c:manualLayout>
                  <c:x val="-1.7850031624071779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79C-452F-BB4D-D1494FA0CAA6}"/>
                </c:ext>
              </c:extLst>
            </c:dLbl>
            <c:dLbl>
              <c:idx val="3"/>
              <c:layout>
                <c:manualLayout>
                  <c:x val="-1.1900021082714545E-2"/>
                  <c:y val="-9.6496431864942188E-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79C-452F-BB4D-D1494FA0CAA6}"/>
                </c:ext>
              </c:extLst>
            </c:dLbl>
            <c:dLbl>
              <c:idx val="5"/>
              <c:layout>
                <c:manualLayout>
                  <c:x val="-1.4875026353393146E-2"/>
                  <c:y val="2.10540101672634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79C-452F-BB4D-D1494FA0CAA6}"/>
                </c:ext>
              </c:extLst>
            </c:dLbl>
            <c:dLbl>
              <c:idx val="6"/>
              <c:layout>
                <c:manualLayout>
                  <c:x val="-1.4875026353393146E-2"/>
                  <c:y val="-1.052700508363176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79C-452F-BB4D-D1494FA0CA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list1!$B$29:$H$29</c:f>
              <c:numCache>
                <c:formatCode>General</c:formatCode>
                <c:ptCount val="7"/>
                <c:pt idx="0">
                  <c:v>447</c:v>
                </c:pt>
                <c:pt idx="1">
                  <c:v>1115</c:v>
                </c:pt>
                <c:pt idx="2">
                  <c:v>828</c:v>
                </c:pt>
                <c:pt idx="3">
                  <c:v>174</c:v>
                </c:pt>
                <c:pt idx="4">
                  <c:v>94</c:v>
                </c:pt>
                <c:pt idx="5">
                  <c:v>529</c:v>
                </c:pt>
                <c:pt idx="6">
                  <c:v>127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9C-452F-BB4D-D1494FA0CAA6}"/>
            </c:ext>
          </c:extLst>
        </c:ser>
        <c:ser>
          <c:idx val="1"/>
          <c:order val="1"/>
          <c:tx>
            <c:strRef>
              <c:f>list1!$A$30</c:f>
              <c:strCache>
                <c:ptCount val="1"/>
                <c:pt idx="0">
                  <c:v>Консультация рентгенограмм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val>
            <c:numRef>
              <c:f>list1!$B$30:$H$30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79C-452F-BB4D-D1494FA0CAA6}"/>
            </c:ext>
          </c:extLst>
        </c:ser>
        <c:ser>
          <c:idx val="2"/>
          <c:order val="2"/>
          <c:tx>
            <c:strRef>
              <c:f>list1!$A$31</c:f>
              <c:strCache>
                <c:ptCount val="1"/>
                <c:pt idx="0">
                  <c:v>Магнитно-резонансная томография*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dLbl>
              <c:idx val="2"/>
              <c:layout>
                <c:manualLayout>
                  <c:x val="5.9500105413572025E-3"/>
                  <c:y val="5.263502541815839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79C-452F-BB4D-D1494FA0CAA6}"/>
                </c:ext>
              </c:extLst>
            </c:dLbl>
            <c:dLbl>
              <c:idx val="6"/>
              <c:layout>
                <c:manualLayout>
                  <c:x val="1.7850031624071779E-2"/>
                  <c:y val="5.263502541815737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79C-452F-BB4D-D1494FA0CA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list1!$B$31:$H$31</c:f>
              <c:numCache>
                <c:formatCode>General</c:formatCode>
                <c:ptCount val="7"/>
                <c:pt idx="0">
                  <c:v>1152</c:v>
                </c:pt>
                <c:pt idx="1">
                  <c:v>1326</c:v>
                </c:pt>
                <c:pt idx="2">
                  <c:v>686</c:v>
                </c:pt>
                <c:pt idx="3">
                  <c:v>735</c:v>
                </c:pt>
                <c:pt idx="4">
                  <c:v>1124</c:v>
                </c:pt>
                <c:pt idx="5">
                  <c:v>834</c:v>
                </c:pt>
                <c:pt idx="6">
                  <c:v>108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79C-452F-BB4D-D1494FA0CAA6}"/>
            </c:ext>
          </c:extLst>
        </c:ser>
        <c:gapWidth val="149"/>
        <c:axId val="181611904"/>
        <c:axId val="181617792"/>
      </c:barChart>
      <c:catAx>
        <c:axId val="1816119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1617792"/>
        <c:crosses val="autoZero"/>
        <c:auto val="1"/>
        <c:lblAlgn val="ctr"/>
        <c:lblOffset val="100"/>
      </c:catAx>
      <c:valAx>
        <c:axId val="18161779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8161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>
                <a:solidFill>
                  <a:schemeClr val="tx1">
                    <a:lumMod val="90000"/>
                    <a:lumOff val="10000"/>
                  </a:schemeClr>
                </a:solidFill>
              </a:rPr>
              <a:t>УЗИ</a:t>
            </a:r>
          </a:p>
        </c:rich>
      </c:tx>
      <c:layout>
        <c:manualLayout>
          <c:xMode val="edge"/>
          <c:yMode val="edge"/>
          <c:x val="0.472179557538769"/>
          <c:y val="8.101851851851849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list1!$A$71</c:f>
              <c:strCache>
                <c:ptCount val="1"/>
                <c:pt idx="0">
                  <c:v>УЗИ в гинекологии и акушерстве*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9.7247264314491016E-3"/>
                  <c:y val="-8.8823263311768093E-17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7EF-4E2F-834C-9B2ADD02CB1D}"/>
                </c:ext>
              </c:extLst>
            </c:dLbl>
            <c:dLbl>
              <c:idx val="1"/>
              <c:layout>
                <c:manualLayout>
                  <c:x val="-1.6207877385748557E-2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7EF-4E2F-834C-9B2ADD02CB1D}"/>
                </c:ext>
              </c:extLst>
            </c:dLbl>
            <c:dLbl>
              <c:idx val="2"/>
              <c:layout>
                <c:manualLayout>
                  <c:x val="-1.2966301908598802E-2"/>
                  <c:y val="4.8449612403099855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7EF-4E2F-834C-9B2ADD02CB1D}"/>
                </c:ext>
              </c:extLst>
            </c:dLbl>
            <c:dLbl>
              <c:idx val="3"/>
              <c:layout>
                <c:manualLayout>
                  <c:x val="-9.7247264314491016E-3"/>
                  <c:y val="1.4534883720930189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7EF-4E2F-834C-9B2ADD02CB1D}"/>
                </c:ext>
              </c:extLst>
            </c:dLbl>
            <c:dLbl>
              <c:idx val="4"/>
              <c:layout>
                <c:manualLayout>
                  <c:x val="-1.2966301908598802E-2"/>
                  <c:y val="9.6899224806201549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7EF-4E2F-834C-9B2ADD02CB1D}"/>
                </c:ext>
              </c:extLst>
            </c:dLbl>
            <c:dLbl>
              <c:idx val="5"/>
              <c:layout>
                <c:manualLayout>
                  <c:x val="-2.2691028340047905E-2"/>
                  <c:y val="4.8449612403100783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7EF-4E2F-834C-9B2ADD02CB1D}"/>
                </c:ext>
              </c:extLst>
            </c:dLbl>
            <c:dLbl>
              <c:idx val="6"/>
              <c:layout>
                <c:manualLayout>
                  <c:x val="-9.7247264314492248E-3"/>
                  <c:y val="1.4534883720930144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7EF-4E2F-834C-9B2ADD02CB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49274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list1!$B$71:$H$71</c:f>
              <c:numCache>
                <c:formatCode>General</c:formatCode>
                <c:ptCount val="7"/>
                <c:pt idx="0">
                  <c:v>54</c:v>
                </c:pt>
                <c:pt idx="1">
                  <c:v>636</c:v>
                </c:pt>
                <c:pt idx="2">
                  <c:v>658</c:v>
                </c:pt>
                <c:pt idx="3">
                  <c:v>888</c:v>
                </c:pt>
                <c:pt idx="4">
                  <c:v>785</c:v>
                </c:pt>
                <c:pt idx="5">
                  <c:v>1026</c:v>
                </c:pt>
                <c:pt idx="6">
                  <c:v>154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EF-4E2F-834C-9B2ADD02CB1D}"/>
            </c:ext>
          </c:extLst>
        </c:ser>
        <c:ser>
          <c:idx val="1"/>
          <c:order val="1"/>
          <c:tx>
            <c:strRef>
              <c:f>list1!$A$72</c:f>
              <c:strCache>
                <c:ptCount val="1"/>
                <c:pt idx="0">
                  <c:v>УЗИ внутренних органов и поверх. структур*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6.4831509542993947E-3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7EF-4E2F-834C-9B2ADD02CB1D}"/>
                </c:ext>
              </c:extLst>
            </c:dLbl>
            <c:dLbl>
              <c:idx val="1"/>
              <c:layout>
                <c:manualLayout>
                  <c:x val="1.6207877385748526E-2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7EF-4E2F-834C-9B2ADD02CB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list1!$B$72:$H$72</c:f>
              <c:numCache>
                <c:formatCode>General</c:formatCode>
                <c:ptCount val="7"/>
                <c:pt idx="0">
                  <c:v>26</c:v>
                </c:pt>
                <c:pt idx="1">
                  <c:v>726</c:v>
                </c:pt>
                <c:pt idx="2">
                  <c:v>1134</c:v>
                </c:pt>
                <c:pt idx="3">
                  <c:v>1092</c:v>
                </c:pt>
                <c:pt idx="4">
                  <c:v>1219</c:v>
                </c:pt>
                <c:pt idx="5">
                  <c:v>1473</c:v>
                </c:pt>
                <c:pt idx="6">
                  <c:v>337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EF-4E2F-834C-9B2ADD02CB1D}"/>
            </c:ext>
          </c:extLst>
        </c:ser>
        <c:dLbls>
          <c:showVal val="1"/>
        </c:dLbls>
        <c:gapWidth val="149"/>
        <c:overlap val="1"/>
        <c:axId val="199630848"/>
        <c:axId val="199632384"/>
      </c:barChart>
      <c:catAx>
        <c:axId val="1996308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9632384"/>
        <c:crosses val="autoZero"/>
        <c:auto val="1"/>
        <c:lblAlgn val="ctr"/>
        <c:lblOffset val="100"/>
      </c:catAx>
      <c:valAx>
        <c:axId val="19963238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99630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100" b="1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844697D3-4C4C-478E-BD60-8A1026CC82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1B95686-DBCE-47FD-9F80-E0CBAC034F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FA24F-BA3E-459F-AA6E-273800045D1A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FE296BB-8B4C-4B59-8633-7BF8C58458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8D6CA29-8DC7-4923-9A90-8F36212EF9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5C6C4-4884-4D9F-ABF0-900FCB098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3676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F20AA-7B9A-4DE4-B23A-2A94A414DDD6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98475" y="1241425"/>
            <a:ext cx="58007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EDABB-FA1A-476A-8949-35143F7A6B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7689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1pPr>
    <a:lvl2pPr marL="476850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2pPr>
    <a:lvl3pPr marL="953702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3pPr>
    <a:lvl4pPr marL="1430551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4pPr>
    <a:lvl5pPr marL="1907401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5pPr>
    <a:lvl6pPr marL="2384253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6pPr>
    <a:lvl7pPr marL="2861103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7pPr>
    <a:lvl8pPr marL="3337952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8pPr>
    <a:lvl9pPr marL="3814803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D5B8359-A366-45C9-AB52-85626E279DC1}"/>
              </a:ext>
            </a:extLst>
          </p:cNvPr>
          <p:cNvSpPr/>
          <p:nvPr userDrawn="1"/>
        </p:nvSpPr>
        <p:spPr>
          <a:xfrm>
            <a:off x="8644647" y="1"/>
            <a:ext cx="3955342" cy="72723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7" dirty="0"/>
          </a:p>
        </p:txBody>
      </p:sp>
      <p:sp>
        <p:nvSpPr>
          <p:cNvPr id="28" name="Прямоугольник: скругленные верхние углы 27">
            <a:extLst>
              <a:ext uri="{FF2B5EF4-FFF2-40B4-BE49-F238E27FC236}">
                <a16:creationId xmlns="" xmlns:a16="http://schemas.microsoft.com/office/drawing/2014/main" id="{7C759910-4A86-90FB-8126-03F6346A106D}"/>
              </a:ext>
            </a:extLst>
          </p:cNvPr>
          <p:cNvSpPr/>
          <p:nvPr userDrawn="1"/>
        </p:nvSpPr>
        <p:spPr>
          <a:xfrm flipV="1">
            <a:off x="9422287" y="0"/>
            <a:ext cx="2400062" cy="204929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0B55CE-B6D2-4930-ACE0-B9999B0BE4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163" y="2201257"/>
            <a:ext cx="7438854" cy="1235576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Тема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DFBD256-29E3-4AB1-A442-C518037EBA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163" y="3984667"/>
            <a:ext cx="7438854" cy="3871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22" indent="0" algn="ctr">
              <a:buNone/>
              <a:defRPr sz="2000"/>
            </a:lvl2pPr>
            <a:lvl3pPr marL="914442" indent="0" algn="ctr">
              <a:buNone/>
              <a:defRPr sz="1800"/>
            </a:lvl3pPr>
            <a:lvl4pPr marL="1371664" indent="0" algn="ctr">
              <a:buNone/>
              <a:defRPr sz="1600"/>
            </a:lvl4pPr>
            <a:lvl5pPr marL="1828885" indent="0" algn="ctr">
              <a:buNone/>
              <a:defRPr sz="1600"/>
            </a:lvl5pPr>
            <a:lvl6pPr marL="2286106" indent="0" algn="ctr">
              <a:buNone/>
              <a:defRPr sz="1600"/>
            </a:lvl6pPr>
            <a:lvl7pPr marL="2743327" indent="0" algn="ctr">
              <a:buNone/>
              <a:defRPr sz="1600"/>
            </a:lvl7pPr>
            <a:lvl8pPr marL="3200548" indent="0" algn="ctr">
              <a:buNone/>
              <a:defRPr sz="1600"/>
            </a:lvl8pPr>
            <a:lvl9pPr marL="3657770" indent="0" algn="ctr">
              <a:buNone/>
              <a:defRPr sz="1600"/>
            </a:lvl9pPr>
          </a:lstStyle>
          <a:p>
            <a:r>
              <a:rPr lang="ru-RU" dirty="0"/>
              <a:t>ФИО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BAA795F9-4938-46CC-82FE-4C6038D93B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163" y="4453642"/>
            <a:ext cx="7438854" cy="3871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F01326C9-F802-4223-B0AD-C89A40BCAA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1328" y="6718867"/>
            <a:ext cx="2342810" cy="3871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ru-RU" dirty="0"/>
              <a:t>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7D51B18-A2E8-27B9-3196-67D2DE38D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490" y="210662"/>
            <a:ext cx="1271656" cy="15207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E68C85E2-CD7B-B04F-1297-CFD5CC475E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2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18" y="4124517"/>
            <a:ext cx="2570670" cy="144934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кст, тарелка, посуда, обеденный сервиз&#10;&#10;Автоматически созданное описание">
            <a:extLst>
              <a:ext uri="{FF2B5EF4-FFF2-40B4-BE49-F238E27FC236}">
                <a16:creationId xmlns="" xmlns:a16="http://schemas.microsoft.com/office/drawing/2014/main" id="{0B28D3EA-3806-5DE0-207F-F05E0D1D82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alphaModFix amt="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024654" y="5717020"/>
            <a:ext cx="2575334" cy="144933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BED9D5A-222D-175B-20C5-99D0D81A2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2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018" t="2180" r="554" b="-2180"/>
          <a:stretch/>
        </p:blipFill>
        <p:spPr>
          <a:xfrm flipV="1">
            <a:off x="8644646" y="4130113"/>
            <a:ext cx="1219200" cy="1449338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, тарелка, посуда, обеденный сервиз&#10;&#10;Автоматически созданное описание">
            <a:extLst>
              <a:ext uri="{FF2B5EF4-FFF2-40B4-BE49-F238E27FC236}">
                <a16:creationId xmlns="" xmlns:a16="http://schemas.microsoft.com/office/drawing/2014/main" id="{0BBCC6F6-B9E7-2348-1A6C-86159E1A5B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alphaModFix amt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" r="52656"/>
          <a:stretch/>
        </p:blipFill>
        <p:spPr>
          <a:xfrm flipH="1">
            <a:off x="8644645" y="5717021"/>
            <a:ext cx="1219201" cy="1449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729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3D749BDC-55CE-17C5-6B6A-848CC9A9A152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27" name="Рисунок 2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BA514E40-41BC-6254-C9EC-66EC1E3C81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84724" y="5066997"/>
              <a:ext cx="3915265" cy="2203421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10A5EE6-E7F4-E862-2100-EFD143EA38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4524981" y="5066998"/>
              <a:ext cx="3915266" cy="220342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3E31BFE3-A791-7595-725E-57DFFCA652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65238" y="5066998"/>
              <a:ext cx="3915266" cy="220342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F7B80F6-7439-F4A8-FF0B-83E413F202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2844467" y="5066997"/>
              <a:ext cx="3915267" cy="2203421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8303BFC-5AA2-8375-896B-D7C63AC1DD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7004209" y="5066997"/>
              <a:ext cx="3915267" cy="2203421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AE029F1-C9AD-2194-0D12-0849206D94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1163949" y="5066997"/>
              <a:ext cx="3915267" cy="2203421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48230CC-DC20-40BE-8CB0-09BFB4C478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25323689" y="5066997"/>
              <a:ext cx="3915267" cy="2203421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2DB4D02-9513-A92E-E6CA-ADD78673AB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7" cy="220342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3FAB2B0-E108-0509-2F41-08C5BF929B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643171" y="5066997"/>
              <a:ext cx="3915266" cy="2203421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638CDFA-46A1-26D3-D90E-1C2A9A2F53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7793006" y="5066997"/>
              <a:ext cx="3915267" cy="2203421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56EE6453-2A4A-BA46-8E54-011E16A764FE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38" name="Рисунок 3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358026DC-7C0D-E2A0-7B7B-C99EBEF19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41F7726C-C70C-3998-9907-06F09E73D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E20D6E3E-AC3B-DD9C-4000-8F10DB865F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BAD1927-E83B-607A-2377-AD76CD8A9D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201F2AD-BAF8-BB2A-1F32-1E39AE7CDD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45E260F0-BC86-3B30-2C39-BD091DED8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12D8B60-EB59-3DE7-4772-079AF322C4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BB4AA405-121E-38EE-485C-2B9A910B7C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E125EB00-00DD-ACBC-CFAC-2903CAF91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FBA5B9A-77C4-5D42-1B3A-824E66EFB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7538B5E4-18B1-D2B2-7A6D-886B8882E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D5D864E-957E-5671-2683-F87AA001EA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71F93AB-5B1E-6227-AED6-601D8F282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51" name="Номер слайда 5">
            <a:extLst>
              <a:ext uri="{FF2B5EF4-FFF2-40B4-BE49-F238E27FC236}">
                <a16:creationId xmlns="" xmlns:a16="http://schemas.microsoft.com/office/drawing/2014/main" id="{FD4B0E6B-3609-99F7-FBF3-705546AB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2" name="Текст 11">
            <a:extLst>
              <a:ext uri="{FF2B5EF4-FFF2-40B4-BE49-F238E27FC236}">
                <a16:creationId xmlns="" xmlns:a16="http://schemas.microsoft.com/office/drawing/2014/main" id="{6495406E-F0D4-5F68-A36C-C6EFCA5CB9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61C08EEE-3399-AB25-3B7C-BA7F30C1FA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  <p:sp>
        <p:nvSpPr>
          <p:cNvPr id="71" name="Текст 70">
            <a:extLst>
              <a:ext uri="{FF2B5EF4-FFF2-40B4-BE49-F238E27FC236}">
                <a16:creationId xmlns="" xmlns:a16="http://schemas.microsoft.com/office/drawing/2014/main" id="{BBC75D8D-F887-46A5-9AEC-537B5D239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9004" y="1364861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77" name="Текст 70">
            <a:extLst>
              <a:ext uri="{FF2B5EF4-FFF2-40B4-BE49-F238E27FC236}">
                <a16:creationId xmlns="" xmlns:a16="http://schemas.microsoft.com/office/drawing/2014/main" id="{C1C00B71-9E29-4E80-84BE-E8ECAB349D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9974" y="1364861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80" name="Текст 70">
            <a:extLst>
              <a:ext uri="{FF2B5EF4-FFF2-40B4-BE49-F238E27FC236}">
                <a16:creationId xmlns="" xmlns:a16="http://schemas.microsoft.com/office/drawing/2014/main" id="{22B6F7C8-E47A-4F1F-B542-0B457DD1D4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5605" y="1364861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83" name="Текст 70">
            <a:extLst>
              <a:ext uri="{FF2B5EF4-FFF2-40B4-BE49-F238E27FC236}">
                <a16:creationId xmlns="" xmlns:a16="http://schemas.microsoft.com/office/drawing/2014/main" id="{5094A4E9-BC38-45D4-89AC-B80042D6A8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80920" y="4298662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86" name="Текст 70">
            <a:extLst>
              <a:ext uri="{FF2B5EF4-FFF2-40B4-BE49-F238E27FC236}">
                <a16:creationId xmlns="" xmlns:a16="http://schemas.microsoft.com/office/drawing/2014/main" id="{5A1DB40F-DE79-41B5-BE6D-09A4F697B4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48764" y="4298649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5</a:t>
            </a:r>
          </a:p>
        </p:txBody>
      </p:sp>
      <p:sp>
        <p:nvSpPr>
          <p:cNvPr id="73" name="Текст 72">
            <a:extLst>
              <a:ext uri="{FF2B5EF4-FFF2-40B4-BE49-F238E27FC236}">
                <a16:creationId xmlns="" xmlns:a16="http://schemas.microsoft.com/office/drawing/2014/main" id="{747CCF94-5233-4C15-85C0-93E01EAF45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7068" y="1001248"/>
            <a:ext cx="2369053" cy="78644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5" name="Текст 74">
            <a:extLst>
              <a:ext uri="{FF2B5EF4-FFF2-40B4-BE49-F238E27FC236}">
                <a16:creationId xmlns="" xmlns:a16="http://schemas.microsoft.com/office/drawing/2014/main" id="{04869597-2224-491A-B7F8-5AAEEECAA3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7066" y="1787701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6" name="Текст 72">
            <a:extLst>
              <a:ext uri="{FF2B5EF4-FFF2-40B4-BE49-F238E27FC236}">
                <a16:creationId xmlns="" xmlns:a16="http://schemas.microsoft.com/office/drawing/2014/main" id="{C6A8AB4A-A2CB-41B3-9598-0004CC0D92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68037" y="1001248"/>
            <a:ext cx="2369053" cy="78644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8" name="Текст 74">
            <a:extLst>
              <a:ext uri="{FF2B5EF4-FFF2-40B4-BE49-F238E27FC236}">
                <a16:creationId xmlns="" xmlns:a16="http://schemas.microsoft.com/office/drawing/2014/main" id="{BAE9DF55-2D4D-4CD0-B2F9-8B9411C95E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68037" y="1787701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9" name="Текст 72">
            <a:extLst>
              <a:ext uri="{FF2B5EF4-FFF2-40B4-BE49-F238E27FC236}">
                <a16:creationId xmlns="" xmlns:a16="http://schemas.microsoft.com/office/drawing/2014/main" id="{3C9F6CA0-0036-4C93-95F1-EDE10B95DD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13667" y="1001248"/>
            <a:ext cx="2369053" cy="78644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1" name="Текст 74">
            <a:extLst>
              <a:ext uri="{FF2B5EF4-FFF2-40B4-BE49-F238E27FC236}">
                <a16:creationId xmlns="" xmlns:a16="http://schemas.microsoft.com/office/drawing/2014/main" id="{2E91E205-2C74-44E4-8502-87C10E7949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13667" y="1787701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2" name="Текст 72">
            <a:extLst>
              <a:ext uri="{FF2B5EF4-FFF2-40B4-BE49-F238E27FC236}">
                <a16:creationId xmlns="" xmlns:a16="http://schemas.microsoft.com/office/drawing/2014/main" id="{F774C452-A305-48CC-8FCF-D8830B6C6B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8982" y="3935047"/>
            <a:ext cx="2369053" cy="78644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4" name="Текст 74">
            <a:extLst>
              <a:ext uri="{FF2B5EF4-FFF2-40B4-BE49-F238E27FC236}">
                <a16:creationId xmlns="" xmlns:a16="http://schemas.microsoft.com/office/drawing/2014/main" id="{7449BF50-FC29-46FE-BA42-23CDB280B1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88982" y="4721502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5" name="Текст 72">
            <a:extLst>
              <a:ext uri="{FF2B5EF4-FFF2-40B4-BE49-F238E27FC236}">
                <a16:creationId xmlns="" xmlns:a16="http://schemas.microsoft.com/office/drawing/2014/main" id="{FDDF9B53-7981-494A-AF67-FFE2013897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56825" y="3935036"/>
            <a:ext cx="2369053" cy="78644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7" name="Текст 74">
            <a:extLst>
              <a:ext uri="{FF2B5EF4-FFF2-40B4-BE49-F238E27FC236}">
                <a16:creationId xmlns="" xmlns:a16="http://schemas.microsoft.com/office/drawing/2014/main" id="{555E6D91-F01C-4493-B693-BCD0845F75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56826" y="4721489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81035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Группа 50">
            <a:extLst>
              <a:ext uri="{FF2B5EF4-FFF2-40B4-BE49-F238E27FC236}">
                <a16:creationId xmlns="" xmlns:a16="http://schemas.microsoft.com/office/drawing/2014/main" id="{BDB88261-08E0-154B-24EC-2CBA51E3B860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54" name="Рисунок 5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49F4FAE-4938-5A84-E9CA-B6B067C034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84724" y="5066997"/>
              <a:ext cx="3915265" cy="220342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5227A93-B0F9-85F9-B793-4BA58A2B78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4524981" y="5066998"/>
              <a:ext cx="3915266" cy="22034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8442B71-C381-4DB9-8EB3-A522536AC37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65238" y="5066998"/>
              <a:ext cx="3915266" cy="220342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3D9F7C07-F3A0-CE79-1117-2F9F188A14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2844467" y="5066997"/>
              <a:ext cx="3915267" cy="2203421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123873B-9D37-8332-FDFE-7CCB204094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7004209" y="5066997"/>
              <a:ext cx="3915267" cy="2203421"/>
            </a:xfrm>
            <a:prstGeom prst="rect">
              <a:avLst/>
            </a:prstGeom>
          </p:spPr>
        </p:pic>
        <p:pic>
          <p:nvPicPr>
            <p:cNvPr id="75" name="Рисунок 7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7B24369-EE74-33DE-F4C6-F3D63410BB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1163949" y="5066997"/>
              <a:ext cx="3915267" cy="220342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62ED651-5E19-0E46-8FF9-17A0AD611A6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25323689" y="5066997"/>
              <a:ext cx="3915267" cy="2203421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D0A4785-FD42-82F9-9C45-DA96BCE0AD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7" cy="2203421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0939B83-0A5E-238F-8588-62AB1136B7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643171" y="5066997"/>
              <a:ext cx="3915266" cy="2203421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EB23D484-C373-6733-AC0E-349D81C9C2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7793006" y="5066997"/>
              <a:ext cx="3915267" cy="2203421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="" xmlns:a16="http://schemas.microsoft.com/office/drawing/2014/main" id="{430E45DF-6C8A-C506-C26A-A7047E8E0925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81" name="Рисунок 8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49615C4-9F94-E1BE-A4A7-551A2A3C62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7EEF3DBE-18EF-25B4-B5E8-5853F1B1D2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3122F57A-A62C-8DAE-C193-3D2AA496FA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7D022243-FD4B-AEE1-6E4E-642F5948F2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464C9E52-294E-E88B-1EE8-B769510D2F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D5F3A5A-C390-B611-A718-531CD3D70E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F93B7E4-3B27-ACC6-496C-0B333F68E8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65BBAEC7-FAB3-830D-3826-CA436D3FCA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FEA726E-4B7A-EEE9-20DF-EF4C2DFD81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241AB7D-A98D-A153-87B4-66172400AF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8DBBA1AB-E4E5-A365-E38F-9B6042956D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08262C2-B601-8530-6542-20CFC1D05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30FF672B-FCF9-A9D2-6F9F-CD6D6F585E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94" name="Номер слайда 5">
            <a:extLst>
              <a:ext uri="{FF2B5EF4-FFF2-40B4-BE49-F238E27FC236}">
                <a16:creationId xmlns="" xmlns:a16="http://schemas.microsoft.com/office/drawing/2014/main" id="{EC221D9B-5E69-989C-5CAB-A78FDB3D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5" name="Текст 11">
            <a:extLst>
              <a:ext uri="{FF2B5EF4-FFF2-40B4-BE49-F238E27FC236}">
                <a16:creationId xmlns="" xmlns:a16="http://schemas.microsoft.com/office/drawing/2014/main" id="{93BCA635-65BF-144C-2164-0E3A3E192AC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D555410C-E28C-E929-6C68-5EC925F5E7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  <p:sp>
        <p:nvSpPr>
          <p:cNvPr id="73" name="Текст 72">
            <a:extLst>
              <a:ext uri="{FF2B5EF4-FFF2-40B4-BE49-F238E27FC236}">
                <a16:creationId xmlns="" xmlns:a16="http://schemas.microsoft.com/office/drawing/2014/main" id="{747CCF94-5233-4C15-85C0-93E01EAF45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3627" y="1193155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71" name="Текст 70">
            <a:extLst>
              <a:ext uri="{FF2B5EF4-FFF2-40B4-BE49-F238E27FC236}">
                <a16:creationId xmlns="" xmlns:a16="http://schemas.microsoft.com/office/drawing/2014/main" id="{BBC75D8D-F887-46A5-9AEC-537B5D239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2848" y="1193153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2" name="Текст 72">
            <a:extLst>
              <a:ext uri="{FF2B5EF4-FFF2-40B4-BE49-F238E27FC236}">
                <a16:creationId xmlns="" xmlns:a16="http://schemas.microsoft.com/office/drawing/2014/main" id="{B9BD65A6-9CBC-45C4-AE04-822C4619F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9448" y="1193155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3" name="Текст 70">
            <a:extLst>
              <a:ext uri="{FF2B5EF4-FFF2-40B4-BE49-F238E27FC236}">
                <a16:creationId xmlns="" xmlns:a16="http://schemas.microsoft.com/office/drawing/2014/main" id="{45E92783-F978-41FA-8829-0DA0107F25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88670" y="1193153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5" name="Текст 72">
            <a:extLst>
              <a:ext uri="{FF2B5EF4-FFF2-40B4-BE49-F238E27FC236}">
                <a16:creationId xmlns="" xmlns:a16="http://schemas.microsoft.com/office/drawing/2014/main" id="{05CDB41F-C37D-4F3E-BDE4-1072552E64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15271" y="1193155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6" name="Текст 70">
            <a:extLst>
              <a:ext uri="{FF2B5EF4-FFF2-40B4-BE49-F238E27FC236}">
                <a16:creationId xmlns="" xmlns:a16="http://schemas.microsoft.com/office/drawing/2014/main" id="{12DBA12C-2378-4749-93B8-72E2751D85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14493" y="1193153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8" name="Текст 72">
            <a:extLst>
              <a:ext uri="{FF2B5EF4-FFF2-40B4-BE49-F238E27FC236}">
                <a16:creationId xmlns="" xmlns:a16="http://schemas.microsoft.com/office/drawing/2014/main" id="{5504B789-C350-4E67-A009-65BA110719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3627" y="2506216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9" name="Текст 70">
            <a:extLst>
              <a:ext uri="{FF2B5EF4-FFF2-40B4-BE49-F238E27FC236}">
                <a16:creationId xmlns="" xmlns:a16="http://schemas.microsoft.com/office/drawing/2014/main" id="{3D811691-DBD4-4E8D-B255-3255FF5F17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2848" y="2506214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31" name="Текст 72">
            <a:extLst>
              <a:ext uri="{FF2B5EF4-FFF2-40B4-BE49-F238E27FC236}">
                <a16:creationId xmlns="" xmlns:a16="http://schemas.microsoft.com/office/drawing/2014/main" id="{333D43F9-BAB7-4B76-AA1D-66F265AEFD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9448" y="2506216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2" name="Текст 70">
            <a:extLst>
              <a:ext uri="{FF2B5EF4-FFF2-40B4-BE49-F238E27FC236}">
                <a16:creationId xmlns="" xmlns:a16="http://schemas.microsoft.com/office/drawing/2014/main" id="{3FAFD3D7-1D35-46ED-AF4A-46F7A88D4A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88670" y="2506214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34" name="Текст 72">
            <a:extLst>
              <a:ext uri="{FF2B5EF4-FFF2-40B4-BE49-F238E27FC236}">
                <a16:creationId xmlns="" xmlns:a16="http://schemas.microsoft.com/office/drawing/2014/main" id="{272374DD-54CF-403D-BA18-31F7DB3040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15271" y="2506216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5" name="Текст 70">
            <a:extLst>
              <a:ext uri="{FF2B5EF4-FFF2-40B4-BE49-F238E27FC236}">
                <a16:creationId xmlns="" xmlns:a16="http://schemas.microsoft.com/office/drawing/2014/main" id="{13CDD5CD-A1A6-4E24-9BF9-72A65DD961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14493" y="2506214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37" name="Текст 72">
            <a:extLst>
              <a:ext uri="{FF2B5EF4-FFF2-40B4-BE49-F238E27FC236}">
                <a16:creationId xmlns="" xmlns:a16="http://schemas.microsoft.com/office/drawing/2014/main" id="{1ED41AF5-6E07-448D-83D7-53F43C909E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63627" y="3819260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8" name="Текст 70">
            <a:extLst>
              <a:ext uri="{FF2B5EF4-FFF2-40B4-BE49-F238E27FC236}">
                <a16:creationId xmlns="" xmlns:a16="http://schemas.microsoft.com/office/drawing/2014/main" id="{D51FCBE6-C446-479A-94EF-45DAD0B365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62848" y="3819258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0" name="Текст 72">
            <a:extLst>
              <a:ext uri="{FF2B5EF4-FFF2-40B4-BE49-F238E27FC236}">
                <a16:creationId xmlns="" xmlns:a16="http://schemas.microsoft.com/office/drawing/2014/main" id="{6D21A476-347F-46D6-9597-C9B675ED067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89448" y="3819260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1" name="Текст 70">
            <a:extLst>
              <a:ext uri="{FF2B5EF4-FFF2-40B4-BE49-F238E27FC236}">
                <a16:creationId xmlns="" xmlns:a16="http://schemas.microsoft.com/office/drawing/2014/main" id="{5DB32E64-6BD3-4601-8B01-7E16578F26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88670" y="3819258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3" name="Текст 72">
            <a:extLst>
              <a:ext uri="{FF2B5EF4-FFF2-40B4-BE49-F238E27FC236}">
                <a16:creationId xmlns="" xmlns:a16="http://schemas.microsoft.com/office/drawing/2014/main" id="{88EB23DD-F421-43D4-81EE-0EE886C70D8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15271" y="3819260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4" name="Текст 70">
            <a:extLst>
              <a:ext uri="{FF2B5EF4-FFF2-40B4-BE49-F238E27FC236}">
                <a16:creationId xmlns="" xmlns:a16="http://schemas.microsoft.com/office/drawing/2014/main" id="{06CEFC3F-4DE5-4EB3-9FEA-ADF215BE940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514493" y="3819258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6" name="Текст 72">
            <a:extLst>
              <a:ext uri="{FF2B5EF4-FFF2-40B4-BE49-F238E27FC236}">
                <a16:creationId xmlns="" xmlns:a16="http://schemas.microsoft.com/office/drawing/2014/main" id="{10388FE9-9613-4632-AAB7-603AD66A7BD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63627" y="5132289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7" name="Текст 70">
            <a:extLst>
              <a:ext uri="{FF2B5EF4-FFF2-40B4-BE49-F238E27FC236}">
                <a16:creationId xmlns="" xmlns:a16="http://schemas.microsoft.com/office/drawing/2014/main" id="{C198B7D9-F19E-4F6F-B073-792A97D520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62848" y="5132285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9" name="Текст 72">
            <a:extLst>
              <a:ext uri="{FF2B5EF4-FFF2-40B4-BE49-F238E27FC236}">
                <a16:creationId xmlns="" xmlns:a16="http://schemas.microsoft.com/office/drawing/2014/main" id="{A3C795C9-4FC7-4D2E-B325-CD2653966B5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89448" y="5132289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0" name="Текст 70">
            <a:extLst>
              <a:ext uri="{FF2B5EF4-FFF2-40B4-BE49-F238E27FC236}">
                <a16:creationId xmlns="" xmlns:a16="http://schemas.microsoft.com/office/drawing/2014/main" id="{968FF56A-29CD-4AFB-A941-5E9E817D598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88670" y="5132285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2" name="Текст 72">
            <a:extLst>
              <a:ext uri="{FF2B5EF4-FFF2-40B4-BE49-F238E27FC236}">
                <a16:creationId xmlns="" xmlns:a16="http://schemas.microsoft.com/office/drawing/2014/main" id="{A0A8C4AF-0E79-4569-86E8-6BD5DAE7A5D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15271" y="5132289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3" name="Текст 70">
            <a:extLst>
              <a:ext uri="{FF2B5EF4-FFF2-40B4-BE49-F238E27FC236}">
                <a16:creationId xmlns="" xmlns:a16="http://schemas.microsoft.com/office/drawing/2014/main" id="{6CC52E39-C118-4A57-A3D9-BE20AD0BDB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14493" y="5132285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878BF30B-7A79-477B-9602-949A6EC6AC15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3071250" y="119353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59" name="Объект 9">
            <a:extLst>
              <a:ext uri="{FF2B5EF4-FFF2-40B4-BE49-F238E27FC236}">
                <a16:creationId xmlns="" xmlns:a16="http://schemas.microsoft.com/office/drawing/2014/main" id="{64171E0B-D3E4-4B53-8121-2FCB6E43AE2D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7197417" y="119352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0" name="Объект 9">
            <a:extLst>
              <a:ext uri="{FF2B5EF4-FFF2-40B4-BE49-F238E27FC236}">
                <a16:creationId xmlns="" xmlns:a16="http://schemas.microsoft.com/office/drawing/2014/main" id="{8ACE6598-8959-4C98-9E01-7DA432965A9A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11323237" y="119353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1" name="Объект 9">
            <a:extLst>
              <a:ext uri="{FF2B5EF4-FFF2-40B4-BE49-F238E27FC236}">
                <a16:creationId xmlns="" xmlns:a16="http://schemas.microsoft.com/office/drawing/2014/main" id="{97E0B769-A8C1-468C-88E0-622CBB7FBF6F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3071250" y="2506583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2" name="Объект 9">
            <a:extLst>
              <a:ext uri="{FF2B5EF4-FFF2-40B4-BE49-F238E27FC236}">
                <a16:creationId xmlns="" xmlns:a16="http://schemas.microsoft.com/office/drawing/2014/main" id="{D5CD539E-E784-4F4A-B6C0-184F2302BF62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7197417" y="2506566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3" name="Объект 9">
            <a:extLst>
              <a:ext uri="{FF2B5EF4-FFF2-40B4-BE49-F238E27FC236}">
                <a16:creationId xmlns="" xmlns:a16="http://schemas.microsoft.com/office/drawing/2014/main" id="{BE944E88-82A4-4A85-B9D9-4E408AFC0AD9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11323237" y="2506583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4" name="Объект 9">
            <a:extLst>
              <a:ext uri="{FF2B5EF4-FFF2-40B4-BE49-F238E27FC236}">
                <a16:creationId xmlns="" xmlns:a16="http://schemas.microsoft.com/office/drawing/2014/main" id="{84433335-3E91-4704-91A4-63A963892822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3071250" y="3819627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5" name="Объект 9">
            <a:extLst>
              <a:ext uri="{FF2B5EF4-FFF2-40B4-BE49-F238E27FC236}">
                <a16:creationId xmlns="" xmlns:a16="http://schemas.microsoft.com/office/drawing/2014/main" id="{D321B19E-DD99-4ED1-ADF1-A7D759C5B8B6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7197417" y="3819610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6" name="Объект 9">
            <a:extLst>
              <a:ext uri="{FF2B5EF4-FFF2-40B4-BE49-F238E27FC236}">
                <a16:creationId xmlns="" xmlns:a16="http://schemas.microsoft.com/office/drawing/2014/main" id="{87CEAE30-5291-4297-9F02-E932B4DEAE32}"/>
              </a:ext>
            </a:extLst>
          </p:cNvPr>
          <p:cNvSpPr>
            <a:spLocks noGrp="1"/>
          </p:cNvSpPr>
          <p:nvPr>
            <p:ph sz="quarter" idx="57" hasCustomPrompt="1"/>
          </p:nvPr>
        </p:nvSpPr>
        <p:spPr>
          <a:xfrm>
            <a:off x="11323237" y="3819627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7" name="Объект 9">
            <a:extLst>
              <a:ext uri="{FF2B5EF4-FFF2-40B4-BE49-F238E27FC236}">
                <a16:creationId xmlns="" xmlns:a16="http://schemas.microsoft.com/office/drawing/2014/main" id="{09D743CC-A85C-4821-AFF1-BE1B0FCDFF3D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3071250" y="513225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8" name="Объект 9">
            <a:extLst>
              <a:ext uri="{FF2B5EF4-FFF2-40B4-BE49-F238E27FC236}">
                <a16:creationId xmlns="" xmlns:a16="http://schemas.microsoft.com/office/drawing/2014/main" id="{E9F71E08-F671-4F02-97AD-9AEFACE17EE2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7197417" y="5132235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9" name="Объект 9">
            <a:extLst>
              <a:ext uri="{FF2B5EF4-FFF2-40B4-BE49-F238E27FC236}">
                <a16:creationId xmlns="" xmlns:a16="http://schemas.microsoft.com/office/drawing/2014/main" id="{12BEF265-F2C5-494B-B1B8-36AC287CEA31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11323237" y="513225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</p:spTree>
    <p:extLst>
      <p:ext uri="{BB962C8B-B14F-4D97-AF65-F5344CB8AC3E}">
        <p14:creationId xmlns="" xmlns:p14="http://schemas.microsoft.com/office/powerpoint/2010/main" val="1141805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казатели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Группа 71">
            <a:extLst>
              <a:ext uri="{FF2B5EF4-FFF2-40B4-BE49-F238E27FC236}">
                <a16:creationId xmlns="" xmlns:a16="http://schemas.microsoft.com/office/drawing/2014/main" id="{A014226D-E0DE-D32A-2388-9957B3F4BBE2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97" name="Рисунок 9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0A0687E-59A6-E435-1D6C-A242634429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84725" y="5066997"/>
              <a:ext cx="3915266" cy="2203421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3D2CDC4-94B1-D659-D4D3-12706C566B3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4524980" y="5066997"/>
              <a:ext cx="3915266" cy="2203421"/>
            </a:xfrm>
            <a:prstGeom prst="rect">
              <a:avLst/>
            </a:prstGeom>
          </p:spPr>
        </p:pic>
        <p:pic>
          <p:nvPicPr>
            <p:cNvPr id="99" name="Рисунок 9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2B01AD3-A078-AC41-3D2E-CA789401A8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65238" y="5066997"/>
              <a:ext cx="3915266" cy="2203421"/>
            </a:xfrm>
            <a:prstGeom prst="rect">
              <a:avLst/>
            </a:prstGeom>
          </p:spPr>
        </p:pic>
        <p:pic>
          <p:nvPicPr>
            <p:cNvPr id="100" name="Рисунок 9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9AB4BD6-9805-36BD-8EE1-FB8CC2E1E4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2844468" y="5066997"/>
              <a:ext cx="3915266" cy="220342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741132CD-36CE-C37D-06FF-99C17A9F23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7004210" y="5066997"/>
              <a:ext cx="3915266" cy="2203421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D25D027-5B0B-41AF-8020-345FA319F6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1163948" y="5066997"/>
              <a:ext cx="3915266" cy="2203421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4FC07CF3-5594-4C33-C7C1-FF56C72B38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25323691" y="5066997"/>
              <a:ext cx="3915266" cy="2203421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3E39F638-9508-09F4-C7AC-A57B2C7E57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6" cy="2203421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6751928-C000-3201-AC31-1169200B9E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643172" y="5066997"/>
              <a:ext cx="3915266" cy="2203421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62459FC7-CE77-BB50-9DCC-E3FD756021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7793007" y="5066997"/>
              <a:ext cx="3915266" cy="2203421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="" xmlns:a16="http://schemas.microsoft.com/office/drawing/2014/main" id="{4AE8B6C2-71A9-1DFC-646D-5FEE80052B61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108" name="Рисунок 10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4C95B3B-614D-E00C-1CCD-5D27702D0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02B222C-5302-58BF-A073-934C75C58D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4032825-572D-EADB-74A6-D6A092A73C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9E68C48-02FF-A5FD-D399-7A504E96CE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73B17169-2CCC-84CB-1ECA-E2DFC6577F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E26AA45-E868-F41D-6651-4CE1E52FE0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A3DBE2DD-7332-D0C5-6404-2B59DCA251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E4B9BE81-AE2B-EFAC-0340-0768CE3A3E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7230DD1-2000-6316-EF5A-F742D0839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CBCC607-5770-981D-361D-76E53D50D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BAA442B9-C6D9-6F25-45FC-D61DA40222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44A649C-7918-4B87-2D35-2E80525B16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120" name="Рисунок 11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94AEE9B-25DA-0564-EB9B-0BA4D7FF06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94" name="Номер слайда 5">
            <a:extLst>
              <a:ext uri="{FF2B5EF4-FFF2-40B4-BE49-F238E27FC236}">
                <a16:creationId xmlns="" xmlns:a16="http://schemas.microsoft.com/office/drawing/2014/main" id="{EC221D9B-5E69-989C-5CAB-A78FDB3D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5" name="Текст 11">
            <a:extLst>
              <a:ext uri="{FF2B5EF4-FFF2-40B4-BE49-F238E27FC236}">
                <a16:creationId xmlns="" xmlns:a16="http://schemas.microsoft.com/office/drawing/2014/main" id="{93BCA635-65BF-144C-2164-0E3A3E192AC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D555410C-E28C-E929-6C68-5EC925F5E75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  <p:sp>
        <p:nvSpPr>
          <p:cNvPr id="73" name="Текст 72">
            <a:extLst>
              <a:ext uri="{FF2B5EF4-FFF2-40B4-BE49-F238E27FC236}">
                <a16:creationId xmlns="" xmlns:a16="http://schemas.microsoft.com/office/drawing/2014/main" id="{747CCF94-5233-4C15-85C0-93E01EAF45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3627" y="1193155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71" name="Текст 70">
            <a:extLst>
              <a:ext uri="{FF2B5EF4-FFF2-40B4-BE49-F238E27FC236}">
                <a16:creationId xmlns="" xmlns:a16="http://schemas.microsoft.com/office/drawing/2014/main" id="{BBC75D8D-F887-46A5-9AEC-537B5D239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2848" y="1193153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2" name="Текст 72">
            <a:extLst>
              <a:ext uri="{FF2B5EF4-FFF2-40B4-BE49-F238E27FC236}">
                <a16:creationId xmlns="" xmlns:a16="http://schemas.microsoft.com/office/drawing/2014/main" id="{B9BD65A6-9CBC-45C4-AE04-822C4619F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9448" y="1193155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3" name="Текст 70">
            <a:extLst>
              <a:ext uri="{FF2B5EF4-FFF2-40B4-BE49-F238E27FC236}">
                <a16:creationId xmlns="" xmlns:a16="http://schemas.microsoft.com/office/drawing/2014/main" id="{45E92783-F978-41FA-8829-0DA0107F25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88670" y="1193153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5" name="Текст 72">
            <a:extLst>
              <a:ext uri="{FF2B5EF4-FFF2-40B4-BE49-F238E27FC236}">
                <a16:creationId xmlns="" xmlns:a16="http://schemas.microsoft.com/office/drawing/2014/main" id="{05CDB41F-C37D-4F3E-BDE4-1072552E64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15271" y="1193155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6" name="Текст 70">
            <a:extLst>
              <a:ext uri="{FF2B5EF4-FFF2-40B4-BE49-F238E27FC236}">
                <a16:creationId xmlns="" xmlns:a16="http://schemas.microsoft.com/office/drawing/2014/main" id="{12DBA12C-2378-4749-93B8-72E2751D85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14493" y="1193153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8" name="Текст 72">
            <a:extLst>
              <a:ext uri="{FF2B5EF4-FFF2-40B4-BE49-F238E27FC236}">
                <a16:creationId xmlns="" xmlns:a16="http://schemas.microsoft.com/office/drawing/2014/main" id="{5504B789-C350-4E67-A009-65BA110719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3627" y="2506216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9" name="Текст 70">
            <a:extLst>
              <a:ext uri="{FF2B5EF4-FFF2-40B4-BE49-F238E27FC236}">
                <a16:creationId xmlns="" xmlns:a16="http://schemas.microsoft.com/office/drawing/2014/main" id="{3D811691-DBD4-4E8D-B255-3255FF5F17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2848" y="2506214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31" name="Текст 72">
            <a:extLst>
              <a:ext uri="{FF2B5EF4-FFF2-40B4-BE49-F238E27FC236}">
                <a16:creationId xmlns="" xmlns:a16="http://schemas.microsoft.com/office/drawing/2014/main" id="{333D43F9-BAB7-4B76-AA1D-66F265AEFD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9448" y="2506216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2" name="Текст 70">
            <a:extLst>
              <a:ext uri="{FF2B5EF4-FFF2-40B4-BE49-F238E27FC236}">
                <a16:creationId xmlns="" xmlns:a16="http://schemas.microsoft.com/office/drawing/2014/main" id="{3FAFD3D7-1D35-46ED-AF4A-46F7A88D4A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88670" y="2506214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34" name="Текст 72">
            <a:extLst>
              <a:ext uri="{FF2B5EF4-FFF2-40B4-BE49-F238E27FC236}">
                <a16:creationId xmlns="" xmlns:a16="http://schemas.microsoft.com/office/drawing/2014/main" id="{272374DD-54CF-403D-BA18-31F7DB3040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15271" y="2506216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5" name="Текст 70">
            <a:extLst>
              <a:ext uri="{FF2B5EF4-FFF2-40B4-BE49-F238E27FC236}">
                <a16:creationId xmlns="" xmlns:a16="http://schemas.microsoft.com/office/drawing/2014/main" id="{13CDD5CD-A1A6-4E24-9BF9-72A65DD961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14493" y="2506214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37" name="Текст 72">
            <a:extLst>
              <a:ext uri="{FF2B5EF4-FFF2-40B4-BE49-F238E27FC236}">
                <a16:creationId xmlns="" xmlns:a16="http://schemas.microsoft.com/office/drawing/2014/main" id="{1ED41AF5-6E07-448D-83D7-53F43C909E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63627" y="3819260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8" name="Текст 70">
            <a:extLst>
              <a:ext uri="{FF2B5EF4-FFF2-40B4-BE49-F238E27FC236}">
                <a16:creationId xmlns="" xmlns:a16="http://schemas.microsoft.com/office/drawing/2014/main" id="{D51FCBE6-C446-479A-94EF-45DAD0B365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62848" y="3819258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0" name="Текст 72">
            <a:extLst>
              <a:ext uri="{FF2B5EF4-FFF2-40B4-BE49-F238E27FC236}">
                <a16:creationId xmlns="" xmlns:a16="http://schemas.microsoft.com/office/drawing/2014/main" id="{6D21A476-347F-46D6-9597-C9B675ED067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89448" y="3819260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1" name="Текст 70">
            <a:extLst>
              <a:ext uri="{FF2B5EF4-FFF2-40B4-BE49-F238E27FC236}">
                <a16:creationId xmlns="" xmlns:a16="http://schemas.microsoft.com/office/drawing/2014/main" id="{5DB32E64-6BD3-4601-8B01-7E16578F26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88670" y="3819258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3" name="Текст 72">
            <a:extLst>
              <a:ext uri="{FF2B5EF4-FFF2-40B4-BE49-F238E27FC236}">
                <a16:creationId xmlns="" xmlns:a16="http://schemas.microsoft.com/office/drawing/2014/main" id="{88EB23DD-F421-43D4-81EE-0EE886C70D8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15271" y="3819260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4" name="Текст 70">
            <a:extLst>
              <a:ext uri="{FF2B5EF4-FFF2-40B4-BE49-F238E27FC236}">
                <a16:creationId xmlns="" xmlns:a16="http://schemas.microsoft.com/office/drawing/2014/main" id="{06CEFC3F-4DE5-4EB3-9FEA-ADF215BE940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514493" y="3819258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6" name="Текст 72">
            <a:extLst>
              <a:ext uri="{FF2B5EF4-FFF2-40B4-BE49-F238E27FC236}">
                <a16:creationId xmlns="" xmlns:a16="http://schemas.microsoft.com/office/drawing/2014/main" id="{10388FE9-9613-4632-AAB7-603AD66A7BD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63627" y="5132289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7" name="Текст 70">
            <a:extLst>
              <a:ext uri="{FF2B5EF4-FFF2-40B4-BE49-F238E27FC236}">
                <a16:creationId xmlns="" xmlns:a16="http://schemas.microsoft.com/office/drawing/2014/main" id="{C198B7D9-F19E-4F6F-B073-792A97D520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62848" y="5132285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9" name="Текст 72">
            <a:extLst>
              <a:ext uri="{FF2B5EF4-FFF2-40B4-BE49-F238E27FC236}">
                <a16:creationId xmlns="" xmlns:a16="http://schemas.microsoft.com/office/drawing/2014/main" id="{A3C795C9-4FC7-4D2E-B325-CD2653966B5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89448" y="5132289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0" name="Текст 70">
            <a:extLst>
              <a:ext uri="{FF2B5EF4-FFF2-40B4-BE49-F238E27FC236}">
                <a16:creationId xmlns="" xmlns:a16="http://schemas.microsoft.com/office/drawing/2014/main" id="{968FF56A-29CD-4AFB-A941-5E9E817D598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88670" y="5132285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2" name="Текст 72">
            <a:extLst>
              <a:ext uri="{FF2B5EF4-FFF2-40B4-BE49-F238E27FC236}">
                <a16:creationId xmlns="" xmlns:a16="http://schemas.microsoft.com/office/drawing/2014/main" id="{A0A8C4AF-0E79-4569-86E8-6BD5DAE7A5D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15271" y="5132289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3" name="Текст 70">
            <a:extLst>
              <a:ext uri="{FF2B5EF4-FFF2-40B4-BE49-F238E27FC236}">
                <a16:creationId xmlns="" xmlns:a16="http://schemas.microsoft.com/office/drawing/2014/main" id="{6CC52E39-C118-4A57-A3D9-BE20AD0BDB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14493" y="5132285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878BF30B-7A79-477B-9602-949A6EC6AC15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3071250" y="119353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59" name="Объект 9">
            <a:extLst>
              <a:ext uri="{FF2B5EF4-FFF2-40B4-BE49-F238E27FC236}">
                <a16:creationId xmlns="" xmlns:a16="http://schemas.microsoft.com/office/drawing/2014/main" id="{64171E0B-D3E4-4B53-8121-2FCB6E43AE2D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7197417" y="119352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0" name="Объект 9">
            <a:extLst>
              <a:ext uri="{FF2B5EF4-FFF2-40B4-BE49-F238E27FC236}">
                <a16:creationId xmlns="" xmlns:a16="http://schemas.microsoft.com/office/drawing/2014/main" id="{8ACE6598-8959-4C98-9E01-7DA432965A9A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11323237" y="119353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1" name="Объект 9">
            <a:extLst>
              <a:ext uri="{FF2B5EF4-FFF2-40B4-BE49-F238E27FC236}">
                <a16:creationId xmlns="" xmlns:a16="http://schemas.microsoft.com/office/drawing/2014/main" id="{97E0B769-A8C1-468C-88E0-622CBB7FBF6F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3071250" y="2506583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2" name="Объект 9">
            <a:extLst>
              <a:ext uri="{FF2B5EF4-FFF2-40B4-BE49-F238E27FC236}">
                <a16:creationId xmlns="" xmlns:a16="http://schemas.microsoft.com/office/drawing/2014/main" id="{D5CD539E-E784-4F4A-B6C0-184F2302BF62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7197417" y="2506566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3" name="Объект 9">
            <a:extLst>
              <a:ext uri="{FF2B5EF4-FFF2-40B4-BE49-F238E27FC236}">
                <a16:creationId xmlns="" xmlns:a16="http://schemas.microsoft.com/office/drawing/2014/main" id="{BE944E88-82A4-4A85-B9D9-4E408AFC0AD9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11323237" y="2506583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4" name="Объект 9">
            <a:extLst>
              <a:ext uri="{FF2B5EF4-FFF2-40B4-BE49-F238E27FC236}">
                <a16:creationId xmlns="" xmlns:a16="http://schemas.microsoft.com/office/drawing/2014/main" id="{84433335-3E91-4704-91A4-63A963892822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3071250" y="3819627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5" name="Объект 9">
            <a:extLst>
              <a:ext uri="{FF2B5EF4-FFF2-40B4-BE49-F238E27FC236}">
                <a16:creationId xmlns="" xmlns:a16="http://schemas.microsoft.com/office/drawing/2014/main" id="{D321B19E-DD99-4ED1-ADF1-A7D759C5B8B6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7197417" y="3819610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6" name="Объект 9">
            <a:extLst>
              <a:ext uri="{FF2B5EF4-FFF2-40B4-BE49-F238E27FC236}">
                <a16:creationId xmlns="" xmlns:a16="http://schemas.microsoft.com/office/drawing/2014/main" id="{87CEAE30-5291-4297-9F02-E932B4DEAE32}"/>
              </a:ext>
            </a:extLst>
          </p:cNvPr>
          <p:cNvSpPr>
            <a:spLocks noGrp="1"/>
          </p:cNvSpPr>
          <p:nvPr>
            <p:ph sz="quarter" idx="57" hasCustomPrompt="1"/>
          </p:nvPr>
        </p:nvSpPr>
        <p:spPr>
          <a:xfrm>
            <a:off x="11323237" y="3819627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7" name="Объект 9">
            <a:extLst>
              <a:ext uri="{FF2B5EF4-FFF2-40B4-BE49-F238E27FC236}">
                <a16:creationId xmlns="" xmlns:a16="http://schemas.microsoft.com/office/drawing/2014/main" id="{09D743CC-A85C-4821-AFF1-BE1B0FCDFF3D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3071250" y="513225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8" name="Объект 9">
            <a:extLst>
              <a:ext uri="{FF2B5EF4-FFF2-40B4-BE49-F238E27FC236}">
                <a16:creationId xmlns="" xmlns:a16="http://schemas.microsoft.com/office/drawing/2014/main" id="{E9F71E08-F671-4F02-97AD-9AEFACE17EE2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7197417" y="5132235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9" name="Объект 9">
            <a:extLst>
              <a:ext uri="{FF2B5EF4-FFF2-40B4-BE49-F238E27FC236}">
                <a16:creationId xmlns="" xmlns:a16="http://schemas.microsoft.com/office/drawing/2014/main" id="{12BEF265-F2C5-494B-B1B8-36AC287CEA31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11323237" y="513225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</p:spTree>
    <p:extLst>
      <p:ext uri="{BB962C8B-B14F-4D97-AF65-F5344CB8AC3E}">
        <p14:creationId xmlns="" xmlns:p14="http://schemas.microsoft.com/office/powerpoint/2010/main" val="7050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Группа 70">
            <a:extLst>
              <a:ext uri="{FF2B5EF4-FFF2-40B4-BE49-F238E27FC236}">
                <a16:creationId xmlns="" xmlns:a16="http://schemas.microsoft.com/office/drawing/2014/main" id="{7DB59B54-196E-230E-1555-BDAC7937B05B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75" name="Рисунок 7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8118A190-E392-EAC3-7AC7-97945F0A1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84724" y="5066997"/>
              <a:ext cx="3915265" cy="220342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A0C4A3B-CCB5-B36B-7358-FBC81B580BB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4524981" y="5066998"/>
              <a:ext cx="3915266" cy="220342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3E59ABC-5640-8BB0-2C36-A9EB850A04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65238" y="5066998"/>
              <a:ext cx="3915266" cy="220342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F9C086B-DA36-1E96-6135-0152DFA0A0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2844467" y="5066997"/>
              <a:ext cx="3915267" cy="2203421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739E8FD9-CC32-A641-BBD9-60A6BB30A1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7004209" y="5066997"/>
              <a:ext cx="3915267" cy="2203421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AF34B4-FB56-C072-EC5C-BFAD18D656F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1163949" y="5066997"/>
              <a:ext cx="3915267" cy="2203421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EE7ED72E-7A7E-702B-B974-A0112A8852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25323689" y="5066997"/>
              <a:ext cx="3915267" cy="2203421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15D0490-ED44-0A40-99E7-DEA988BDC0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7" cy="2203421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82EF9FA6-758A-926B-FFCF-C72D0D028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643171" y="5066997"/>
              <a:ext cx="3915266" cy="2203421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AA999D8D-CF6B-46BA-2032-509DF3CC5E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7793006" y="5066997"/>
              <a:ext cx="3915267" cy="2203421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="" xmlns:a16="http://schemas.microsoft.com/office/drawing/2014/main" id="{5237E39E-EA9C-C25C-F757-EF351C7D5B5C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86" name="Рисунок 8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621F13F4-7906-AC21-2D11-863E364B29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9972AD3-FF51-F353-82AD-D1B945D3C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EAC6F471-786D-7847-03EE-FCFA5674F7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4F49132-A466-C0C3-2812-24E9C45FC2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9AB24AB-0776-6190-22AC-2AD03DA69E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A9377649-8DC5-349D-2C6D-35E7717A5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2CC7E13-0983-F595-4C91-A98FE6BF6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76C2226A-2066-689A-148E-6B5485DF7B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C98086D-1665-1C1A-2565-6FDADBA583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8F10629F-AC84-D817-C104-A1F8AB9C2E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9A430E3-871A-9353-A94B-1E384AEA46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97" name="Рисунок 9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5D7843B-40B4-268E-9A45-5A7B77723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BD03A6F1-4088-E01B-F185-EAE5CE449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99" name="Номер слайда 5">
            <a:extLst>
              <a:ext uri="{FF2B5EF4-FFF2-40B4-BE49-F238E27FC236}">
                <a16:creationId xmlns="" xmlns:a16="http://schemas.microsoft.com/office/drawing/2014/main" id="{4215A8EF-1A7D-F6EF-29D7-BBD7541C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0" name="Текст 11">
            <a:extLst>
              <a:ext uri="{FF2B5EF4-FFF2-40B4-BE49-F238E27FC236}">
                <a16:creationId xmlns="" xmlns:a16="http://schemas.microsoft.com/office/drawing/2014/main" id="{45D8B80A-06A2-8E5E-7F7A-EB12CEE3D3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987CA7D2-150B-85E6-B151-653C39B6B5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  <p:sp>
        <p:nvSpPr>
          <p:cNvPr id="73" name="Текст 72">
            <a:extLst>
              <a:ext uri="{FF2B5EF4-FFF2-40B4-BE49-F238E27FC236}">
                <a16:creationId xmlns="" xmlns:a16="http://schemas.microsoft.com/office/drawing/2014/main" id="{747CCF94-5233-4C15-85C0-93E01EAF45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3627" y="1193155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2" name="Текст 72">
            <a:extLst>
              <a:ext uri="{FF2B5EF4-FFF2-40B4-BE49-F238E27FC236}">
                <a16:creationId xmlns="" xmlns:a16="http://schemas.microsoft.com/office/drawing/2014/main" id="{B9BD65A6-9CBC-45C4-AE04-822C4619F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9448" y="1193155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5" name="Текст 72">
            <a:extLst>
              <a:ext uri="{FF2B5EF4-FFF2-40B4-BE49-F238E27FC236}">
                <a16:creationId xmlns="" xmlns:a16="http://schemas.microsoft.com/office/drawing/2014/main" id="{05CDB41F-C37D-4F3E-BDE4-1072552E64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15271" y="1193155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8" name="Текст 72">
            <a:extLst>
              <a:ext uri="{FF2B5EF4-FFF2-40B4-BE49-F238E27FC236}">
                <a16:creationId xmlns="" xmlns:a16="http://schemas.microsoft.com/office/drawing/2014/main" id="{5504B789-C350-4E67-A009-65BA110719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3627" y="2506216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1" name="Текст 72">
            <a:extLst>
              <a:ext uri="{FF2B5EF4-FFF2-40B4-BE49-F238E27FC236}">
                <a16:creationId xmlns="" xmlns:a16="http://schemas.microsoft.com/office/drawing/2014/main" id="{333D43F9-BAB7-4B76-AA1D-66F265AEFD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9448" y="2506216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4" name="Текст 72">
            <a:extLst>
              <a:ext uri="{FF2B5EF4-FFF2-40B4-BE49-F238E27FC236}">
                <a16:creationId xmlns="" xmlns:a16="http://schemas.microsoft.com/office/drawing/2014/main" id="{272374DD-54CF-403D-BA18-31F7DB3040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15271" y="2506216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7" name="Текст 72">
            <a:extLst>
              <a:ext uri="{FF2B5EF4-FFF2-40B4-BE49-F238E27FC236}">
                <a16:creationId xmlns="" xmlns:a16="http://schemas.microsoft.com/office/drawing/2014/main" id="{1ED41AF5-6E07-448D-83D7-53F43C909E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63627" y="3819260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0" name="Текст 72">
            <a:extLst>
              <a:ext uri="{FF2B5EF4-FFF2-40B4-BE49-F238E27FC236}">
                <a16:creationId xmlns="" xmlns:a16="http://schemas.microsoft.com/office/drawing/2014/main" id="{6D21A476-347F-46D6-9597-C9B675ED067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89448" y="3819260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3" name="Текст 72">
            <a:extLst>
              <a:ext uri="{FF2B5EF4-FFF2-40B4-BE49-F238E27FC236}">
                <a16:creationId xmlns="" xmlns:a16="http://schemas.microsoft.com/office/drawing/2014/main" id="{88EB23DD-F421-43D4-81EE-0EE886C70D8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15271" y="3819260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6" name="Текст 72">
            <a:extLst>
              <a:ext uri="{FF2B5EF4-FFF2-40B4-BE49-F238E27FC236}">
                <a16:creationId xmlns="" xmlns:a16="http://schemas.microsoft.com/office/drawing/2014/main" id="{10388FE9-9613-4632-AAB7-603AD66A7BD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63627" y="5132289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9" name="Текст 72">
            <a:extLst>
              <a:ext uri="{FF2B5EF4-FFF2-40B4-BE49-F238E27FC236}">
                <a16:creationId xmlns="" xmlns:a16="http://schemas.microsoft.com/office/drawing/2014/main" id="{A3C795C9-4FC7-4D2E-B325-CD2653966B5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89448" y="5132289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2" name="Текст 72">
            <a:extLst>
              <a:ext uri="{FF2B5EF4-FFF2-40B4-BE49-F238E27FC236}">
                <a16:creationId xmlns="" xmlns:a16="http://schemas.microsoft.com/office/drawing/2014/main" id="{A0A8C4AF-0E79-4569-86E8-6BD5DAE7A5D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15271" y="5132289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878BF30B-7A79-477B-9602-949A6EC6AC15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3071250" y="119353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59" name="Объект 9">
            <a:extLst>
              <a:ext uri="{FF2B5EF4-FFF2-40B4-BE49-F238E27FC236}">
                <a16:creationId xmlns="" xmlns:a16="http://schemas.microsoft.com/office/drawing/2014/main" id="{64171E0B-D3E4-4B53-8121-2FCB6E43AE2D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7197417" y="119352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0" name="Объект 9">
            <a:extLst>
              <a:ext uri="{FF2B5EF4-FFF2-40B4-BE49-F238E27FC236}">
                <a16:creationId xmlns="" xmlns:a16="http://schemas.microsoft.com/office/drawing/2014/main" id="{8ACE6598-8959-4C98-9E01-7DA432965A9A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11323237" y="119353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1" name="Объект 9">
            <a:extLst>
              <a:ext uri="{FF2B5EF4-FFF2-40B4-BE49-F238E27FC236}">
                <a16:creationId xmlns="" xmlns:a16="http://schemas.microsoft.com/office/drawing/2014/main" id="{97E0B769-A8C1-468C-88E0-622CBB7FBF6F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3071250" y="2506583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2" name="Объект 9">
            <a:extLst>
              <a:ext uri="{FF2B5EF4-FFF2-40B4-BE49-F238E27FC236}">
                <a16:creationId xmlns="" xmlns:a16="http://schemas.microsoft.com/office/drawing/2014/main" id="{D5CD539E-E784-4F4A-B6C0-184F2302BF62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7197417" y="2506566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3" name="Объект 9">
            <a:extLst>
              <a:ext uri="{FF2B5EF4-FFF2-40B4-BE49-F238E27FC236}">
                <a16:creationId xmlns="" xmlns:a16="http://schemas.microsoft.com/office/drawing/2014/main" id="{BE944E88-82A4-4A85-B9D9-4E408AFC0AD9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11323237" y="2506583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4" name="Объект 9">
            <a:extLst>
              <a:ext uri="{FF2B5EF4-FFF2-40B4-BE49-F238E27FC236}">
                <a16:creationId xmlns="" xmlns:a16="http://schemas.microsoft.com/office/drawing/2014/main" id="{84433335-3E91-4704-91A4-63A963892822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3071250" y="3819627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5" name="Объект 9">
            <a:extLst>
              <a:ext uri="{FF2B5EF4-FFF2-40B4-BE49-F238E27FC236}">
                <a16:creationId xmlns="" xmlns:a16="http://schemas.microsoft.com/office/drawing/2014/main" id="{D321B19E-DD99-4ED1-ADF1-A7D759C5B8B6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7197417" y="3819610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6" name="Объект 9">
            <a:extLst>
              <a:ext uri="{FF2B5EF4-FFF2-40B4-BE49-F238E27FC236}">
                <a16:creationId xmlns="" xmlns:a16="http://schemas.microsoft.com/office/drawing/2014/main" id="{87CEAE30-5291-4297-9F02-E932B4DEAE32}"/>
              </a:ext>
            </a:extLst>
          </p:cNvPr>
          <p:cNvSpPr>
            <a:spLocks noGrp="1"/>
          </p:cNvSpPr>
          <p:nvPr>
            <p:ph sz="quarter" idx="57" hasCustomPrompt="1"/>
          </p:nvPr>
        </p:nvSpPr>
        <p:spPr>
          <a:xfrm>
            <a:off x="11323237" y="3819627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7" name="Объект 9">
            <a:extLst>
              <a:ext uri="{FF2B5EF4-FFF2-40B4-BE49-F238E27FC236}">
                <a16:creationId xmlns="" xmlns:a16="http://schemas.microsoft.com/office/drawing/2014/main" id="{09D743CC-A85C-4821-AFF1-BE1B0FCDFF3D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3071250" y="513225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8" name="Объект 9">
            <a:extLst>
              <a:ext uri="{FF2B5EF4-FFF2-40B4-BE49-F238E27FC236}">
                <a16:creationId xmlns="" xmlns:a16="http://schemas.microsoft.com/office/drawing/2014/main" id="{E9F71E08-F671-4F02-97AD-9AEFACE17EE2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7197417" y="5132235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9" name="Объект 9">
            <a:extLst>
              <a:ext uri="{FF2B5EF4-FFF2-40B4-BE49-F238E27FC236}">
                <a16:creationId xmlns="" xmlns:a16="http://schemas.microsoft.com/office/drawing/2014/main" id="{12BEF265-F2C5-494B-B1B8-36AC287CEA31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11323237" y="513225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0FE8414-A34B-4931-814C-FAD613063A7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62501" y="1193539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5" name="Текст 2">
            <a:extLst>
              <a:ext uri="{FF2B5EF4-FFF2-40B4-BE49-F238E27FC236}">
                <a16:creationId xmlns="" xmlns:a16="http://schemas.microsoft.com/office/drawing/2014/main" id="{18FFB1A2-FCD7-49C0-9E1B-3ABA4BD4DDC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62501" y="2506566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8" name="Текст 2">
            <a:extLst>
              <a:ext uri="{FF2B5EF4-FFF2-40B4-BE49-F238E27FC236}">
                <a16:creationId xmlns="" xmlns:a16="http://schemas.microsoft.com/office/drawing/2014/main" id="{F8A2D4C6-20FB-47AB-9A4C-1CF10BDFB44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62501" y="3819610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="" xmlns:a16="http://schemas.microsoft.com/office/drawing/2014/main" id="{BAA59D01-7975-4275-AD8F-C616E33F94C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62501" y="5132235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="" xmlns:a16="http://schemas.microsoft.com/office/drawing/2014/main" id="{D7804EAE-25A0-4980-B47B-C55866EACB4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395060" y="1193539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="" xmlns:a16="http://schemas.microsoft.com/office/drawing/2014/main" id="{E3FC9B88-E78A-4FE8-9B73-9CBA1E4A45F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395060" y="2506566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6" name="Текст 2">
            <a:extLst>
              <a:ext uri="{FF2B5EF4-FFF2-40B4-BE49-F238E27FC236}">
                <a16:creationId xmlns="" xmlns:a16="http://schemas.microsoft.com/office/drawing/2014/main" id="{222BAECD-926E-4A88-8B35-E008710A9BDA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395060" y="3819610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7" name="Текст 2">
            <a:extLst>
              <a:ext uri="{FF2B5EF4-FFF2-40B4-BE49-F238E27FC236}">
                <a16:creationId xmlns="" xmlns:a16="http://schemas.microsoft.com/office/drawing/2014/main" id="{456622C7-40CE-460C-901D-AD576A0CE064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395060" y="5132235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8" name="Текст 2">
            <a:extLst>
              <a:ext uri="{FF2B5EF4-FFF2-40B4-BE49-F238E27FC236}">
                <a16:creationId xmlns="" xmlns:a16="http://schemas.microsoft.com/office/drawing/2014/main" id="{F38C08A6-1208-40D8-BB6F-4E90579FE34E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510218" y="1193539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70" name="Текст 2">
            <a:extLst>
              <a:ext uri="{FF2B5EF4-FFF2-40B4-BE49-F238E27FC236}">
                <a16:creationId xmlns="" xmlns:a16="http://schemas.microsoft.com/office/drawing/2014/main" id="{F04DB1B2-17BE-4544-8218-DCE3C63824A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510218" y="2506566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72" name="Текст 2">
            <a:extLst>
              <a:ext uri="{FF2B5EF4-FFF2-40B4-BE49-F238E27FC236}">
                <a16:creationId xmlns="" xmlns:a16="http://schemas.microsoft.com/office/drawing/2014/main" id="{CDA6E7DB-1318-4A85-A29E-CF3F1F066D76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510218" y="3819610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74" name="Текст 2">
            <a:extLst>
              <a:ext uri="{FF2B5EF4-FFF2-40B4-BE49-F238E27FC236}">
                <a16:creationId xmlns="" xmlns:a16="http://schemas.microsoft.com/office/drawing/2014/main" id="{E697E64B-62AF-41C8-8779-7487737FED8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510218" y="5132235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</p:spTree>
    <p:extLst>
      <p:ext uri="{BB962C8B-B14F-4D97-AF65-F5344CB8AC3E}">
        <p14:creationId xmlns="" xmlns:p14="http://schemas.microsoft.com/office/powerpoint/2010/main" val="2018906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88CC73D3-10E8-C03A-9BDB-60BEE8A5CA37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15" name="Рисунок 1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7311939-143E-B4A9-68C7-8AAAE20B6B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84724" y="5066997"/>
              <a:ext cx="3915265" cy="2203421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8CD633F-74D4-319E-F2CC-BB4C98F14B4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4524981" y="5066998"/>
              <a:ext cx="3915266" cy="220342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EA583A5C-8A94-DE76-0DDC-62117C434D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65238" y="5066998"/>
              <a:ext cx="3915266" cy="220342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07F772B-1B68-5088-C11A-FAB6BC69A76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2844467" y="5066997"/>
              <a:ext cx="3915267" cy="2203421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EA435A9-D0EB-F169-0D0C-39FCC028BA5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7004209" y="5066997"/>
              <a:ext cx="3915267" cy="2203421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BCF79605-719C-8DFF-1D04-14DA03CC41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1163949" y="5066997"/>
              <a:ext cx="3915267" cy="2203421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846C78B-F094-6404-0796-6E60248F6C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25323689" y="5066997"/>
              <a:ext cx="3915267" cy="2203421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84E08A0D-67A3-AC64-3B7A-78E0A01F9E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7" cy="220342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CC3C2E8-87F1-D012-0F03-C9CAFC9137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643171" y="5066997"/>
              <a:ext cx="3915266" cy="2203421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D248812-3406-BDF9-1104-6483B66248E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7793006" y="5066997"/>
              <a:ext cx="3915267" cy="2203421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1AEFD0AD-22A8-3A33-6FA1-D57AF6B11FCA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26" name="Рисунок 2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4FAE013-751F-80AD-F200-810488B91A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7570B541-FACE-72E4-C5A3-2F91FB9D95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48E05F1C-D921-A18B-641B-803BC3B5AD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77F9D911-94D6-7A39-8F3E-A274D015A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E36ECB7-FC63-D87C-468B-838C044991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F47AF45-0B06-1B6E-9A5E-A34D9100C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B3123BE4-BCEA-0F69-30C7-F401510950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86E440D-7590-9B21-3802-443776152D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2518807-5B3C-D42A-1833-313A262089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7C71DDA-7A18-9073-A6CD-7FC6FDDFEB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A702C751-ED17-8414-6E0F-01B059A164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EE4E4786-0F6E-AE44-EDEE-9A4458489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A6CE96E5-D95F-CC02-B58F-C766CF4E2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39" name="Номер слайда 5">
            <a:extLst>
              <a:ext uri="{FF2B5EF4-FFF2-40B4-BE49-F238E27FC236}">
                <a16:creationId xmlns="" xmlns:a16="http://schemas.microsoft.com/office/drawing/2014/main" id="{012D3927-D29A-0280-3943-3479410B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0" name="Текст 11">
            <a:extLst>
              <a:ext uri="{FF2B5EF4-FFF2-40B4-BE49-F238E27FC236}">
                <a16:creationId xmlns="" xmlns:a16="http://schemas.microsoft.com/office/drawing/2014/main" id="{06E74A46-C46E-7779-E8F1-0E70D9076E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E3C04D96-1D92-9C15-891E-E92FD93E9B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1C2CF91-D31B-4C7E-8CFA-38FDCECE283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62152" y="992221"/>
            <a:ext cx="12074989" cy="446876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Диаграмма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8ECC538B-7C79-4EAD-BC3B-3AFDA6F6DB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2152" y="5730333"/>
            <a:ext cx="12074989" cy="128612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Объект или 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1271130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: скругленные углы 40">
            <a:extLst>
              <a:ext uri="{FF2B5EF4-FFF2-40B4-BE49-F238E27FC236}">
                <a16:creationId xmlns="" xmlns:a16="http://schemas.microsoft.com/office/drawing/2014/main" id="{D7BE6FD1-5AA3-5F82-FFC6-16C59CEC86F2}"/>
              </a:ext>
            </a:extLst>
          </p:cNvPr>
          <p:cNvSpPr/>
          <p:nvPr userDrawn="1"/>
        </p:nvSpPr>
        <p:spPr>
          <a:xfrm>
            <a:off x="6299994" y="0"/>
            <a:ext cx="6299994" cy="727233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44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DDE7833-29A9-4F17-A4E4-10698C09CDA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62851" y="992221"/>
            <a:ext cx="5846119" cy="5987206"/>
          </a:xfr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pPr lvl="0"/>
            <a:r>
              <a:rPr lang="ru-RU" dirty="0"/>
              <a:t>КАРТА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60F4515-1627-4FCC-8DD8-DAD63CD8C73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11047" y="992221"/>
            <a:ext cx="5826097" cy="2795457"/>
          </a:xfr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pPr lvl="0"/>
            <a:r>
              <a:rPr lang="ru-RU" dirty="0"/>
              <a:t>ТАБЛИЦА / ТЕКСТ</a:t>
            </a:r>
          </a:p>
        </p:txBody>
      </p:sp>
      <p:sp>
        <p:nvSpPr>
          <p:cNvPr id="24" name="Объект 4">
            <a:extLst>
              <a:ext uri="{FF2B5EF4-FFF2-40B4-BE49-F238E27FC236}">
                <a16:creationId xmlns="" xmlns:a16="http://schemas.microsoft.com/office/drawing/2014/main" id="{55E72068-1963-4960-A63D-F50E5367E7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11047" y="4020985"/>
            <a:ext cx="5826097" cy="2958443"/>
          </a:xfr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pPr lvl="0"/>
            <a:r>
              <a:rPr lang="ru-RU" dirty="0"/>
              <a:t>ТАБЛИЦА / ТЕКСТ</a:t>
            </a:r>
          </a:p>
        </p:txBody>
      </p:sp>
      <p:sp>
        <p:nvSpPr>
          <p:cNvPr id="53" name="Номер слайда 5">
            <a:extLst>
              <a:ext uri="{FF2B5EF4-FFF2-40B4-BE49-F238E27FC236}">
                <a16:creationId xmlns="" xmlns:a16="http://schemas.microsoft.com/office/drawing/2014/main" id="{5807D44C-3120-F981-35C9-1404EA3C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11">
            <a:extLst>
              <a:ext uri="{FF2B5EF4-FFF2-40B4-BE49-F238E27FC236}">
                <a16:creationId xmlns="" xmlns:a16="http://schemas.microsoft.com/office/drawing/2014/main" id="{E1AC6967-6E50-0344-BA3F-46874CFFCC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037F2922-97B9-CFE8-DDF7-C1DD944F44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073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ED44AFE9-7C6F-0C1D-816D-D91D05AC0F58}"/>
              </a:ext>
            </a:extLst>
          </p:cNvPr>
          <p:cNvGrpSpPr/>
          <p:nvPr userDrawn="1"/>
        </p:nvGrpSpPr>
        <p:grpSpPr>
          <a:xfrm>
            <a:off x="99350" y="5947152"/>
            <a:ext cx="12440314" cy="1230576"/>
            <a:chOff x="99350" y="5947152"/>
            <a:chExt cx="12440314" cy="1230576"/>
          </a:xfrm>
        </p:grpSpPr>
        <p:grpSp>
          <p:nvGrpSpPr>
            <p:cNvPr id="16" name="Группа 15">
              <a:extLst>
                <a:ext uri="{FF2B5EF4-FFF2-40B4-BE49-F238E27FC236}">
                  <a16:creationId xmlns="" xmlns:a16="http://schemas.microsoft.com/office/drawing/2014/main" id="{2EDCD074-98CB-B4BE-C796-4D2DFE74CAB0}"/>
                </a:ext>
              </a:extLst>
            </p:cNvPr>
            <p:cNvGrpSpPr/>
            <p:nvPr userDrawn="1"/>
          </p:nvGrpSpPr>
          <p:grpSpPr>
            <a:xfrm>
              <a:off x="99350" y="6514708"/>
              <a:ext cx="12440314" cy="663020"/>
              <a:chOff x="365238" y="5066997"/>
              <a:chExt cx="41343035" cy="2203421"/>
            </a:xfrm>
          </p:grpSpPr>
          <p:pic>
            <p:nvPicPr>
              <p:cNvPr id="17" name="Рисунок 1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A38588B6-19FC-160E-A192-2D591BC38FB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8684724" y="5066997"/>
                <a:ext cx="3915265" cy="2203421"/>
              </a:xfrm>
              <a:prstGeom prst="rect">
                <a:avLst/>
              </a:prstGeom>
            </p:spPr>
          </p:pic>
          <p:pic>
            <p:nvPicPr>
              <p:cNvPr id="18" name="Рисунок 1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ABD48FD3-A79F-01E6-D260-27D7A63511E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4524981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AB29DD20-512F-ED1C-08F2-4C6D919C270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65238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20" name="Рисунок 1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6DE9110D-C3FF-684B-00DE-100E8986E2E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2844467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21" name="Рисунок 2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91E26584-F1E7-DA99-A7E9-BC2272DB264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700420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625AC937-BF91-CF04-89EE-0F67491FC26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2116394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9357B26D-F181-819E-3AC3-2B5CD1CABF1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2532368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4" name="Рисунок 3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D4F547DC-DD99-65A3-C9DF-9F1983F289A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2948342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22E7D81D-EBA5-F2A9-8035-A8430D9069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3643171" y="5066997"/>
                <a:ext cx="3915266" cy="2203421"/>
              </a:xfrm>
              <a:prstGeom prst="rect">
                <a:avLst/>
              </a:prstGeom>
            </p:spPr>
          </p:pic>
          <p:pic>
            <p:nvPicPr>
              <p:cNvPr id="36" name="Рисунок 3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50FE7E9D-02C8-6274-F7BA-B7E32D18161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7793006" y="5066997"/>
                <a:ext cx="3915267" cy="2203421"/>
              </a:xfrm>
              <a:prstGeom prst="rect">
                <a:avLst/>
              </a:prstGeom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="" xmlns:a16="http://schemas.microsoft.com/office/drawing/2014/main" id="{C369A2AE-BD4E-78E3-7B6A-7B1FD9D615E3}"/>
                </a:ext>
              </a:extLst>
            </p:cNvPr>
            <p:cNvGrpSpPr/>
            <p:nvPr userDrawn="1"/>
          </p:nvGrpSpPr>
          <p:grpSpPr>
            <a:xfrm>
              <a:off x="115620" y="5947152"/>
              <a:ext cx="12424043" cy="507776"/>
              <a:chOff x="77798" y="6588924"/>
              <a:chExt cx="15293384" cy="625048"/>
            </a:xfrm>
          </p:grpSpPr>
          <p:pic>
            <p:nvPicPr>
              <p:cNvPr id="38" name="Рисунок 3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51224240-0FA2-CDBD-5126-76E5C899AE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042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39" name="Рисунок 3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1CEC576F-2A31-CEB1-1F1C-6E02B79DAE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27529" y="659347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40" name="Рисунок 3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F3BD2F58-2BBB-7B85-7001-2FDB2039167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98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1" name="Рисунок 4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8C995285-B61A-4198-EAC8-952BE2A308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444286" y="6598024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42" name="Рисунок 4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2EBCE7F6-E33E-C69C-F27A-A2DA3857503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4012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3" name="Рисунок 4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31A367E0-A47A-8BAF-9FCB-9F57A8BD576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0768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4" name="Рисунок 4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2EAB1A0B-FDF0-49F6-4A55-7DB36D2A42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177256" y="6593473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45" name="Рисунок 4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2860AD9E-471E-80E8-918D-84649E6060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726981" y="659802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D1C86CF9-729B-6D01-F2D8-55B6E91721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0491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7" name="Рисунок 4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9D1EE747-3AB2-24EA-50A2-1FC2101F35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3724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8" name="Рисунок 4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7A75B64E-EED6-1355-0B09-209763380F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0189" y="6588924"/>
                <a:ext cx="1094481" cy="615950"/>
              </a:xfrm>
              <a:prstGeom prst="rect">
                <a:avLst/>
              </a:prstGeom>
            </p:spPr>
          </p:pic>
          <p:pic>
            <p:nvPicPr>
              <p:cNvPr id="49" name="Рисунок 4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0BC06378-BC21-A903-CEF2-21E7962DB0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3093446" y="6598022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50" name="Рисунок 4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8523A21E-E660-0109-9826-14BA8D947C7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76701" y="6588924"/>
                <a:ext cx="1094481" cy="615950"/>
              </a:xfrm>
              <a:prstGeom prst="rect">
                <a:avLst/>
              </a:prstGeom>
            </p:spPr>
          </p:pic>
        </p:grpSp>
      </p:grpSp>
      <p:sp>
        <p:nvSpPr>
          <p:cNvPr id="51" name="Номер слайда 5">
            <a:extLst>
              <a:ext uri="{FF2B5EF4-FFF2-40B4-BE49-F238E27FC236}">
                <a16:creationId xmlns="" xmlns:a16="http://schemas.microsoft.com/office/drawing/2014/main" id="{4C65E182-EAE1-B222-EF24-59C2CEFC4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2" name="Текст 11">
            <a:extLst>
              <a:ext uri="{FF2B5EF4-FFF2-40B4-BE49-F238E27FC236}">
                <a16:creationId xmlns="" xmlns:a16="http://schemas.microsoft.com/office/drawing/2014/main" id="{A93FC13F-DA0D-456C-11A4-113A70CA38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AAE55F04-0CD4-1834-39F8-4603DB6489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DDE7833-29A9-4F17-A4E4-10698C09CDA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699000" y="1005693"/>
            <a:ext cx="7201990" cy="5965047"/>
          </a:xfr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pPr lvl="0"/>
            <a:r>
              <a:rPr lang="ru-RU" dirty="0"/>
              <a:t>КАРТА</a:t>
            </a:r>
          </a:p>
        </p:txBody>
      </p:sp>
      <p:sp>
        <p:nvSpPr>
          <p:cNvPr id="10" name="Текст 72">
            <a:extLst>
              <a:ext uri="{FF2B5EF4-FFF2-40B4-BE49-F238E27FC236}">
                <a16:creationId xmlns="" xmlns:a16="http://schemas.microsoft.com/office/drawing/2014/main" id="{CB8EB610-49D8-432A-8DFE-C95957700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2849" y="999754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2" name="Текст 72">
            <a:extLst>
              <a:ext uri="{FF2B5EF4-FFF2-40B4-BE49-F238E27FC236}">
                <a16:creationId xmlns="" xmlns:a16="http://schemas.microsoft.com/office/drawing/2014/main" id="{DD225DD8-D7D6-4BE1-95F9-F080CA8C85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2849" y="2230594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3" name="Текст 72">
            <a:extLst>
              <a:ext uri="{FF2B5EF4-FFF2-40B4-BE49-F238E27FC236}">
                <a16:creationId xmlns="" xmlns:a16="http://schemas.microsoft.com/office/drawing/2014/main" id="{92E4ABD3-EA2C-4E32-A22C-A04B6FA6EA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2849" y="3461434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5" name="Текст 72">
            <a:extLst>
              <a:ext uri="{FF2B5EF4-FFF2-40B4-BE49-F238E27FC236}">
                <a16:creationId xmlns="" xmlns:a16="http://schemas.microsoft.com/office/drawing/2014/main" id="{104DD9A7-1409-4AD2-ADAB-781BB2EFA5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2849" y="4696966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6" name="Текст 72">
            <a:extLst>
              <a:ext uri="{FF2B5EF4-FFF2-40B4-BE49-F238E27FC236}">
                <a16:creationId xmlns="" xmlns:a16="http://schemas.microsoft.com/office/drawing/2014/main" id="{8BD34460-BACD-4642-97DE-D4B7000A7C2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62849" y="5932498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4" name="Текст 72">
            <a:extLst>
              <a:ext uri="{FF2B5EF4-FFF2-40B4-BE49-F238E27FC236}">
                <a16:creationId xmlns="" xmlns:a16="http://schemas.microsoft.com/office/drawing/2014/main" id="{11AA47DC-483F-50AE-FC38-B26B768568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98414" y="999754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5" name="Текст 72">
            <a:extLst>
              <a:ext uri="{FF2B5EF4-FFF2-40B4-BE49-F238E27FC236}">
                <a16:creationId xmlns="" xmlns:a16="http://schemas.microsoft.com/office/drawing/2014/main" id="{309F91BC-601A-6FF9-A6FF-11AFE8D7C7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98414" y="2230594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6" name="Текст 72">
            <a:extLst>
              <a:ext uri="{FF2B5EF4-FFF2-40B4-BE49-F238E27FC236}">
                <a16:creationId xmlns="" xmlns:a16="http://schemas.microsoft.com/office/drawing/2014/main" id="{AC4D4821-EC47-0D68-F8DD-A92749D32D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98414" y="3461434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7" name="Текст 72">
            <a:extLst>
              <a:ext uri="{FF2B5EF4-FFF2-40B4-BE49-F238E27FC236}">
                <a16:creationId xmlns="" xmlns:a16="http://schemas.microsoft.com/office/drawing/2014/main" id="{3BB5FCF3-099E-EC43-36D1-41000732905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98414" y="4696966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8" name="Текст 72">
            <a:extLst>
              <a:ext uri="{FF2B5EF4-FFF2-40B4-BE49-F238E27FC236}">
                <a16:creationId xmlns="" xmlns:a16="http://schemas.microsoft.com/office/drawing/2014/main" id="{DD3C33A9-B7DA-906D-72E8-840E47BE95B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98414" y="5932498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</p:spTree>
    <p:extLst>
      <p:ext uri="{BB962C8B-B14F-4D97-AF65-F5344CB8AC3E}">
        <p14:creationId xmlns="" xmlns:p14="http://schemas.microsoft.com/office/powerpoint/2010/main" val="13596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A83C39CD-7BD4-A520-09B7-FC65CAB4C6EA}"/>
              </a:ext>
            </a:extLst>
          </p:cNvPr>
          <p:cNvGrpSpPr/>
          <p:nvPr userDrawn="1"/>
        </p:nvGrpSpPr>
        <p:grpSpPr>
          <a:xfrm>
            <a:off x="99350" y="5947152"/>
            <a:ext cx="12440314" cy="1230576"/>
            <a:chOff x="99350" y="5947152"/>
            <a:chExt cx="12440314" cy="1230576"/>
          </a:xfrm>
        </p:grpSpPr>
        <p:grpSp>
          <p:nvGrpSpPr>
            <p:cNvPr id="18" name="Группа 17">
              <a:extLst>
                <a:ext uri="{FF2B5EF4-FFF2-40B4-BE49-F238E27FC236}">
                  <a16:creationId xmlns="" xmlns:a16="http://schemas.microsoft.com/office/drawing/2014/main" id="{DF7B188F-BD36-64A9-8DA9-FC737006CAF3}"/>
                </a:ext>
              </a:extLst>
            </p:cNvPr>
            <p:cNvGrpSpPr/>
            <p:nvPr userDrawn="1"/>
          </p:nvGrpSpPr>
          <p:grpSpPr>
            <a:xfrm>
              <a:off x="99350" y="6514708"/>
              <a:ext cx="12440314" cy="663020"/>
              <a:chOff x="365238" y="5066997"/>
              <a:chExt cx="41343035" cy="2203421"/>
            </a:xfrm>
          </p:grpSpPr>
          <p:pic>
            <p:nvPicPr>
              <p:cNvPr id="33" name="Рисунок 3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F16851F8-014B-2995-DDB9-7AFF131ABF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8684724" y="5066997"/>
                <a:ext cx="3915265" cy="2203421"/>
              </a:xfrm>
              <a:prstGeom prst="rect">
                <a:avLst/>
              </a:prstGeom>
            </p:spPr>
          </p:pic>
          <p:pic>
            <p:nvPicPr>
              <p:cNvPr id="34" name="Рисунок 3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97C7D271-B580-A9B9-C0B3-18D34E70EB3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4524981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6DB45C51-F312-95AF-3779-24A4960E3B4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65238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36" name="Рисунок 3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F7A191D0-1F1B-B680-3204-0BAF21AE504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2844467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E91ED246-0A83-9CB2-0FBF-3EE69BE1D5B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700420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8" name="Рисунок 3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6B5AB13F-54D2-4CF9-CEAA-2C66F4E675E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2116394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9" name="Рисунок 3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11C166FF-ECCC-FB50-30D6-4673921F8B1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2532368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40" name="Рисунок 3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B202DAD8-F0FA-35B0-ADE1-A7596F3EA93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2948342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41" name="Рисунок 4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195FEAA4-DCAC-928D-7480-AA84CECC01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3643171" y="5066997"/>
                <a:ext cx="3915266" cy="2203421"/>
              </a:xfrm>
              <a:prstGeom prst="rect">
                <a:avLst/>
              </a:prstGeom>
            </p:spPr>
          </p:pic>
          <p:pic>
            <p:nvPicPr>
              <p:cNvPr id="42" name="Рисунок 4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D6396C17-6250-9671-1BBB-F929959DF89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7793006" y="5066997"/>
                <a:ext cx="3915267" cy="2203421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="" xmlns:a16="http://schemas.microsoft.com/office/drawing/2014/main" id="{B2B8EEBB-10CB-B924-0552-0707A0CA6EB0}"/>
                </a:ext>
              </a:extLst>
            </p:cNvPr>
            <p:cNvGrpSpPr/>
            <p:nvPr userDrawn="1"/>
          </p:nvGrpSpPr>
          <p:grpSpPr>
            <a:xfrm>
              <a:off x="115620" y="5947152"/>
              <a:ext cx="12424043" cy="507776"/>
              <a:chOff x="77798" y="6588924"/>
              <a:chExt cx="15293384" cy="625048"/>
            </a:xfrm>
          </p:grpSpPr>
          <p:pic>
            <p:nvPicPr>
              <p:cNvPr id="20" name="Рисунок 1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B58B2F27-A928-C2D9-409E-CB6EA8C3D2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042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1" name="Рисунок 2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5DF92C29-07C4-4765-C22C-E85236B916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27529" y="659347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22" name="Рисунок 2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A0482A55-A5A2-F420-E54D-E6B1AD9E35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98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3" name="Рисунок 2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032A7054-65DA-55DC-B92A-BBF3F63012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444286" y="6598024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1F460642-C397-54BD-A2D2-C22065CC0A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4012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5" name="Рисунок 2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5A14DD16-5C04-F2AD-219E-F4FF290E189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0768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6" name="Рисунок 2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AE7EB614-A13F-6931-A6EE-4A6D5A2F44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177256" y="6593473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27" name="Рисунок 2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93B4BF35-253D-0B9D-C6BA-E86F6EDF4E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726981" y="659802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28" name="Рисунок 2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4833A11F-D310-9A98-1328-833E55BD21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0491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9" name="Рисунок 2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89206CF7-B28B-214B-BB24-1CFE21C0B4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3724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30" name="Рисунок 2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CD090099-3499-B53D-8E11-F3AC64D337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0189" y="6588924"/>
                <a:ext cx="1094481" cy="61595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B1984569-BF92-B3F0-1DEB-BE6DA22C88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3093446" y="6598022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32" name="Рисунок 3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30AB222D-016D-82CF-8811-53BBE4362B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76701" y="6588924"/>
                <a:ext cx="1094481" cy="615950"/>
              </a:xfrm>
              <a:prstGeom prst="rect">
                <a:avLst/>
              </a:prstGeom>
            </p:spPr>
          </p:pic>
        </p:grpSp>
      </p:grpSp>
      <p:sp>
        <p:nvSpPr>
          <p:cNvPr id="43" name="Номер слайда 5">
            <a:extLst>
              <a:ext uri="{FF2B5EF4-FFF2-40B4-BE49-F238E27FC236}">
                <a16:creationId xmlns="" xmlns:a16="http://schemas.microsoft.com/office/drawing/2014/main" id="{8DB24829-630D-5DDC-6BD4-8FC9DE222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4" name="Текст 11">
            <a:extLst>
              <a:ext uri="{FF2B5EF4-FFF2-40B4-BE49-F238E27FC236}">
                <a16:creationId xmlns="" xmlns:a16="http://schemas.microsoft.com/office/drawing/2014/main" id="{5AC71CF4-23A5-6218-D064-25CA52C27B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8142D27B-8655-4039-1A96-E6082FBE0B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DDE7833-29A9-4F17-A4E4-10698C09CDA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966249" y="837199"/>
            <a:ext cx="6680619" cy="6133542"/>
          </a:xfr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pPr lvl="0"/>
            <a:r>
              <a:rPr lang="ru-RU" dirty="0"/>
              <a:t>КАРТА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C9EDCE5-1766-4120-8541-0B5AA6682CB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62500" y="836932"/>
            <a:ext cx="2436326" cy="613407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Таблица или диаграмма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F6E2B295-3CAF-4429-B30E-CC6978E45577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900989" y="836656"/>
            <a:ext cx="2436500" cy="61343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Объект</a:t>
            </a:r>
          </a:p>
        </p:txBody>
      </p:sp>
    </p:spTree>
    <p:extLst>
      <p:ext uri="{BB962C8B-B14F-4D97-AF65-F5344CB8AC3E}">
        <p14:creationId xmlns="" xmlns:p14="http://schemas.microsoft.com/office/powerpoint/2010/main" val="1828931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и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50568900-C6F5-43EC-AF22-B02DEBF7A491}"/>
              </a:ext>
            </a:extLst>
          </p:cNvPr>
          <p:cNvSpPr/>
          <p:nvPr userDrawn="1"/>
        </p:nvSpPr>
        <p:spPr>
          <a:xfrm>
            <a:off x="1" y="0"/>
            <a:ext cx="4374200" cy="727233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7"/>
          </a:p>
        </p:txBody>
      </p:sp>
      <p:sp>
        <p:nvSpPr>
          <p:cNvPr id="29" name="Диаграмма 28">
            <a:extLst>
              <a:ext uri="{FF2B5EF4-FFF2-40B4-BE49-F238E27FC236}">
                <a16:creationId xmlns="" xmlns:a16="http://schemas.microsoft.com/office/drawing/2014/main" id="{2A3051F3-4DAD-40A5-94E6-DCC5136A106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262501" y="892587"/>
            <a:ext cx="3811169" cy="6187842"/>
          </a:xfrm>
        </p:spPr>
        <p:txBody>
          <a:bodyPr anchor="ctr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5" name="Объект 34">
            <a:extLst>
              <a:ext uri="{FF2B5EF4-FFF2-40B4-BE49-F238E27FC236}">
                <a16:creationId xmlns="" xmlns:a16="http://schemas.microsoft.com/office/drawing/2014/main" id="{AF08439C-3654-4366-AF8A-5DB1B641B67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9060" y="3892049"/>
            <a:ext cx="3740620" cy="31883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6" name="Объект 34">
            <a:extLst>
              <a:ext uri="{FF2B5EF4-FFF2-40B4-BE49-F238E27FC236}">
                <a16:creationId xmlns="" xmlns:a16="http://schemas.microsoft.com/office/drawing/2014/main" id="{FA87333D-0D13-4A1F-91D6-6AF3D77EE13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724537" y="3892049"/>
            <a:ext cx="3612605" cy="31883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8" name="Объект 37">
            <a:extLst>
              <a:ext uri="{FF2B5EF4-FFF2-40B4-BE49-F238E27FC236}">
                <a16:creationId xmlns="" xmlns:a16="http://schemas.microsoft.com/office/drawing/2014/main" id="{A041F04E-0A39-44C8-A4BC-87E587A9156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79060" y="892587"/>
            <a:ext cx="7658429" cy="27435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F4EA5A72-2F42-AAC6-B26F-AEE1AE9EA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Текст 11">
            <a:extLst>
              <a:ext uri="{FF2B5EF4-FFF2-40B4-BE49-F238E27FC236}">
                <a16:creationId xmlns="" xmlns:a16="http://schemas.microsoft.com/office/drawing/2014/main" id="{140E2418-A974-0C60-C78D-F470739B18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7B8E05B-23E2-D757-B267-0D0B1473AE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1872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ллюст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9B6037FE-0B2B-19EB-A91A-5ED331EB348D}"/>
              </a:ext>
            </a:extLst>
          </p:cNvPr>
          <p:cNvSpPr/>
          <p:nvPr userDrawn="1"/>
        </p:nvSpPr>
        <p:spPr>
          <a:xfrm>
            <a:off x="0" y="0"/>
            <a:ext cx="6299994" cy="727233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44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0FF57ED-5248-4069-BCDC-A92A68F947E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62847" y="1020928"/>
            <a:ext cx="5761522" cy="598206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Фотокарточка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EC3C7B81-5254-4DE1-A1DD-F12B5A87C07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49370" y="1020928"/>
            <a:ext cx="5788119" cy="27701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Объект 4">
            <a:extLst>
              <a:ext uri="{FF2B5EF4-FFF2-40B4-BE49-F238E27FC236}">
                <a16:creationId xmlns="" xmlns:a16="http://schemas.microsoft.com/office/drawing/2014/main" id="{0DAA23D1-C840-4082-BD31-259B211FBFD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49370" y="4094059"/>
            <a:ext cx="5788119" cy="29089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Объект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="" xmlns:a16="http://schemas.microsoft.com/office/drawing/2014/main" id="{49B68C33-D1EC-912B-DFDF-4BA892C6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Текст 11">
            <a:extLst>
              <a:ext uri="{FF2B5EF4-FFF2-40B4-BE49-F238E27FC236}">
                <a16:creationId xmlns="" xmlns:a16="http://schemas.microsoft.com/office/drawing/2014/main" id="{7C3B651F-5BC3-36FC-23AB-D1A26378E8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F137258-B67F-0AFE-03D1-BA2FA5DC63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249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: скругленные верхние углы 16">
            <a:extLst>
              <a:ext uri="{FF2B5EF4-FFF2-40B4-BE49-F238E27FC236}">
                <a16:creationId xmlns="" xmlns:a16="http://schemas.microsoft.com/office/drawing/2014/main" id="{266CFCAB-3875-45E5-5270-EB86F4FE3078}"/>
              </a:ext>
            </a:extLst>
          </p:cNvPr>
          <p:cNvSpPr/>
          <p:nvPr userDrawn="1"/>
        </p:nvSpPr>
        <p:spPr>
          <a:xfrm flipV="1">
            <a:off x="1844772" y="-3"/>
            <a:ext cx="8810528" cy="4216402"/>
          </a:xfrm>
          <a:prstGeom prst="round2SameRect">
            <a:avLst>
              <a:gd name="adj1" fmla="val 11095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0318504-289B-50C7-CC19-383DEF311A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44688" y="88942"/>
            <a:ext cx="3133943" cy="176691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143DC8DC-F0E2-B948-BF18-7A14646F4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1440" y="85696"/>
            <a:ext cx="3132541" cy="1770159"/>
          </a:xfrm>
          <a:prstGeom prst="rect">
            <a:avLst/>
          </a:prstGeom>
        </p:spPr>
      </p:pic>
      <p:sp>
        <p:nvSpPr>
          <p:cNvPr id="4" name="Прямоугольник: скругленные верхние углы 3">
            <a:extLst>
              <a:ext uri="{FF2B5EF4-FFF2-40B4-BE49-F238E27FC236}">
                <a16:creationId xmlns="" xmlns:a16="http://schemas.microsoft.com/office/drawing/2014/main" id="{46B8DD56-24D3-800B-53D7-AB467069E38D}"/>
              </a:ext>
            </a:extLst>
          </p:cNvPr>
          <p:cNvSpPr/>
          <p:nvPr userDrawn="1"/>
        </p:nvSpPr>
        <p:spPr>
          <a:xfrm flipV="1">
            <a:off x="5159472" y="0"/>
            <a:ext cx="2181128" cy="189865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0B55CE-B6D2-4930-ACE0-B9999B0BE4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44822" y="2180657"/>
            <a:ext cx="8010428" cy="1662857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Тема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DFBD256-29E3-4AB1-A442-C518037EBA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44822" y="4600661"/>
            <a:ext cx="8010428" cy="3871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22" indent="0" algn="ctr">
              <a:buNone/>
              <a:defRPr sz="2000"/>
            </a:lvl2pPr>
            <a:lvl3pPr marL="914442" indent="0" algn="ctr">
              <a:buNone/>
              <a:defRPr sz="1800"/>
            </a:lvl3pPr>
            <a:lvl4pPr marL="1371664" indent="0" algn="ctr">
              <a:buNone/>
              <a:defRPr sz="1600"/>
            </a:lvl4pPr>
            <a:lvl5pPr marL="1828885" indent="0" algn="ctr">
              <a:buNone/>
              <a:defRPr sz="1600"/>
            </a:lvl5pPr>
            <a:lvl6pPr marL="2286106" indent="0" algn="ctr">
              <a:buNone/>
              <a:defRPr sz="1600"/>
            </a:lvl6pPr>
            <a:lvl7pPr marL="2743327" indent="0" algn="ctr">
              <a:buNone/>
              <a:defRPr sz="1600"/>
            </a:lvl7pPr>
            <a:lvl8pPr marL="3200548" indent="0" algn="ctr">
              <a:buNone/>
              <a:defRPr sz="1600"/>
            </a:lvl8pPr>
            <a:lvl9pPr marL="3657770" indent="0" algn="ctr">
              <a:buNone/>
              <a:defRPr sz="1600"/>
            </a:lvl9pPr>
          </a:lstStyle>
          <a:p>
            <a:r>
              <a:rPr lang="ru-RU" dirty="0"/>
              <a:t>ФИО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BAA795F9-4938-46CC-82FE-4C6038D93B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44822" y="5069636"/>
            <a:ext cx="8010428" cy="3871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7D51B18-A2E8-27B9-3196-67D2DE38DB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88" y="282007"/>
            <a:ext cx="1116012" cy="1334636"/>
          </a:xfrm>
          <a:prstGeom prst="rect">
            <a:avLst/>
          </a:prstGeom>
        </p:spPr>
      </p:pic>
      <p:sp>
        <p:nvSpPr>
          <p:cNvPr id="18" name="Текст 5">
            <a:extLst>
              <a:ext uri="{FF2B5EF4-FFF2-40B4-BE49-F238E27FC236}">
                <a16:creationId xmlns="" xmlns:a16="http://schemas.microsoft.com/office/drawing/2014/main" id="{53F3FA25-3534-4B87-439B-C3EB02149A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78631" y="6718867"/>
            <a:ext cx="2342810" cy="3871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ru-RU" dirty="0"/>
              <a:t>Год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6F51B1E9-8DE3-4A79-55F5-575C47163E42}"/>
              </a:ext>
            </a:extLst>
          </p:cNvPr>
          <p:cNvCxnSpPr>
            <a:cxnSpLocks/>
          </p:cNvCxnSpPr>
          <p:nvPr userDrawn="1"/>
        </p:nvCxnSpPr>
        <p:spPr>
          <a:xfrm>
            <a:off x="3077369" y="3843519"/>
            <a:ext cx="64452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39657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ллюст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: скругленные углы 24">
            <a:extLst>
              <a:ext uri="{FF2B5EF4-FFF2-40B4-BE49-F238E27FC236}">
                <a16:creationId xmlns="" xmlns:a16="http://schemas.microsoft.com/office/drawing/2014/main" id="{C5E89F5E-2B0E-3F53-76DB-5415BD826974}"/>
              </a:ext>
            </a:extLst>
          </p:cNvPr>
          <p:cNvSpPr/>
          <p:nvPr userDrawn="1"/>
        </p:nvSpPr>
        <p:spPr>
          <a:xfrm>
            <a:off x="6299994" y="0"/>
            <a:ext cx="6299994" cy="727233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44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0FF57ED-5248-4069-BCDC-A92A68F947E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569230" y="994838"/>
            <a:ext cx="5761522" cy="600815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Фотокарточка</a:t>
            </a:r>
          </a:p>
        </p:txBody>
      </p:sp>
      <p:sp>
        <p:nvSpPr>
          <p:cNvPr id="10" name="Текст 72">
            <a:extLst>
              <a:ext uri="{FF2B5EF4-FFF2-40B4-BE49-F238E27FC236}">
                <a16:creationId xmlns="" xmlns:a16="http://schemas.microsoft.com/office/drawing/2014/main" id="{23A8BD54-33A9-49C5-BC87-A485EE7A7E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3973" y="994839"/>
            <a:ext cx="4766786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1" name="Объект 9">
            <a:extLst>
              <a:ext uri="{FF2B5EF4-FFF2-40B4-BE49-F238E27FC236}">
                <a16:creationId xmlns="" xmlns:a16="http://schemas.microsoft.com/office/drawing/2014/main" id="{947B49DF-0AFC-4B25-A0A4-03796D7802B9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5016855" y="995205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="" xmlns:a16="http://schemas.microsoft.com/office/drawing/2014/main" id="{53273896-1A22-4B50-A269-4DA4795E7E0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62849" y="995188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13" name="Текст 72">
            <a:extLst>
              <a:ext uri="{FF2B5EF4-FFF2-40B4-BE49-F238E27FC236}">
                <a16:creationId xmlns="" xmlns:a16="http://schemas.microsoft.com/office/drawing/2014/main" id="{37BD9CAB-82A8-45BC-A7FA-AC023463D97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263973" y="2237852"/>
            <a:ext cx="4766786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4" name="Объект 9">
            <a:extLst>
              <a:ext uri="{FF2B5EF4-FFF2-40B4-BE49-F238E27FC236}">
                <a16:creationId xmlns="" xmlns:a16="http://schemas.microsoft.com/office/drawing/2014/main" id="{59F6CF4E-BB99-43AF-84F5-1D5C1872759E}"/>
              </a:ext>
            </a:extLst>
          </p:cNvPr>
          <p:cNvSpPr>
            <a:spLocks noGrp="1"/>
          </p:cNvSpPr>
          <p:nvPr>
            <p:ph sz="quarter" idx="64" hasCustomPrompt="1"/>
          </p:nvPr>
        </p:nvSpPr>
        <p:spPr>
          <a:xfrm>
            <a:off x="5016855" y="223821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="" xmlns:a16="http://schemas.microsoft.com/office/drawing/2014/main" id="{EC1FD1F3-C73F-46CA-B12A-A0CCCAF07AF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62849" y="2238202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16" name="Текст 72">
            <a:extLst>
              <a:ext uri="{FF2B5EF4-FFF2-40B4-BE49-F238E27FC236}">
                <a16:creationId xmlns="" xmlns:a16="http://schemas.microsoft.com/office/drawing/2014/main" id="{792AC303-B9F3-4CE6-9594-FC4F83CDE3FF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263973" y="3480865"/>
            <a:ext cx="4766786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7" name="Объект 9">
            <a:extLst>
              <a:ext uri="{FF2B5EF4-FFF2-40B4-BE49-F238E27FC236}">
                <a16:creationId xmlns="" xmlns:a16="http://schemas.microsoft.com/office/drawing/2014/main" id="{F08A92F1-5C49-4DBA-953A-6ED24CD8DFE1}"/>
              </a:ext>
            </a:extLst>
          </p:cNvPr>
          <p:cNvSpPr>
            <a:spLocks noGrp="1"/>
          </p:cNvSpPr>
          <p:nvPr>
            <p:ph sz="quarter" idx="67" hasCustomPrompt="1"/>
          </p:nvPr>
        </p:nvSpPr>
        <p:spPr>
          <a:xfrm>
            <a:off x="5016855" y="3481231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8188D9A5-9EFE-4256-8614-97EEF79299D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62849" y="3481214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19" name="Текст 72">
            <a:extLst>
              <a:ext uri="{FF2B5EF4-FFF2-40B4-BE49-F238E27FC236}">
                <a16:creationId xmlns="" xmlns:a16="http://schemas.microsoft.com/office/drawing/2014/main" id="{0F90B53F-3A53-4C26-A63E-1A96FC52018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257583" y="4727462"/>
            <a:ext cx="4766786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0" name="Объект 9">
            <a:extLst>
              <a:ext uri="{FF2B5EF4-FFF2-40B4-BE49-F238E27FC236}">
                <a16:creationId xmlns="" xmlns:a16="http://schemas.microsoft.com/office/drawing/2014/main" id="{7EE79B0D-EBC0-4209-9BCC-806EDE71D225}"/>
              </a:ext>
            </a:extLst>
          </p:cNvPr>
          <p:cNvSpPr>
            <a:spLocks noGrp="1"/>
          </p:cNvSpPr>
          <p:nvPr>
            <p:ph sz="quarter" idx="70" hasCustomPrompt="1"/>
          </p:nvPr>
        </p:nvSpPr>
        <p:spPr>
          <a:xfrm>
            <a:off x="5010466" y="472782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C25E1F0B-BB3E-44F6-966A-36A48DE94EB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56459" y="4727812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2" name="Текст 72">
            <a:extLst>
              <a:ext uri="{FF2B5EF4-FFF2-40B4-BE49-F238E27FC236}">
                <a16:creationId xmlns="" xmlns:a16="http://schemas.microsoft.com/office/drawing/2014/main" id="{6944797E-5D9E-4CE5-9C5D-AD401FE25CE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257583" y="5974059"/>
            <a:ext cx="4766786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DA23764F-0591-4217-BB63-E47A532D7EB2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56459" y="5974408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4" name="Объект 9">
            <a:extLst>
              <a:ext uri="{FF2B5EF4-FFF2-40B4-BE49-F238E27FC236}">
                <a16:creationId xmlns="" xmlns:a16="http://schemas.microsoft.com/office/drawing/2014/main" id="{B0637421-C620-413E-882D-6287A55FFF3B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5010466" y="5974408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30" name="Номер слайда 5">
            <a:extLst>
              <a:ext uri="{FF2B5EF4-FFF2-40B4-BE49-F238E27FC236}">
                <a16:creationId xmlns="" xmlns:a16="http://schemas.microsoft.com/office/drawing/2014/main" id="{67A90E03-F412-9EFD-D3E5-BB369AE2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Текст 11">
            <a:extLst>
              <a:ext uri="{FF2B5EF4-FFF2-40B4-BE49-F238E27FC236}">
                <a16:creationId xmlns="" xmlns:a16="http://schemas.microsoft.com/office/drawing/2014/main" id="{A19CC4F8-C9C3-A4F9-70D8-FD5F868D35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63246CC7-5891-5EF0-CA25-C5BAA07941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0248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Иллюст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57225664-79AD-A146-FCF1-61B73E58DE02}"/>
              </a:ext>
            </a:extLst>
          </p:cNvPr>
          <p:cNvSpPr/>
          <p:nvPr userDrawn="1"/>
        </p:nvSpPr>
        <p:spPr>
          <a:xfrm>
            <a:off x="6299994" y="0"/>
            <a:ext cx="6299994" cy="727233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44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0FF57ED-5248-4069-BCDC-A92A68F947E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569230" y="976746"/>
            <a:ext cx="5761522" cy="602624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Фотокарточка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93EEA0C-A726-4F19-AC8E-5CBE1D182B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2500" y="976747"/>
            <a:ext cx="2762810" cy="26463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Диаграмма</a:t>
            </a:r>
          </a:p>
        </p:txBody>
      </p:sp>
      <p:sp>
        <p:nvSpPr>
          <p:cNvPr id="25" name="Объект 3">
            <a:extLst>
              <a:ext uri="{FF2B5EF4-FFF2-40B4-BE49-F238E27FC236}">
                <a16:creationId xmlns="" xmlns:a16="http://schemas.microsoft.com/office/drawing/2014/main" id="{A007F0BC-E5A3-403B-AAE2-06D87C578DE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294545" y="976747"/>
            <a:ext cx="2762810" cy="26463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Диаграмма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="" xmlns:a16="http://schemas.microsoft.com/office/drawing/2014/main" id="{0B1222FC-D175-40BF-8557-F8FB6CF6696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62500" y="3840903"/>
            <a:ext cx="5794856" cy="3162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3E736284-280E-17A7-A374-C60A1C3CD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Текст 11">
            <a:extLst>
              <a:ext uri="{FF2B5EF4-FFF2-40B4-BE49-F238E27FC236}">
                <a16:creationId xmlns="" xmlns:a16="http://schemas.microsoft.com/office/drawing/2014/main" id="{37DD1748-B7E0-106C-7862-1F4AC9C296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5B273D5-F26F-3963-817F-5C8057260C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9442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и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88231EF3-3E1C-3A41-633F-4C4FFCBCD2E5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23" name="Рисунок 2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79030BF2-711C-D11D-A059-194C2D6929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84724" y="5066997"/>
              <a:ext cx="3915265" cy="2203421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970BA00-0F61-7E8C-55C4-6158F2F633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4524981" y="5066998"/>
              <a:ext cx="3915266" cy="2203420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D232C66-9604-6DA8-2C72-BB1E2489BA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65238" y="5066998"/>
              <a:ext cx="3915266" cy="220342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7CA828C-32EB-61D8-62B9-3F50299118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2844467" y="5066997"/>
              <a:ext cx="3915267" cy="2203421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4B419F08-0A4A-858B-2677-3B008763EC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7004209" y="5066997"/>
              <a:ext cx="3915267" cy="220342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E17E33E-B88C-396B-ED26-7912C3C5BE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1163949" y="5066997"/>
              <a:ext cx="3915267" cy="2203421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4332C86-B43A-A579-759E-7BC638C255E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25323689" y="5066997"/>
              <a:ext cx="3915267" cy="2203421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4D70B27B-C8DF-830F-8FB9-00BDF44E59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7" cy="2203421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E9FBCB6-38D4-3992-41C7-4BED34D8BD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643171" y="5066997"/>
              <a:ext cx="3915266" cy="220342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3D4C41A-C7D4-ED78-1A92-7FD409EE65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7793006" y="5066997"/>
              <a:ext cx="3915267" cy="2203421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D53A9536-D36E-EFB9-1D3F-8C0CA332BB30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43" name="Рисунок 4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EC1B005-2526-AAF7-5AEF-81EDA7CE26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36C9242-C27E-AE35-0C21-52E2A5B5E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C5A8B38-369F-4104-E1FA-7DAA17C626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E18FA1D-C5B3-5848-0627-A397369B7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4E7DACE-1C17-BC11-1C78-6C7166485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3315B57-7965-2C39-E1D7-3205B1BCB1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123D4A-79DD-89BC-B1A8-F7069ED318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C737807-7118-B314-75D3-4838E1B737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87778027-8265-6CD1-A87A-23388D2D8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AE1485A-3107-C32C-6EF9-00EE2E377C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F352E18-B873-4D27-DA76-78ABDBD2ED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4B72180D-B777-A82A-4960-E39FCF862F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60C6BE5B-748A-0D15-7EAD-7DFF98F68F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56" name="Номер слайда 5">
            <a:extLst>
              <a:ext uri="{FF2B5EF4-FFF2-40B4-BE49-F238E27FC236}">
                <a16:creationId xmlns="" xmlns:a16="http://schemas.microsoft.com/office/drawing/2014/main" id="{A6D93496-B44D-92A9-40A7-07EA6AFD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7" name="Текст 11">
            <a:extLst>
              <a:ext uri="{FF2B5EF4-FFF2-40B4-BE49-F238E27FC236}">
                <a16:creationId xmlns="" xmlns:a16="http://schemas.microsoft.com/office/drawing/2014/main" id="{B1032A05-C574-89BD-1336-4FC11A3315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5F08EB21-AC1E-CFE6-60C9-FB1651A7A4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  <p:sp>
        <p:nvSpPr>
          <p:cNvPr id="8" name="Текст 72">
            <a:extLst>
              <a:ext uri="{FF2B5EF4-FFF2-40B4-BE49-F238E27FC236}">
                <a16:creationId xmlns="" xmlns:a16="http://schemas.microsoft.com/office/drawing/2014/main" id="{749157D6-C38B-492D-B847-0D8030098E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277" y="4681184"/>
            <a:ext cx="3661524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2" name="Объект 9">
            <a:extLst>
              <a:ext uri="{FF2B5EF4-FFF2-40B4-BE49-F238E27FC236}">
                <a16:creationId xmlns="" xmlns:a16="http://schemas.microsoft.com/office/drawing/2014/main" id="{496C2340-8BFE-4510-8A51-75E11AF5AD8D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3182898" y="4681568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15" name="Текст 72">
            <a:extLst>
              <a:ext uri="{FF2B5EF4-FFF2-40B4-BE49-F238E27FC236}">
                <a16:creationId xmlns="" xmlns:a16="http://schemas.microsoft.com/office/drawing/2014/main" id="{DB7BB29C-89AA-456C-BF0A-35B64A54BC3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5277" y="5994245"/>
            <a:ext cx="3661524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6" name="Объект 9">
            <a:extLst>
              <a:ext uri="{FF2B5EF4-FFF2-40B4-BE49-F238E27FC236}">
                <a16:creationId xmlns="" xmlns:a16="http://schemas.microsoft.com/office/drawing/2014/main" id="{DA8952AC-5652-4CEE-B528-27B1A509676A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3182898" y="599462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4" name="Таблица 3">
            <a:extLst>
              <a:ext uri="{FF2B5EF4-FFF2-40B4-BE49-F238E27FC236}">
                <a16:creationId xmlns="" xmlns:a16="http://schemas.microsoft.com/office/drawing/2014/main" id="{B6C023A1-148F-4D57-9CE6-9E9800B64C0E}"/>
              </a:ext>
            </a:extLst>
          </p:cNvPr>
          <p:cNvSpPr>
            <a:spLocks noGrp="1"/>
          </p:cNvSpPr>
          <p:nvPr>
            <p:ph type="tbl" sz="quarter" idx="60" hasCustomPrompt="1"/>
          </p:nvPr>
        </p:nvSpPr>
        <p:spPr>
          <a:xfrm>
            <a:off x="535279" y="962182"/>
            <a:ext cx="5594093" cy="3434276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27" name="Текст 72">
            <a:extLst>
              <a:ext uri="{FF2B5EF4-FFF2-40B4-BE49-F238E27FC236}">
                <a16:creationId xmlns="" xmlns:a16="http://schemas.microsoft.com/office/drawing/2014/main" id="{F391F9FB-2F36-4142-82C1-24A82F7D691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403187" y="4681184"/>
            <a:ext cx="3661524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8" name="Объект 9">
            <a:extLst>
              <a:ext uri="{FF2B5EF4-FFF2-40B4-BE49-F238E27FC236}">
                <a16:creationId xmlns="" xmlns:a16="http://schemas.microsoft.com/office/drawing/2014/main" id="{93423105-5A51-43F8-BE4D-AE6EF1A3D9F4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11050807" y="4681568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29" name="Текст 72">
            <a:extLst>
              <a:ext uri="{FF2B5EF4-FFF2-40B4-BE49-F238E27FC236}">
                <a16:creationId xmlns="" xmlns:a16="http://schemas.microsoft.com/office/drawing/2014/main" id="{160FBBFC-7EB8-4FE3-9F2E-0568BA79002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03187" y="5994245"/>
            <a:ext cx="3661524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0" name="Объект 9">
            <a:extLst>
              <a:ext uri="{FF2B5EF4-FFF2-40B4-BE49-F238E27FC236}">
                <a16:creationId xmlns="" xmlns:a16="http://schemas.microsoft.com/office/drawing/2014/main" id="{F6FDDAF0-405E-475E-AF3F-87B87B52C3E7}"/>
              </a:ext>
            </a:extLst>
          </p:cNvPr>
          <p:cNvSpPr>
            <a:spLocks noGrp="1"/>
          </p:cNvSpPr>
          <p:nvPr>
            <p:ph sz="quarter" idx="64" hasCustomPrompt="1"/>
          </p:nvPr>
        </p:nvSpPr>
        <p:spPr>
          <a:xfrm>
            <a:off x="11050807" y="599462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31" name="Текст 72">
            <a:extLst>
              <a:ext uri="{FF2B5EF4-FFF2-40B4-BE49-F238E27FC236}">
                <a16:creationId xmlns="" xmlns:a16="http://schemas.microsoft.com/office/drawing/2014/main" id="{81D58D55-4FE9-44C5-BC0B-54D0AB6FCA2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69232" y="4681184"/>
            <a:ext cx="3661524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2" name="Объект 9">
            <a:extLst>
              <a:ext uri="{FF2B5EF4-FFF2-40B4-BE49-F238E27FC236}">
                <a16:creationId xmlns="" xmlns:a16="http://schemas.microsoft.com/office/drawing/2014/main" id="{F8023AA2-11B2-4B0A-BA31-E8D821FBB7AB}"/>
              </a:ext>
            </a:extLst>
          </p:cNvPr>
          <p:cNvSpPr>
            <a:spLocks noGrp="1"/>
          </p:cNvSpPr>
          <p:nvPr>
            <p:ph sz="quarter" idx="66" hasCustomPrompt="1"/>
          </p:nvPr>
        </p:nvSpPr>
        <p:spPr>
          <a:xfrm>
            <a:off x="7116854" y="4681568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33" name="Текст 72">
            <a:extLst>
              <a:ext uri="{FF2B5EF4-FFF2-40B4-BE49-F238E27FC236}">
                <a16:creationId xmlns="" xmlns:a16="http://schemas.microsoft.com/office/drawing/2014/main" id="{0FEB5C34-9A98-456F-9986-81E5CA19400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469232" y="5994245"/>
            <a:ext cx="3661524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4" name="Объект 9">
            <a:extLst>
              <a:ext uri="{FF2B5EF4-FFF2-40B4-BE49-F238E27FC236}">
                <a16:creationId xmlns="" xmlns:a16="http://schemas.microsoft.com/office/drawing/2014/main" id="{DA940DB0-D2E1-4CCE-B1C9-1693C905DE7B}"/>
              </a:ext>
            </a:extLst>
          </p:cNvPr>
          <p:cNvSpPr>
            <a:spLocks noGrp="1"/>
          </p:cNvSpPr>
          <p:nvPr>
            <p:ph sz="quarter" idx="68" hasCustomPrompt="1"/>
          </p:nvPr>
        </p:nvSpPr>
        <p:spPr>
          <a:xfrm>
            <a:off x="7116854" y="599462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35" name="Объект 34">
            <a:extLst>
              <a:ext uri="{FF2B5EF4-FFF2-40B4-BE49-F238E27FC236}">
                <a16:creationId xmlns="" xmlns:a16="http://schemas.microsoft.com/office/drawing/2014/main" id="{AA0EDAD6-5778-4457-A5B1-7CF4FB234912}"/>
              </a:ext>
            </a:extLst>
          </p:cNvPr>
          <p:cNvSpPr>
            <a:spLocks noGrp="1"/>
          </p:cNvSpPr>
          <p:nvPr>
            <p:ph sz="quarter" idx="69" hasCustomPrompt="1"/>
          </p:nvPr>
        </p:nvSpPr>
        <p:spPr>
          <a:xfrm>
            <a:off x="6470621" y="962778"/>
            <a:ext cx="5594524" cy="3434276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ru-RU" dirty="0"/>
              <a:t>Диаграмма</a:t>
            </a:r>
          </a:p>
        </p:txBody>
      </p:sp>
    </p:spTree>
    <p:extLst>
      <p:ext uri="{BB962C8B-B14F-4D97-AF65-F5344CB8AC3E}">
        <p14:creationId xmlns="" xmlns:p14="http://schemas.microsoft.com/office/powerpoint/2010/main" val="293091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омер слайда 5">
            <a:extLst>
              <a:ext uri="{FF2B5EF4-FFF2-40B4-BE49-F238E27FC236}">
                <a16:creationId xmlns="" xmlns:a16="http://schemas.microsoft.com/office/drawing/2014/main" id="{E0267EFC-DF66-E1A4-B1E8-5C0147708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2" name="Текст 11">
            <a:extLst>
              <a:ext uri="{FF2B5EF4-FFF2-40B4-BE49-F238E27FC236}">
                <a16:creationId xmlns="" xmlns:a16="http://schemas.microsoft.com/office/drawing/2014/main" id="{43096824-9EF9-F70B-0787-F7E1D3A679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D1ADC5D0-01FD-941F-7BE1-2C9600136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1C2CF91-D31B-4C7E-8CFA-38FDCECE283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62501" y="3905518"/>
            <a:ext cx="12074989" cy="312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Диаграмма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="" xmlns:a16="http://schemas.microsoft.com/office/drawing/2014/main" id="{B6367FD7-141C-4E08-A4CC-9127760B8B5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2502" y="979250"/>
            <a:ext cx="3812809" cy="2516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Диаграмма</a:t>
            </a:r>
          </a:p>
        </p:txBody>
      </p:sp>
      <p:sp>
        <p:nvSpPr>
          <p:cNvPr id="37" name="Объект 10">
            <a:extLst>
              <a:ext uri="{FF2B5EF4-FFF2-40B4-BE49-F238E27FC236}">
                <a16:creationId xmlns="" xmlns:a16="http://schemas.microsoft.com/office/drawing/2014/main" id="{08890801-2405-45F2-86B0-084D8A25BEE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93591" y="979250"/>
            <a:ext cx="3812809" cy="2516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Диаграмма</a:t>
            </a:r>
          </a:p>
        </p:txBody>
      </p:sp>
      <p:sp>
        <p:nvSpPr>
          <p:cNvPr id="38" name="Объект 10">
            <a:extLst>
              <a:ext uri="{FF2B5EF4-FFF2-40B4-BE49-F238E27FC236}">
                <a16:creationId xmlns="" xmlns:a16="http://schemas.microsoft.com/office/drawing/2014/main" id="{2A21BCE2-17D0-4B51-8B90-276628BF660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524334" y="979250"/>
            <a:ext cx="3812809" cy="2516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Диаграмма</a:t>
            </a:r>
          </a:p>
        </p:txBody>
      </p:sp>
    </p:spTree>
    <p:extLst>
      <p:ext uri="{BB962C8B-B14F-4D97-AF65-F5344CB8AC3E}">
        <p14:creationId xmlns="" xmlns:p14="http://schemas.microsoft.com/office/powerpoint/2010/main" val="558508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диаграммы с комментар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1B81EF13-5DD2-9794-4920-C8CBF73D4EB7}"/>
              </a:ext>
            </a:extLst>
          </p:cNvPr>
          <p:cNvGrpSpPr/>
          <p:nvPr userDrawn="1"/>
        </p:nvGrpSpPr>
        <p:grpSpPr>
          <a:xfrm>
            <a:off x="99350" y="5947152"/>
            <a:ext cx="12440314" cy="1230576"/>
            <a:chOff x="99350" y="5947152"/>
            <a:chExt cx="12440314" cy="1230576"/>
          </a:xfrm>
        </p:grpSpPr>
        <p:grpSp>
          <p:nvGrpSpPr>
            <p:cNvPr id="12" name="Группа 11">
              <a:extLst>
                <a:ext uri="{FF2B5EF4-FFF2-40B4-BE49-F238E27FC236}">
                  <a16:creationId xmlns="" xmlns:a16="http://schemas.microsoft.com/office/drawing/2014/main" id="{6FA221F8-3CA2-A7A0-3562-23F3055D4586}"/>
                </a:ext>
              </a:extLst>
            </p:cNvPr>
            <p:cNvGrpSpPr/>
            <p:nvPr userDrawn="1"/>
          </p:nvGrpSpPr>
          <p:grpSpPr>
            <a:xfrm>
              <a:off x="99350" y="6514708"/>
              <a:ext cx="12440314" cy="663020"/>
              <a:chOff x="365238" y="5066997"/>
              <a:chExt cx="41343035" cy="2203421"/>
            </a:xfrm>
          </p:grpSpPr>
          <p:pic>
            <p:nvPicPr>
              <p:cNvPr id="27" name="Рисунок 2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E79BEBAA-3BBF-FC2A-8CB9-B81E0CE42B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8684724" y="5066997"/>
                <a:ext cx="3915265" cy="2203421"/>
              </a:xfrm>
              <a:prstGeom prst="rect">
                <a:avLst/>
              </a:prstGeom>
            </p:spPr>
          </p:pic>
          <p:pic>
            <p:nvPicPr>
              <p:cNvPr id="28" name="Рисунок 2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5942101E-068C-B458-9B52-6CF6875CA24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4524981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29" name="Рисунок 2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121B4F88-D2A4-A975-7D11-E53B8BA8C9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65238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30" name="Рисунок 2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71755581-6FA8-CA43-F4ED-1D9EF446318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2844467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344D1571-9E54-696C-79C8-EAA32818970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700420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2" name="Рисунок 3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23EF5187-EFCC-E3F3-3CEA-758D1D3265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2116394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CBF404DF-AB95-E887-05E4-64BCBB2A08B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2532368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4" name="Рисунок 3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8AE59338-3584-E3F5-D11F-6E5223F9AC5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2948342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723100E7-481F-3A83-FFC5-8A08A7232A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3643171" y="5066997"/>
                <a:ext cx="3915266" cy="2203421"/>
              </a:xfrm>
              <a:prstGeom prst="rect">
                <a:avLst/>
              </a:prstGeom>
            </p:spPr>
          </p:pic>
          <p:pic>
            <p:nvPicPr>
              <p:cNvPr id="36" name="Рисунок 3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CB8FC773-7358-B851-71D7-6FF82C702BB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7793006" y="5066997"/>
                <a:ext cx="3915267" cy="2203421"/>
              </a:xfrm>
              <a:prstGeom prst="rect">
                <a:avLst/>
              </a:prstGeom>
            </p:spPr>
          </p:pic>
        </p:grpSp>
        <p:grpSp>
          <p:nvGrpSpPr>
            <p:cNvPr id="13" name="Группа 12">
              <a:extLst>
                <a:ext uri="{FF2B5EF4-FFF2-40B4-BE49-F238E27FC236}">
                  <a16:creationId xmlns="" xmlns:a16="http://schemas.microsoft.com/office/drawing/2014/main" id="{11567A27-7985-34BE-E840-01B1A77FF9A3}"/>
                </a:ext>
              </a:extLst>
            </p:cNvPr>
            <p:cNvGrpSpPr/>
            <p:nvPr userDrawn="1"/>
          </p:nvGrpSpPr>
          <p:grpSpPr>
            <a:xfrm>
              <a:off x="115620" y="5947152"/>
              <a:ext cx="12424043" cy="507776"/>
              <a:chOff x="77798" y="6588924"/>
              <a:chExt cx="15293384" cy="625048"/>
            </a:xfrm>
          </p:grpSpPr>
          <p:pic>
            <p:nvPicPr>
              <p:cNvPr id="14" name="Рисунок 1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17DDFF1C-BDF9-7902-407B-1193B144E8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042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15" name="Рисунок 1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BA52CAC2-CE5A-43F6-8267-2A6040DEDF2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27529" y="659347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16" name="Рисунок 1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699D54E7-68D5-26D0-7250-5B63EE49EC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98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1613E1D0-A669-FD88-D4DF-42058D070A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444286" y="6598024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18" name="Рисунок 1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34B59B64-26EE-9DA3-959C-776B546C96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4012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E4F8BA0D-DEBC-2D81-B3CD-E2A5C849D4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0768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0" name="Рисунок 1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EA6919BB-E546-90F0-7F6D-DEABA6E09F2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177256" y="6593473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21" name="Рисунок 2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01904C76-A0CB-5BBB-FCFF-B82ACF999D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726981" y="659802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22" name="Рисунок 2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E84AA9B9-6454-57E4-E7DE-10D9BABBD6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0491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3" name="Рисунок 2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DA24FBDA-BC3D-C315-4DEF-4C60B2678A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3724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4EA8F8D9-88FA-B9A8-45F6-83FEA85BDA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0189" y="6588924"/>
                <a:ext cx="1094481" cy="615950"/>
              </a:xfrm>
              <a:prstGeom prst="rect">
                <a:avLst/>
              </a:prstGeom>
            </p:spPr>
          </p:pic>
          <p:pic>
            <p:nvPicPr>
              <p:cNvPr id="25" name="Рисунок 2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1CB26F95-47CD-21B1-C804-DE134C1DCB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3093446" y="6598022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26" name="Рисунок 2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7C9F8E37-605B-24DC-F81D-4FB544FFED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76701" y="6588924"/>
                <a:ext cx="1094481" cy="615950"/>
              </a:xfrm>
              <a:prstGeom prst="rect">
                <a:avLst/>
              </a:prstGeom>
            </p:spPr>
          </p:pic>
        </p:grpSp>
      </p:grpSp>
      <p:sp>
        <p:nvSpPr>
          <p:cNvPr id="37" name="Номер слайда 5">
            <a:extLst>
              <a:ext uri="{FF2B5EF4-FFF2-40B4-BE49-F238E27FC236}">
                <a16:creationId xmlns="" xmlns:a16="http://schemas.microsoft.com/office/drawing/2014/main" id="{84448FFA-DDEA-F067-3074-C175A4E3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9" name="Текст 11">
            <a:extLst>
              <a:ext uri="{FF2B5EF4-FFF2-40B4-BE49-F238E27FC236}">
                <a16:creationId xmlns="" xmlns:a16="http://schemas.microsoft.com/office/drawing/2014/main" id="{63265F4E-BAD2-3975-00CD-4458DE05B4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C86AA40F-78BE-11F7-57EC-12297721DC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1C2CF91-D31B-4C7E-8CFA-38FDCECE283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62153" y="974868"/>
            <a:ext cx="8098465" cy="431778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Таблица</a:t>
            </a:r>
          </a:p>
        </p:txBody>
      </p:sp>
      <p:sp>
        <p:nvSpPr>
          <p:cNvPr id="38" name="Объект 10">
            <a:extLst>
              <a:ext uri="{FF2B5EF4-FFF2-40B4-BE49-F238E27FC236}">
                <a16:creationId xmlns="" xmlns:a16="http://schemas.microsoft.com/office/drawing/2014/main" id="{2A21BCE2-17D0-4B51-8B90-276628BF660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616556" y="974865"/>
            <a:ext cx="3779649" cy="431778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Круговая диаграмма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EFE71EC-BC2B-4F9B-B491-1E9F20E793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62501" y="5548528"/>
            <a:ext cx="12134050" cy="146120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4021060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и и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Группа 45">
            <a:extLst>
              <a:ext uri="{FF2B5EF4-FFF2-40B4-BE49-F238E27FC236}">
                <a16:creationId xmlns="" xmlns:a16="http://schemas.microsoft.com/office/drawing/2014/main" id="{085DD54A-2733-84F8-2F43-314F07814131}"/>
              </a:ext>
            </a:extLst>
          </p:cNvPr>
          <p:cNvGrpSpPr/>
          <p:nvPr userDrawn="1"/>
        </p:nvGrpSpPr>
        <p:grpSpPr>
          <a:xfrm>
            <a:off x="99350" y="5947152"/>
            <a:ext cx="12440314" cy="1230576"/>
            <a:chOff x="99350" y="5947152"/>
            <a:chExt cx="12440314" cy="1230576"/>
          </a:xfrm>
        </p:grpSpPr>
        <p:grpSp>
          <p:nvGrpSpPr>
            <p:cNvPr id="47" name="Группа 46">
              <a:extLst>
                <a:ext uri="{FF2B5EF4-FFF2-40B4-BE49-F238E27FC236}">
                  <a16:creationId xmlns="" xmlns:a16="http://schemas.microsoft.com/office/drawing/2014/main" id="{1C1A0829-B61A-E7B3-1825-DC8ECA4F85E3}"/>
                </a:ext>
              </a:extLst>
            </p:cNvPr>
            <p:cNvGrpSpPr/>
            <p:nvPr userDrawn="1"/>
          </p:nvGrpSpPr>
          <p:grpSpPr>
            <a:xfrm>
              <a:off x="99350" y="6514708"/>
              <a:ext cx="12440314" cy="663020"/>
              <a:chOff x="365238" y="5066997"/>
              <a:chExt cx="41343035" cy="2203421"/>
            </a:xfrm>
          </p:grpSpPr>
          <p:pic>
            <p:nvPicPr>
              <p:cNvPr id="62" name="Рисунок 6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4B181037-2EFD-6E1D-FB06-EE978F1D10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8684724" y="5066997"/>
                <a:ext cx="3915265" cy="2203421"/>
              </a:xfrm>
              <a:prstGeom prst="rect">
                <a:avLst/>
              </a:prstGeom>
            </p:spPr>
          </p:pic>
          <p:pic>
            <p:nvPicPr>
              <p:cNvPr id="63" name="Рисунок 6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210F2C1B-0377-46FE-A166-A54FF4552AC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4524981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64" name="Рисунок 6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24FB6876-2E77-8765-0C83-9BA248F5DDE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65238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65" name="Рисунок 6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2577FD16-5225-BB0A-72DA-B7F0EE4CEB2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2844467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66" name="Рисунок 6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E1140861-BD95-64CE-00A9-B14D16C676C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700420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DE6BD28E-8D09-0F47-41C6-E46E33F1B47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2116394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68" name="Рисунок 6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1B1752CC-F65C-EEEF-6A6D-6F23D152C6B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2532368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69" name="Рисунок 6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41C2D59A-E4E9-07F2-4BD7-5A6577CA896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2948342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70" name="Рисунок 6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77DFC3A1-E1D9-B218-82E7-F687829D2D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3643171" y="5066997"/>
                <a:ext cx="3915266" cy="2203421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E1CB70DD-566A-6969-4F9A-A160CB795B1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7793006" y="5066997"/>
                <a:ext cx="3915267" cy="2203421"/>
              </a:xfrm>
              <a:prstGeom prst="rect">
                <a:avLst/>
              </a:prstGeom>
            </p:spPr>
          </p:pic>
        </p:grpSp>
        <p:grpSp>
          <p:nvGrpSpPr>
            <p:cNvPr id="48" name="Группа 47">
              <a:extLst>
                <a:ext uri="{FF2B5EF4-FFF2-40B4-BE49-F238E27FC236}">
                  <a16:creationId xmlns="" xmlns:a16="http://schemas.microsoft.com/office/drawing/2014/main" id="{40DAFB9F-CBF5-1E4F-FD34-A7EB52CD8358}"/>
                </a:ext>
              </a:extLst>
            </p:cNvPr>
            <p:cNvGrpSpPr/>
            <p:nvPr userDrawn="1"/>
          </p:nvGrpSpPr>
          <p:grpSpPr>
            <a:xfrm>
              <a:off x="115620" y="5947152"/>
              <a:ext cx="12424043" cy="507776"/>
              <a:chOff x="77798" y="6588924"/>
              <a:chExt cx="15293384" cy="625048"/>
            </a:xfrm>
          </p:grpSpPr>
          <p:pic>
            <p:nvPicPr>
              <p:cNvPr id="49" name="Рисунок 4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F673E9A6-60AB-B631-AF8E-4994A41C156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042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50" name="Рисунок 4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5B9E398D-6B86-8A0A-01E7-9B540CB179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27529" y="659347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51" name="Рисунок 5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51B5F1A6-36D7-F8BC-05FA-65CC3DA89B7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98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52" name="Рисунок 5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B32957E5-3BFF-81BA-9B60-A666D74A70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444286" y="6598024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53" name="Рисунок 5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B7F01EDC-9CC5-8CF6-CFF2-533BC11F07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4012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D0AAD0E0-4A1D-8EDF-6F02-9F1576A1B77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0768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55" name="Рисунок 5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7281EB36-0440-9C4E-D28C-09920B4495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177256" y="6593473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0F248858-93B8-D5F1-40D8-769F1E234FF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726981" y="659802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14A6C51B-5E77-88C5-71D6-BA854D81ED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0491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4D1FD5FB-CA55-3C28-3BC0-8E1101D660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3724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61C8A737-A124-9DF6-1F85-52906DA877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0189" y="6588924"/>
                <a:ext cx="1094481" cy="615950"/>
              </a:xfrm>
              <a:prstGeom prst="rect">
                <a:avLst/>
              </a:prstGeom>
            </p:spPr>
          </p:pic>
          <p:pic>
            <p:nvPicPr>
              <p:cNvPr id="60" name="Рисунок 5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FDB0D950-EEF2-F99E-B104-6A66796C63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3093446" y="6598022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61" name="Рисунок 6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FFAB8BE8-8253-7B3E-E0DB-7CD7989FFF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76701" y="6588924"/>
                <a:ext cx="1094481" cy="615950"/>
              </a:xfrm>
              <a:prstGeom prst="rect">
                <a:avLst/>
              </a:prstGeom>
            </p:spPr>
          </p:pic>
        </p:grpSp>
      </p:grpSp>
      <p:sp>
        <p:nvSpPr>
          <p:cNvPr id="72" name="Номер слайда 5">
            <a:extLst>
              <a:ext uri="{FF2B5EF4-FFF2-40B4-BE49-F238E27FC236}">
                <a16:creationId xmlns="" xmlns:a16="http://schemas.microsoft.com/office/drawing/2014/main" id="{48753666-F318-B0ED-A2C4-913EEF0CE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3" name="Текст 11">
            <a:extLst>
              <a:ext uri="{FF2B5EF4-FFF2-40B4-BE49-F238E27FC236}">
                <a16:creationId xmlns="" xmlns:a16="http://schemas.microsoft.com/office/drawing/2014/main" id="{381C53B6-A8F5-8770-C497-D9C9E2B3FF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D2C2DCE9-68EE-5682-0C16-6DAA82A179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9E29E1A1-0C2F-4AF8-A024-39BE622648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2500" y="962913"/>
            <a:ext cx="3248434" cy="26867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Рисунок 3">
            <a:extLst>
              <a:ext uri="{FF2B5EF4-FFF2-40B4-BE49-F238E27FC236}">
                <a16:creationId xmlns="" xmlns:a16="http://schemas.microsoft.com/office/drawing/2014/main" id="{B50FD5E1-6D1E-4EA7-A115-F06D711A72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2500" y="3981259"/>
            <a:ext cx="3248434" cy="279952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Рисунок 3">
            <a:extLst>
              <a:ext uri="{FF2B5EF4-FFF2-40B4-BE49-F238E27FC236}">
                <a16:creationId xmlns="" xmlns:a16="http://schemas.microsoft.com/office/drawing/2014/main" id="{3705760E-EE75-4568-8C5B-79978E71CE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88707" y="962913"/>
            <a:ext cx="3248434" cy="26867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5" name="Рисунок 3">
            <a:extLst>
              <a:ext uri="{FF2B5EF4-FFF2-40B4-BE49-F238E27FC236}">
                <a16:creationId xmlns="" xmlns:a16="http://schemas.microsoft.com/office/drawing/2014/main" id="{0146F6F8-E1D4-4A85-AD8F-B08A10767B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88707" y="3981259"/>
            <a:ext cx="3248434" cy="279952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Диаграмма 11">
            <a:extLst>
              <a:ext uri="{FF2B5EF4-FFF2-40B4-BE49-F238E27FC236}">
                <a16:creationId xmlns="" xmlns:a16="http://schemas.microsoft.com/office/drawing/2014/main" id="{62324BA0-82FA-4B7F-A824-AAC4261E2CB0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3897776" y="962912"/>
            <a:ext cx="4804093" cy="581787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диаграммы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79404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858F564F-3F52-2B67-0B51-A2AAF45426A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99350" y="5947152"/>
            <a:ext cx="12440314" cy="1230576"/>
            <a:chOff x="99350" y="5947152"/>
            <a:chExt cx="12440314" cy="1230576"/>
          </a:xfrm>
        </p:grpSpPr>
        <p:grpSp>
          <p:nvGrpSpPr>
            <p:cNvPr id="33" name="Группа 32">
              <a:extLst>
                <a:ext uri="{FF2B5EF4-FFF2-40B4-BE49-F238E27FC236}">
                  <a16:creationId xmlns="" xmlns:a16="http://schemas.microsoft.com/office/drawing/2014/main" id="{C6D1EE0F-5C12-DED6-F210-9B03D56B33ED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99350" y="6514708"/>
              <a:ext cx="12440314" cy="663020"/>
              <a:chOff x="365238" y="5066997"/>
              <a:chExt cx="41343035" cy="2203421"/>
            </a:xfrm>
          </p:grpSpPr>
          <p:pic>
            <p:nvPicPr>
              <p:cNvPr id="52" name="Рисунок 5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2C4935DD-1D13-8D63-B049-291209E557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8684724" y="5066997"/>
                <a:ext cx="3915265" cy="2203421"/>
              </a:xfrm>
              <a:prstGeom prst="rect">
                <a:avLst/>
              </a:prstGeom>
            </p:spPr>
          </p:pic>
          <p:pic>
            <p:nvPicPr>
              <p:cNvPr id="53" name="Рисунок 5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ED5EA1D2-19A8-5F0A-D616-347C9B7C46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4524981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68F3DC15-D310-EF28-BD23-6F02FC7CFC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65238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55" name="Рисунок 5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883D7736-C937-0744-92E6-513DFBCA27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2844467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4D06B8C5-93DF-7A3D-015D-4A4C248BAA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700420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3FB37129-95E7-ECE7-44BE-E7B23D1307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2116394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2DDD4A19-E91D-0F4B-BCC3-151F6A87F9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2532368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25607590-196E-284F-8D0C-7894A1C3EA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2948342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60" name="Рисунок 5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2BCD5B58-C5E7-85F4-BC2A-3A5EB50B1B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3643171" y="5066997"/>
                <a:ext cx="3915266" cy="2203421"/>
              </a:xfrm>
              <a:prstGeom prst="rect">
                <a:avLst/>
              </a:prstGeom>
            </p:spPr>
          </p:pic>
          <p:pic>
            <p:nvPicPr>
              <p:cNvPr id="61" name="Рисунок 6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CC763A97-B2AA-E57C-6365-F90D55510B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7793006" y="5066997"/>
                <a:ext cx="3915267" cy="2203421"/>
              </a:xfrm>
              <a:prstGeom prst="rect">
                <a:avLst/>
              </a:prstGeom>
            </p:spPr>
          </p:pic>
        </p:grpSp>
        <p:grpSp>
          <p:nvGrpSpPr>
            <p:cNvPr id="34" name="Группа 33">
              <a:extLst>
                <a:ext uri="{FF2B5EF4-FFF2-40B4-BE49-F238E27FC236}">
                  <a16:creationId xmlns="" xmlns:a16="http://schemas.microsoft.com/office/drawing/2014/main" id="{53ACD8B2-418A-67A9-6A8E-F3211B2D07F9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115620" y="5947152"/>
              <a:ext cx="12424043" cy="507776"/>
              <a:chOff x="77798" y="6588924"/>
              <a:chExt cx="15293384" cy="625048"/>
            </a:xfrm>
          </p:grpSpPr>
          <p:pic>
            <p:nvPicPr>
              <p:cNvPr id="35" name="Рисунок 3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BA5149CD-3B5D-071C-BA77-9928BD5F2E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042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34885E48-B76D-1B92-B180-897C33C42A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27529" y="659347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38" name="Рисунок 3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20D39C90-4217-DB58-1E9E-E43AEB535A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98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2" name="Рисунок 4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377B2496-392C-5BA3-CEE9-553F35CF5C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444286" y="6598024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43" name="Рисунок 4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F7F5CC94-C345-9759-DEBD-4B5F80C596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4012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4" name="Рисунок 4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88781C51-6E50-21B9-8546-7B846BDD75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0768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5" name="Рисунок 4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474F23D7-B195-D53C-87DF-AF195A4E55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177256" y="6593473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5EEF65F9-A726-874C-4E19-FB2C944D63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726981" y="659802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47" name="Рисунок 4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6F1D4AD9-169C-E98A-C499-31E73543B9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0491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8" name="Рисунок 4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BC97DA94-7034-D09E-2693-7095E88155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3724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9" name="Рисунок 4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EDFF0279-9C37-018A-8E54-59E866CD8C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0189" y="6588924"/>
                <a:ext cx="1094481" cy="615950"/>
              </a:xfrm>
              <a:prstGeom prst="rect">
                <a:avLst/>
              </a:prstGeom>
            </p:spPr>
          </p:pic>
          <p:pic>
            <p:nvPicPr>
              <p:cNvPr id="50" name="Рисунок 4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7D38C750-C1A7-F6BE-22DA-7ACE315F09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3093446" y="6598022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51" name="Рисунок 5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13611636-C0CF-D250-3FBC-4CB3A11FB7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76701" y="6588924"/>
                <a:ext cx="1094481" cy="615950"/>
              </a:xfrm>
              <a:prstGeom prst="rect">
                <a:avLst/>
              </a:prstGeom>
            </p:spPr>
          </p:pic>
        </p:grpSp>
      </p:grpSp>
      <p:sp>
        <p:nvSpPr>
          <p:cNvPr id="62" name="Номер слайда 5">
            <a:extLst>
              <a:ext uri="{FF2B5EF4-FFF2-40B4-BE49-F238E27FC236}">
                <a16:creationId xmlns="" xmlns:a16="http://schemas.microsoft.com/office/drawing/2014/main" id="{34D3BB26-5605-453F-9078-99046441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3" name="Текст 11">
            <a:extLst>
              <a:ext uri="{FF2B5EF4-FFF2-40B4-BE49-F238E27FC236}">
                <a16:creationId xmlns="" xmlns:a16="http://schemas.microsoft.com/office/drawing/2014/main" id="{8DE74451-7AFC-17A7-BD18-646302E4A22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1319FB13-D66C-570E-27EA-401D0B6B8E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111D1B1-2181-4FE8-A6B7-A45FA5A963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9294" y="3211951"/>
            <a:ext cx="2086873" cy="1090851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Главный показатель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="" xmlns:a16="http://schemas.microsoft.com/office/drawing/2014/main" id="{14BDE869-6D87-4974-9095-9FCC0BB704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61172" y="3306222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B713BE73-FB6C-4F34-BBB1-433F0305D2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17417" y="3306222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2F3D5D0A-9B4D-4359-9947-C730D01F4D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1172" y="1905625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="" xmlns:a16="http://schemas.microsoft.com/office/drawing/2014/main" id="{BF1E82DA-683E-4412-A35F-5D816E5125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17417" y="1905625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BF0B14FA-C08B-48A3-A25B-DB73A5F6EF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61172" y="4706822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99F3C5B8-11F8-4C0A-9AE4-646B258B54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17417" y="4706822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="" xmlns:a16="http://schemas.microsoft.com/office/drawing/2014/main" id="{6ABAA6CF-DBEF-41D0-9260-7EF989FB89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3049" y="2619390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36F2F568-2E92-413C-B6A8-0F829E6BBB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049" y="1218793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EA0B209A-E716-4F67-8D9D-BD192A014A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3049" y="4019990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3AC12900-C661-4CDA-9943-7F5BC0563CB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3049" y="5420587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0A261E82-F153-4A32-A1DD-ED3BFD1CE5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45540" y="2619390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A7033B89-703D-4B03-833E-E8A819A3F0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45540" y="1218793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="" xmlns:a16="http://schemas.microsoft.com/office/drawing/2014/main" id="{0B26B1CE-3F41-4557-A30D-8B2B8331C0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45540" y="4019990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="" xmlns:a16="http://schemas.microsoft.com/office/drawing/2014/main" id="{E9DB523D-9DFC-4150-9F3C-986EF2C8AC5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45540" y="5420587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="" xmlns:a16="http://schemas.microsoft.com/office/drawing/2014/main" id="{65353CAB-4512-4791-8C13-D2C31EC5B10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89294" y="1905625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="" xmlns:a16="http://schemas.microsoft.com/office/drawing/2014/main" id="{DCFF3CB6-7636-4909-9007-5D78179DEF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9294" y="4706822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87ED8E05-29CD-4FF7-82F7-B1A0F02F1C5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61172" y="6107419"/>
            <a:ext cx="6943117" cy="895575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Комментарии</a:t>
            </a:r>
          </a:p>
        </p:txBody>
      </p:sp>
      <p:sp>
        <p:nvSpPr>
          <p:cNvPr id="36" name="Текст 7">
            <a:extLst>
              <a:ext uri="{FF2B5EF4-FFF2-40B4-BE49-F238E27FC236}">
                <a16:creationId xmlns="" xmlns:a16="http://schemas.microsoft.com/office/drawing/2014/main" id="{E8073365-CA7E-4B38-81C8-37533B187E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61172" y="765644"/>
            <a:ext cx="6943117" cy="8955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Комментарии</a:t>
            </a:r>
          </a:p>
        </p:txBody>
      </p:sp>
    </p:spTree>
    <p:extLst>
      <p:ext uri="{BB962C8B-B14F-4D97-AF65-F5344CB8AC3E}">
        <p14:creationId xmlns="" xmlns:p14="http://schemas.microsoft.com/office/powerpoint/2010/main" val="974762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задачи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9F6D7027-DFF8-36EB-BCD7-345AAAF75573}"/>
              </a:ext>
            </a:extLst>
          </p:cNvPr>
          <p:cNvGrpSpPr/>
          <p:nvPr userDrawn="1"/>
        </p:nvGrpSpPr>
        <p:grpSpPr>
          <a:xfrm>
            <a:off x="99350" y="5947152"/>
            <a:ext cx="12440314" cy="1230576"/>
            <a:chOff x="99350" y="5947152"/>
            <a:chExt cx="12440314" cy="1230576"/>
          </a:xfrm>
        </p:grpSpPr>
        <p:grpSp>
          <p:nvGrpSpPr>
            <p:cNvPr id="23" name="Группа 22">
              <a:extLst>
                <a:ext uri="{FF2B5EF4-FFF2-40B4-BE49-F238E27FC236}">
                  <a16:creationId xmlns="" xmlns:a16="http://schemas.microsoft.com/office/drawing/2014/main" id="{25254F4E-D941-C875-C429-61373FC316ED}"/>
                </a:ext>
              </a:extLst>
            </p:cNvPr>
            <p:cNvGrpSpPr/>
            <p:nvPr userDrawn="1"/>
          </p:nvGrpSpPr>
          <p:grpSpPr>
            <a:xfrm>
              <a:off x="99350" y="6514708"/>
              <a:ext cx="12440314" cy="663020"/>
              <a:chOff x="365238" y="5066997"/>
              <a:chExt cx="41343035" cy="2203421"/>
            </a:xfrm>
          </p:grpSpPr>
          <p:pic>
            <p:nvPicPr>
              <p:cNvPr id="43" name="Рисунок 4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6E80EE6F-B42B-3F70-7A0F-1FA4550CDB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8684724" y="5066997"/>
                <a:ext cx="3915265" cy="2203421"/>
              </a:xfrm>
              <a:prstGeom prst="rect">
                <a:avLst/>
              </a:prstGeom>
            </p:spPr>
          </p:pic>
          <p:pic>
            <p:nvPicPr>
              <p:cNvPr id="44" name="Рисунок 4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EBC9B7C7-E03E-FF30-2CE4-F4AB1B190E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4524981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45" name="Рисунок 4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8FE60478-87DA-E8EE-8DBD-A13F9C052F0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65238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FBEA5C21-1789-BB23-9E3A-6588BDA97C9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2844467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47" name="Рисунок 4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D182EE84-329A-4057-43A9-5BB3CBE5004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700420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48" name="Рисунок 4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44756368-CF92-3097-DE70-32F79808794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2116394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49" name="Рисунок 4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8AE03E0A-A948-E75F-C5A8-CD7252F7857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2532368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50" name="Рисунок 4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9E4629C1-C488-7D29-A35C-75E17CB1A77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flipH="1">
                <a:off x="2948342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51" name="Рисунок 5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C6706B54-3CF2-5E2B-0887-89867BA3590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3643171" y="5066997"/>
                <a:ext cx="3915266" cy="2203421"/>
              </a:xfrm>
              <a:prstGeom prst="rect">
                <a:avLst/>
              </a:prstGeom>
            </p:spPr>
          </p:pic>
          <p:pic>
            <p:nvPicPr>
              <p:cNvPr id="52" name="Рисунок 5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1AC802BB-37C7-E2DE-EA8C-B2E10CFCE58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7793006" y="5066997"/>
                <a:ext cx="3915267" cy="2203421"/>
              </a:xfrm>
              <a:prstGeom prst="rect">
                <a:avLst/>
              </a:prstGeom>
            </p:spPr>
          </p:pic>
        </p:grpSp>
        <p:grpSp>
          <p:nvGrpSpPr>
            <p:cNvPr id="24" name="Группа 23">
              <a:extLst>
                <a:ext uri="{FF2B5EF4-FFF2-40B4-BE49-F238E27FC236}">
                  <a16:creationId xmlns="" xmlns:a16="http://schemas.microsoft.com/office/drawing/2014/main" id="{DF46B9BD-E8B1-FEB9-861F-A7AEAB7C65FC}"/>
                </a:ext>
              </a:extLst>
            </p:cNvPr>
            <p:cNvGrpSpPr/>
            <p:nvPr userDrawn="1"/>
          </p:nvGrpSpPr>
          <p:grpSpPr>
            <a:xfrm>
              <a:off x="115620" y="5947152"/>
              <a:ext cx="12424043" cy="507776"/>
              <a:chOff x="77798" y="6588924"/>
              <a:chExt cx="15293384" cy="625048"/>
            </a:xfrm>
          </p:grpSpPr>
          <p:pic>
            <p:nvPicPr>
              <p:cNvPr id="25" name="Рисунок 2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8B36A61E-080E-DC80-929B-B1BDA4F101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042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6" name="Рисунок 2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2FE91BF1-16B7-7BEA-DCE1-5CE4F6C959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27529" y="659347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32" name="Рисунок 3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2DF36EAF-1E56-9E60-CA8C-89B96F7DEE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98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D746C3A3-670D-770E-09B5-A55119DD95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444286" y="6598024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34" name="Рисунок 3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48DDC52E-0A02-4DA8-E48A-762474DF20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4012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08D03F15-E300-4E01-097F-1AAF469A78D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0768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36" name="Рисунок 3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41E83930-B1A6-47AE-B773-34BAAEF6D9B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177256" y="6593473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AB847747-39D9-FFEC-591C-FB78E84070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726981" y="659802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38" name="Рисунок 3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9DDA6DB9-3D77-28D8-29A0-77DA5E8288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0491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39" name="Рисунок 3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AFA0EA8B-A93C-1774-344A-DF8452B8A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3724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0" name="Рисунок 3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7300E4E6-AA55-C764-F95F-453371B072D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0189" y="6588924"/>
                <a:ext cx="1094481" cy="615950"/>
              </a:xfrm>
              <a:prstGeom prst="rect">
                <a:avLst/>
              </a:prstGeom>
            </p:spPr>
          </p:pic>
          <p:pic>
            <p:nvPicPr>
              <p:cNvPr id="41" name="Рисунок 4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31A84E72-6291-3B7C-AA42-9E6BF5623E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3093446" y="6598022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42" name="Рисунок 4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1A9C26C9-0DFF-CE87-A83F-7C8C8A4BE44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76701" y="6588924"/>
                <a:ext cx="1094481" cy="615950"/>
              </a:xfrm>
              <a:prstGeom prst="rect">
                <a:avLst/>
              </a:prstGeom>
            </p:spPr>
          </p:pic>
        </p:grpSp>
      </p:grpSp>
      <p:sp>
        <p:nvSpPr>
          <p:cNvPr id="53" name="Номер слайда 5">
            <a:extLst>
              <a:ext uri="{FF2B5EF4-FFF2-40B4-BE49-F238E27FC236}">
                <a16:creationId xmlns="" xmlns:a16="http://schemas.microsoft.com/office/drawing/2014/main" id="{A37750CB-9DB5-9B47-9B8D-9B3F1E72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11">
            <a:extLst>
              <a:ext uri="{FF2B5EF4-FFF2-40B4-BE49-F238E27FC236}">
                <a16:creationId xmlns="" xmlns:a16="http://schemas.microsoft.com/office/drawing/2014/main" id="{9EC08690-1698-5863-8F1B-50D76531B4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FDADEB0F-F055-0532-9000-E2577CE7E9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111D1B1-2181-4FE8-A6B7-A45FA5A963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9294" y="2281197"/>
            <a:ext cx="2086873" cy="1090851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Главный показатель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="" xmlns:a16="http://schemas.microsoft.com/office/drawing/2014/main" id="{14BDE869-6D87-4974-9095-9FCC0BB704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61172" y="2375468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B713BE73-FB6C-4F34-BBB1-433F0305D2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17417" y="2375468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2F3D5D0A-9B4D-4359-9947-C730D01F4D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1172" y="974868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="" xmlns:a16="http://schemas.microsoft.com/office/drawing/2014/main" id="{BF1E82DA-683E-4412-A35F-5D816E5125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17417" y="974868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BF0B14FA-C08B-48A3-A25B-DB73A5F6EF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61172" y="3776065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99F3C5B8-11F8-4C0A-9AE4-646B258B54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17417" y="3776065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="" xmlns:a16="http://schemas.microsoft.com/office/drawing/2014/main" id="{65353CAB-4512-4791-8C13-D2C31EC5B10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89294" y="974868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="" xmlns:a16="http://schemas.microsoft.com/office/drawing/2014/main" id="{DCFF3CB6-7636-4909-9007-5D78179DEF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9294" y="3776065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87ED8E05-29CD-4FF7-82F7-B1A0F02F1C5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74013" y="5176662"/>
            <a:ext cx="6943117" cy="1826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Комментарии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="" xmlns:a16="http://schemas.microsoft.com/office/drawing/2014/main" id="{6C6B1DAD-194F-48C6-A850-78428412EB9B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262501" y="974868"/>
            <a:ext cx="2157420" cy="60281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диаграммы</a:t>
            </a:r>
          </a:p>
        </p:txBody>
      </p:sp>
      <p:sp>
        <p:nvSpPr>
          <p:cNvPr id="10" name="Таблица 9">
            <a:extLst>
              <a:ext uri="{FF2B5EF4-FFF2-40B4-BE49-F238E27FC236}">
                <a16:creationId xmlns="" xmlns:a16="http://schemas.microsoft.com/office/drawing/2014/main" id="{12FF9F75-CDE4-4AB1-9812-64EAAFB9B997}"/>
              </a:ext>
            </a:extLst>
          </p:cNvPr>
          <p:cNvSpPr>
            <a:spLocks noGrp="1"/>
          </p:cNvSpPr>
          <p:nvPr>
            <p:ph type="tbl" sz="quarter" idx="34"/>
          </p:nvPr>
        </p:nvSpPr>
        <p:spPr>
          <a:xfrm>
            <a:off x="10066865" y="974868"/>
            <a:ext cx="2270623" cy="60281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таблицы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57432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D7933398-9C16-9E80-7182-AF1A86F356B9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7" name="Рисунок 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37C2ED4-0180-C480-2F3A-51A75FA530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84724" y="5066997"/>
              <a:ext cx="3915265" cy="2203421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F7C430D-FF27-1381-37B0-273E64BD4F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4524981" y="5066998"/>
              <a:ext cx="3915266" cy="2203420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5EB81F3-6599-6432-FB05-59BAFF916C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65238" y="5066998"/>
              <a:ext cx="3915266" cy="220342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F0C3B96-B141-0C77-EEC0-921F2B4B9A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2844467" y="5066997"/>
              <a:ext cx="3915267" cy="2203421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EA8BF7B-CC66-9E50-0188-6CF6B4CCEA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7004209" y="5066997"/>
              <a:ext cx="3915267" cy="2203421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A2F204A8-DB56-4ED0-AC09-A9E39FE4EA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1163949" y="5066997"/>
              <a:ext cx="3915267" cy="220342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1E27DF1-C4CC-C37B-FA28-97DF4C7E56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25323689" y="5066997"/>
              <a:ext cx="3915267" cy="2203421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45CFF933-9F30-C1E0-ABDD-AF38D44F7A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7" cy="2203421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8A34CA3-A229-D943-8098-06B84DA7E3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643171" y="5066997"/>
              <a:ext cx="3915266" cy="2203421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8A6AF2A9-68E1-016C-AFDE-C4AE2ACFA8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7793006" y="5066997"/>
              <a:ext cx="3915267" cy="2203421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98DB39F2-0C3E-E494-5178-9E6E1657F38E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26" name="Рисунок 2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A49E5C8-7C93-1178-4F02-533356390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448124F-E2C0-A4D8-ED49-5E37F8684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BBDD6E28-BA6D-77CB-26C4-ED99983327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1E1903D-1EDB-8700-CCCC-AC3A6D702C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A70D6649-F30F-35CD-9780-9BD59EDA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36FDA15-F1F9-13E6-E1C2-1CA3067AE4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BB8D8C2-E565-9C9E-BD41-9F3781B132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785B8B-D232-300C-84D6-14A56690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7C0D867-96DE-5553-0111-D2704120E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ED4C832-F1B6-58C7-B4E6-9833BC617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2A86279-3867-948C-E4DA-6167D421E1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B4078C3-F99C-1335-1620-1BE775912A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DFB56E2-8E02-A982-CCE3-3ADDE319A8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44" name="Номер слайда 5">
            <a:extLst>
              <a:ext uri="{FF2B5EF4-FFF2-40B4-BE49-F238E27FC236}">
                <a16:creationId xmlns="" xmlns:a16="http://schemas.microsoft.com/office/drawing/2014/main" id="{4B767CBC-A004-B384-AC2F-A1D70664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5" name="Текст 11">
            <a:extLst>
              <a:ext uri="{FF2B5EF4-FFF2-40B4-BE49-F238E27FC236}">
                <a16:creationId xmlns="" xmlns:a16="http://schemas.microsoft.com/office/drawing/2014/main" id="{4F8FC357-612A-F2D4-4EDD-397D1C2410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DDEC5D63-B8AF-C49D-AB29-6910060210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407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ариант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D7933398-9C16-9E80-7182-AF1A86F356B9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7" name="Рисунок 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37C2ED4-0180-C480-2F3A-51A75FA530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84725" y="5066997"/>
              <a:ext cx="3915266" cy="2203421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F7C430D-FF27-1381-37B0-273E64BD4F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4524980" y="5066997"/>
              <a:ext cx="3915266" cy="2203421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5EB81F3-6599-6432-FB05-59BAFF916C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65238" y="5066997"/>
              <a:ext cx="3915266" cy="2203421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F0C3B96-B141-0C77-EEC0-921F2B4B9A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2844468" y="5066997"/>
              <a:ext cx="3915266" cy="2203421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EA8BF7B-CC66-9E50-0188-6CF6B4CCEA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7004210" y="5066997"/>
              <a:ext cx="3915266" cy="2203421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A2F204A8-DB56-4ED0-AC09-A9E39FE4EA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1163948" y="5066997"/>
              <a:ext cx="3915266" cy="220342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1E27DF1-C4CC-C37B-FA28-97DF4C7E56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25323691" y="5066997"/>
              <a:ext cx="3915266" cy="2203421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45CFF933-9F30-C1E0-ABDD-AF38D44F7A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6" cy="2203421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8A34CA3-A229-D943-8098-06B84DA7E3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643172" y="5066997"/>
              <a:ext cx="3915266" cy="2203421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8A6AF2A9-68E1-016C-AFDE-C4AE2ACFA8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7793007" y="5066997"/>
              <a:ext cx="3915266" cy="2203421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98DB39F2-0C3E-E494-5178-9E6E1657F38E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26" name="Рисунок 2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A49E5C8-7C93-1178-4F02-533356390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448124F-E2C0-A4D8-ED49-5E37F8684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BBDD6E28-BA6D-77CB-26C4-ED99983327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1E1903D-1EDB-8700-CCCC-AC3A6D702C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A70D6649-F30F-35CD-9780-9BD59EDA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36FDA15-F1F9-13E6-E1C2-1CA3067AE4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BB8D8C2-E565-9C9E-BD41-9F3781B132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785B8B-D232-300C-84D6-14A56690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7C0D867-96DE-5553-0111-D2704120E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ED4C832-F1B6-58C7-B4E6-9833BC617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2A86279-3867-948C-E4DA-6167D421E1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B4078C3-F99C-1335-1620-1BE775912A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DFB56E2-8E02-A982-CCE3-3ADDE319A8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44" name="Номер слайда 5">
            <a:extLst>
              <a:ext uri="{FF2B5EF4-FFF2-40B4-BE49-F238E27FC236}">
                <a16:creationId xmlns="" xmlns:a16="http://schemas.microsoft.com/office/drawing/2014/main" id="{4B767CBC-A004-B384-AC2F-A1D70664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5" name="Текст 11">
            <a:extLst>
              <a:ext uri="{FF2B5EF4-FFF2-40B4-BE49-F238E27FC236}">
                <a16:creationId xmlns="" xmlns:a16="http://schemas.microsoft.com/office/drawing/2014/main" id="{4F8FC357-612A-F2D4-4EDD-397D1C2410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DDEC5D63-B8AF-C49D-AB29-6910060210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793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827316AA-3514-6E82-C462-B9943AC9E826}"/>
              </a:ext>
            </a:extLst>
          </p:cNvPr>
          <p:cNvGrpSpPr/>
          <p:nvPr userDrawn="1"/>
        </p:nvGrpSpPr>
        <p:grpSpPr>
          <a:xfrm>
            <a:off x="77802" y="6488900"/>
            <a:ext cx="12497474" cy="510778"/>
            <a:chOff x="77798" y="6588924"/>
            <a:chExt cx="15293384" cy="625048"/>
          </a:xfrm>
        </p:grpSpPr>
        <p:pic>
          <p:nvPicPr>
            <p:cNvPr id="11" name="Рисунок 1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CD54BD4-2CEF-45A8-F3D1-F535478639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35E43BF4-04F5-15B0-189C-F77E4E88D4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8E8D0F8F-C5B5-2F01-3B74-35A87849F2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89FA82B-46DB-AC39-452D-180D064D84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761A98F-9540-D8A7-A37C-5534D6E851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3E23BFB4-CEBB-ED9D-C9F4-4A011A027D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38A60CD0-2EE7-10F8-FA01-A0CF5B1F1B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F107363-FABC-EFE0-6A92-10B2864B65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B1730EF2-BA9D-16B1-BCBF-243FC40BB5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3179951-9F95-96AD-755E-2905C34863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E7EA3AC4-332D-0C6D-074B-6FBAAEE6B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CC31CEE-E279-2611-B1D5-078069BE16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CD2BE3D-F159-7285-01A6-C5449721D7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30" name="Номер слайда 5">
            <a:extLst>
              <a:ext uri="{FF2B5EF4-FFF2-40B4-BE49-F238E27FC236}">
                <a16:creationId xmlns="" xmlns:a16="http://schemas.microsoft.com/office/drawing/2014/main" id="{9A224816-20D7-8C06-ED31-471DCA17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Текст 11">
            <a:extLst>
              <a:ext uri="{FF2B5EF4-FFF2-40B4-BE49-F238E27FC236}">
                <a16:creationId xmlns="" xmlns:a16="http://schemas.microsoft.com/office/drawing/2014/main" id="{9ADA935E-2942-FCD9-05D0-7064DB05E9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EA55E620-EE15-824B-3694-7C33076B42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289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текст, тарелка, посуда, обеденный сервиз&#10;&#10;Автоматически созданное описание">
            <a:extLst>
              <a:ext uri="{FF2B5EF4-FFF2-40B4-BE49-F238E27FC236}">
                <a16:creationId xmlns="" xmlns:a16="http://schemas.microsoft.com/office/drawing/2014/main" id="{C50B909C-3077-3A4B-7503-404ED07F3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94" y="3610428"/>
            <a:ext cx="6107906" cy="343738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тарелка, посуда, обеденный сервиз&#10;&#10;Автоматически созданное описание">
            <a:extLst>
              <a:ext uri="{FF2B5EF4-FFF2-40B4-BE49-F238E27FC236}">
                <a16:creationId xmlns="" xmlns:a16="http://schemas.microsoft.com/office/drawing/2014/main" id="{F94166C3-BE9F-D452-D84B-F505E4EFB8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83920" y="1440180"/>
            <a:ext cx="3323979" cy="187065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тарелка, посуда, обеденный сервиз&#10;&#10;Автоматически созданное описание">
            <a:extLst>
              <a:ext uri="{FF2B5EF4-FFF2-40B4-BE49-F238E27FC236}">
                <a16:creationId xmlns="" xmlns:a16="http://schemas.microsoft.com/office/drawing/2014/main" id="{FBDCAE59-113D-393B-0C55-F7CC6FF3F8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5" y="5928273"/>
            <a:ext cx="1989320" cy="111954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тарелка, посуда, обеденный сервиз&#10;&#10;Автоматически созданное описание">
            <a:extLst>
              <a:ext uri="{FF2B5EF4-FFF2-40B4-BE49-F238E27FC236}">
                <a16:creationId xmlns="" xmlns:a16="http://schemas.microsoft.com/office/drawing/2014/main" id="{53B1BD8C-558D-A144-FECC-777960D388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84060" y="5177158"/>
            <a:ext cx="3323979" cy="1870658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434D3703-CF42-700C-DF72-36FF5792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11">
            <a:extLst>
              <a:ext uri="{FF2B5EF4-FFF2-40B4-BE49-F238E27FC236}">
                <a16:creationId xmlns="" xmlns:a16="http://schemas.microsoft.com/office/drawing/2014/main" id="{A7EB3F81-1CA6-EC72-D0B9-B1DFFDD12E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1BF3203-C332-4FAB-9A6C-D64CB90F4A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810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дачи 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BD7E5887-4C44-DC95-0A6F-0490F2B85C4B}"/>
              </a:ext>
            </a:extLst>
          </p:cNvPr>
          <p:cNvSpPr/>
          <p:nvPr userDrawn="1"/>
        </p:nvSpPr>
        <p:spPr>
          <a:xfrm>
            <a:off x="6299994" y="0"/>
            <a:ext cx="6299994" cy="7272338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4400" dirty="0"/>
              <a:t>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92FF7B-BF90-435C-87E9-E33C77ED897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30799" y="104017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91608BE1-7EFC-883E-52CB-4457A3B3EA8B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498295" y="151774"/>
            <a:ext cx="5927169" cy="23475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813C08AC-EFF8-DBFB-A004-1272EDA44A10}"/>
              </a:ext>
            </a:extLst>
          </p:cNvPr>
          <p:cNvGrpSpPr/>
          <p:nvPr userDrawn="1"/>
        </p:nvGrpSpPr>
        <p:grpSpPr>
          <a:xfrm>
            <a:off x="6286764" y="2645924"/>
            <a:ext cx="6313225" cy="4624494"/>
            <a:chOff x="6365635" y="1267214"/>
            <a:chExt cx="4152634" cy="3041842"/>
          </a:xfrm>
        </p:grpSpPr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4E011136-9EAB-C787-E63F-605CC57F6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7599" y="1267214"/>
              <a:ext cx="2570670" cy="144934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E186BCCF-3B3B-3B93-34D9-F8FDEBBD66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lum bright="70000" contrast="-70000"/>
              <a:alphaModFix amt="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42935" y="2859717"/>
              <a:ext cx="2575334" cy="1449339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C343BD4A-6038-004D-C1F9-C06FEE3B99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20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4344" t="2180" r="553" b="-2180"/>
            <a:stretch/>
          </p:blipFill>
          <p:spPr>
            <a:xfrm flipV="1">
              <a:off x="6365635" y="1272809"/>
              <a:ext cx="1416492" cy="1449338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8471FBA1-BFBA-EC80-ED96-5DF67A7E80A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lum bright="70000" contrast="-70000"/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" r="45333"/>
            <a:stretch/>
          </p:blipFill>
          <p:spPr>
            <a:xfrm flipH="1">
              <a:off x="6374336" y="2859718"/>
              <a:ext cx="1407790" cy="1449338"/>
            </a:xfrm>
            <a:prstGeom prst="rect">
              <a:avLst/>
            </a:prstGeom>
          </p:spPr>
        </p:pic>
      </p:grpSp>
      <p:sp>
        <p:nvSpPr>
          <p:cNvPr id="17" name="Текст 16">
            <a:extLst>
              <a:ext uri="{FF2B5EF4-FFF2-40B4-BE49-F238E27FC236}">
                <a16:creationId xmlns="" xmlns:a16="http://schemas.microsoft.com/office/drawing/2014/main" id="{8C6533A6-9B1A-399B-5BBC-4B320B9AD4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055" y="765246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="" xmlns:a16="http://schemas.microsoft.com/office/drawing/2014/main" id="{038B6B43-DF56-D67A-0F92-C67417F638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55" y="1085921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BA3A40A4-0FF5-DCC2-E501-DE71A2FF8A80}"/>
              </a:ext>
            </a:extLst>
          </p:cNvPr>
          <p:cNvCxnSpPr>
            <a:cxnSpLocks/>
          </p:cNvCxnSpPr>
          <p:nvPr userDrawn="1"/>
        </p:nvCxnSpPr>
        <p:spPr>
          <a:xfrm>
            <a:off x="768885" y="1981098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Текст 16">
            <a:extLst>
              <a:ext uri="{FF2B5EF4-FFF2-40B4-BE49-F238E27FC236}">
                <a16:creationId xmlns="" xmlns:a16="http://schemas.microsoft.com/office/drawing/2014/main" id="{13F0D83D-3D62-EF6A-3B2F-698F33AEB63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055" y="2058717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A6801ECD-8142-4A9B-78E8-D81F80CBFD52}"/>
              </a:ext>
            </a:extLst>
          </p:cNvPr>
          <p:cNvCxnSpPr>
            <a:cxnSpLocks/>
          </p:cNvCxnSpPr>
          <p:nvPr userDrawn="1"/>
        </p:nvCxnSpPr>
        <p:spPr>
          <a:xfrm>
            <a:off x="768885" y="3274569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Текст 16">
            <a:extLst>
              <a:ext uri="{FF2B5EF4-FFF2-40B4-BE49-F238E27FC236}">
                <a16:creationId xmlns="" xmlns:a16="http://schemas.microsoft.com/office/drawing/2014/main" id="{33D392C6-8BD8-9424-D9AA-A8F8F08195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9055" y="3352188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AD829A12-ED35-9AA4-B62F-E6FBBFACCAF7}"/>
              </a:ext>
            </a:extLst>
          </p:cNvPr>
          <p:cNvCxnSpPr>
            <a:cxnSpLocks/>
          </p:cNvCxnSpPr>
          <p:nvPr userDrawn="1"/>
        </p:nvCxnSpPr>
        <p:spPr>
          <a:xfrm>
            <a:off x="768885" y="4568040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16">
            <a:extLst>
              <a:ext uri="{FF2B5EF4-FFF2-40B4-BE49-F238E27FC236}">
                <a16:creationId xmlns="" xmlns:a16="http://schemas.microsoft.com/office/drawing/2014/main" id="{ACA04F20-FF9C-E837-DEEF-A4CE3D12B28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9055" y="4650759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BA24A01C-2144-45AF-1C6E-4D1826B240DA}"/>
              </a:ext>
            </a:extLst>
          </p:cNvPr>
          <p:cNvCxnSpPr>
            <a:cxnSpLocks/>
          </p:cNvCxnSpPr>
          <p:nvPr userDrawn="1"/>
        </p:nvCxnSpPr>
        <p:spPr>
          <a:xfrm>
            <a:off x="768885" y="5866611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Текст 16">
            <a:extLst>
              <a:ext uri="{FF2B5EF4-FFF2-40B4-BE49-F238E27FC236}">
                <a16:creationId xmlns="" xmlns:a16="http://schemas.microsoft.com/office/drawing/2014/main" id="{20827CCA-B427-4046-84A0-FF6D4F8B48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9055" y="5944230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649A209B-6738-15B8-F0F9-CDCBE1825656}"/>
              </a:ext>
            </a:extLst>
          </p:cNvPr>
          <p:cNvCxnSpPr>
            <a:cxnSpLocks/>
          </p:cNvCxnSpPr>
          <p:nvPr userDrawn="1"/>
        </p:nvCxnSpPr>
        <p:spPr>
          <a:xfrm>
            <a:off x="315076" y="765246"/>
            <a:ext cx="0" cy="6317218"/>
          </a:xfrm>
          <a:prstGeom prst="line">
            <a:avLst/>
          </a:prstGeom>
          <a:ln w="19050"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E8F20CE0-8874-35F4-E242-14CC6A28F988}"/>
              </a:ext>
            </a:extLst>
          </p:cNvPr>
          <p:cNvSpPr/>
          <p:nvPr userDrawn="1"/>
        </p:nvSpPr>
        <p:spPr>
          <a:xfrm>
            <a:off x="240786" y="1011631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="" xmlns:a16="http://schemas.microsoft.com/office/drawing/2014/main" id="{2A3CBB69-CDF2-866E-443C-ECC397E76435}"/>
              </a:ext>
            </a:extLst>
          </p:cNvPr>
          <p:cNvSpPr/>
          <p:nvPr userDrawn="1"/>
        </p:nvSpPr>
        <p:spPr>
          <a:xfrm>
            <a:off x="240786" y="2305102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1471561E-2B2C-F419-58F0-910C1B9040D0}"/>
              </a:ext>
            </a:extLst>
          </p:cNvPr>
          <p:cNvSpPr/>
          <p:nvPr userDrawn="1"/>
        </p:nvSpPr>
        <p:spPr>
          <a:xfrm>
            <a:off x="240786" y="3598573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067B29C7-C839-CC84-9B8D-3CB2853832B1}"/>
              </a:ext>
            </a:extLst>
          </p:cNvPr>
          <p:cNvSpPr/>
          <p:nvPr userDrawn="1"/>
        </p:nvSpPr>
        <p:spPr>
          <a:xfrm>
            <a:off x="240786" y="4897144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890E31E6-451A-E9AB-FCB0-3D8952201E7A}"/>
              </a:ext>
            </a:extLst>
          </p:cNvPr>
          <p:cNvSpPr/>
          <p:nvPr userDrawn="1"/>
        </p:nvSpPr>
        <p:spPr>
          <a:xfrm>
            <a:off x="240786" y="6195715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Текст 16">
            <a:extLst>
              <a:ext uri="{FF2B5EF4-FFF2-40B4-BE49-F238E27FC236}">
                <a16:creationId xmlns="" xmlns:a16="http://schemas.microsoft.com/office/drawing/2014/main" id="{338784D6-F6C3-29E3-83DF-B6C678054D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9055" y="2389877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Текст 16">
            <a:extLst>
              <a:ext uri="{FF2B5EF4-FFF2-40B4-BE49-F238E27FC236}">
                <a16:creationId xmlns="" xmlns:a16="http://schemas.microsoft.com/office/drawing/2014/main" id="{3E7FFC8E-B68C-042A-A745-C81FC96BF5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9055" y="3672862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16">
            <a:extLst>
              <a:ext uri="{FF2B5EF4-FFF2-40B4-BE49-F238E27FC236}">
                <a16:creationId xmlns="" xmlns:a16="http://schemas.microsoft.com/office/drawing/2014/main" id="{0CBDDD49-B844-6776-7C75-9738547A0E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9055" y="4971434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Текст 16">
            <a:extLst>
              <a:ext uri="{FF2B5EF4-FFF2-40B4-BE49-F238E27FC236}">
                <a16:creationId xmlns="" xmlns:a16="http://schemas.microsoft.com/office/drawing/2014/main" id="{41A207DC-0BCB-F716-97ED-E265D697C27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9055" y="6264905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68712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дачи Цели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BD7E5887-4C44-DC95-0A6F-0490F2B85C4B}"/>
              </a:ext>
            </a:extLst>
          </p:cNvPr>
          <p:cNvSpPr/>
          <p:nvPr userDrawn="1"/>
        </p:nvSpPr>
        <p:spPr>
          <a:xfrm>
            <a:off x="6299994" y="0"/>
            <a:ext cx="6299994" cy="7272338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4400" dirty="0"/>
              <a:t>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92FF7B-BF90-435C-87E9-E33C77ED897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30799" y="104017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91608BE1-7EFC-883E-52CB-4457A3B3EA8B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498295" y="151774"/>
            <a:ext cx="5927169" cy="23475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813C08AC-EFF8-DBFB-A004-1272EDA44A10}"/>
              </a:ext>
            </a:extLst>
          </p:cNvPr>
          <p:cNvGrpSpPr/>
          <p:nvPr userDrawn="1"/>
        </p:nvGrpSpPr>
        <p:grpSpPr>
          <a:xfrm>
            <a:off x="6286764" y="2645924"/>
            <a:ext cx="6313225" cy="4624494"/>
            <a:chOff x="6365635" y="1267214"/>
            <a:chExt cx="4152634" cy="3041842"/>
          </a:xfrm>
        </p:grpSpPr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4E011136-9EAB-C787-E63F-605CC57F6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7599" y="1267214"/>
              <a:ext cx="2570670" cy="144934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E186BCCF-3B3B-3B93-34D9-F8FDEBBD66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70000"/>
              <a:biLevel thresh="25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42935" y="2859717"/>
              <a:ext cx="2575334" cy="1449339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C343BD4A-6038-004D-C1F9-C06FEE3B99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20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4344" t="2180" r="553" b="-2180"/>
            <a:stretch/>
          </p:blipFill>
          <p:spPr>
            <a:xfrm flipV="1">
              <a:off x="6365635" y="1272809"/>
              <a:ext cx="1416492" cy="1449338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8471FBA1-BFBA-EC80-ED96-5DF67A7E80A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50000"/>
              <a:biLevel thresh="25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" r="45333"/>
            <a:stretch/>
          </p:blipFill>
          <p:spPr>
            <a:xfrm flipH="1">
              <a:off x="6374336" y="2859718"/>
              <a:ext cx="1407790" cy="1449338"/>
            </a:xfrm>
            <a:prstGeom prst="rect">
              <a:avLst/>
            </a:prstGeom>
          </p:spPr>
        </p:pic>
      </p:grpSp>
      <p:sp>
        <p:nvSpPr>
          <p:cNvPr id="17" name="Текст 16">
            <a:extLst>
              <a:ext uri="{FF2B5EF4-FFF2-40B4-BE49-F238E27FC236}">
                <a16:creationId xmlns="" xmlns:a16="http://schemas.microsoft.com/office/drawing/2014/main" id="{8C6533A6-9B1A-399B-5BBC-4B320B9AD4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055" y="765246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="" xmlns:a16="http://schemas.microsoft.com/office/drawing/2014/main" id="{038B6B43-DF56-D67A-0F92-C67417F638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55" y="1085921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BA3A40A4-0FF5-DCC2-E501-DE71A2FF8A80}"/>
              </a:ext>
            </a:extLst>
          </p:cNvPr>
          <p:cNvCxnSpPr>
            <a:cxnSpLocks/>
          </p:cNvCxnSpPr>
          <p:nvPr userDrawn="1"/>
        </p:nvCxnSpPr>
        <p:spPr>
          <a:xfrm>
            <a:off x="768885" y="1981098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Текст 16">
            <a:extLst>
              <a:ext uri="{FF2B5EF4-FFF2-40B4-BE49-F238E27FC236}">
                <a16:creationId xmlns="" xmlns:a16="http://schemas.microsoft.com/office/drawing/2014/main" id="{13F0D83D-3D62-EF6A-3B2F-698F33AEB63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055" y="2058717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A6801ECD-8142-4A9B-78E8-D81F80CBFD52}"/>
              </a:ext>
            </a:extLst>
          </p:cNvPr>
          <p:cNvCxnSpPr>
            <a:cxnSpLocks/>
          </p:cNvCxnSpPr>
          <p:nvPr userDrawn="1"/>
        </p:nvCxnSpPr>
        <p:spPr>
          <a:xfrm>
            <a:off x="768885" y="3274569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Текст 16">
            <a:extLst>
              <a:ext uri="{FF2B5EF4-FFF2-40B4-BE49-F238E27FC236}">
                <a16:creationId xmlns="" xmlns:a16="http://schemas.microsoft.com/office/drawing/2014/main" id="{33D392C6-8BD8-9424-D9AA-A8F8F08195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9055" y="3352188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AD829A12-ED35-9AA4-B62F-E6FBBFACCAF7}"/>
              </a:ext>
            </a:extLst>
          </p:cNvPr>
          <p:cNvCxnSpPr>
            <a:cxnSpLocks/>
          </p:cNvCxnSpPr>
          <p:nvPr userDrawn="1"/>
        </p:nvCxnSpPr>
        <p:spPr>
          <a:xfrm>
            <a:off x="768885" y="4568040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16">
            <a:extLst>
              <a:ext uri="{FF2B5EF4-FFF2-40B4-BE49-F238E27FC236}">
                <a16:creationId xmlns="" xmlns:a16="http://schemas.microsoft.com/office/drawing/2014/main" id="{ACA04F20-FF9C-E837-DEEF-A4CE3D12B28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9055" y="4650759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BA24A01C-2144-45AF-1C6E-4D1826B240DA}"/>
              </a:ext>
            </a:extLst>
          </p:cNvPr>
          <p:cNvCxnSpPr>
            <a:cxnSpLocks/>
          </p:cNvCxnSpPr>
          <p:nvPr userDrawn="1"/>
        </p:nvCxnSpPr>
        <p:spPr>
          <a:xfrm>
            <a:off x="768885" y="5866611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Текст 16">
            <a:extLst>
              <a:ext uri="{FF2B5EF4-FFF2-40B4-BE49-F238E27FC236}">
                <a16:creationId xmlns="" xmlns:a16="http://schemas.microsoft.com/office/drawing/2014/main" id="{20827CCA-B427-4046-84A0-FF6D4F8B48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9055" y="5944230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649A209B-6738-15B8-F0F9-CDCBE1825656}"/>
              </a:ext>
            </a:extLst>
          </p:cNvPr>
          <p:cNvCxnSpPr>
            <a:cxnSpLocks/>
          </p:cNvCxnSpPr>
          <p:nvPr userDrawn="1"/>
        </p:nvCxnSpPr>
        <p:spPr>
          <a:xfrm>
            <a:off x="315076" y="765246"/>
            <a:ext cx="0" cy="6317218"/>
          </a:xfrm>
          <a:prstGeom prst="line">
            <a:avLst/>
          </a:prstGeom>
          <a:ln w="19050"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E8F20CE0-8874-35F4-E242-14CC6A28F988}"/>
              </a:ext>
            </a:extLst>
          </p:cNvPr>
          <p:cNvSpPr/>
          <p:nvPr userDrawn="1"/>
        </p:nvSpPr>
        <p:spPr>
          <a:xfrm>
            <a:off x="240786" y="1011631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="" xmlns:a16="http://schemas.microsoft.com/office/drawing/2014/main" id="{2A3CBB69-CDF2-866E-443C-ECC397E76435}"/>
              </a:ext>
            </a:extLst>
          </p:cNvPr>
          <p:cNvSpPr/>
          <p:nvPr userDrawn="1"/>
        </p:nvSpPr>
        <p:spPr>
          <a:xfrm>
            <a:off x="240786" y="2305102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1471561E-2B2C-F419-58F0-910C1B9040D0}"/>
              </a:ext>
            </a:extLst>
          </p:cNvPr>
          <p:cNvSpPr/>
          <p:nvPr userDrawn="1"/>
        </p:nvSpPr>
        <p:spPr>
          <a:xfrm>
            <a:off x="240786" y="3598573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067B29C7-C839-CC84-9B8D-3CB2853832B1}"/>
              </a:ext>
            </a:extLst>
          </p:cNvPr>
          <p:cNvSpPr/>
          <p:nvPr userDrawn="1"/>
        </p:nvSpPr>
        <p:spPr>
          <a:xfrm>
            <a:off x="240786" y="4897144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890E31E6-451A-E9AB-FCB0-3D8952201E7A}"/>
              </a:ext>
            </a:extLst>
          </p:cNvPr>
          <p:cNvSpPr/>
          <p:nvPr userDrawn="1"/>
        </p:nvSpPr>
        <p:spPr>
          <a:xfrm>
            <a:off x="240786" y="6195715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Текст 16">
            <a:extLst>
              <a:ext uri="{FF2B5EF4-FFF2-40B4-BE49-F238E27FC236}">
                <a16:creationId xmlns="" xmlns:a16="http://schemas.microsoft.com/office/drawing/2014/main" id="{338784D6-F6C3-29E3-83DF-B6C678054D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9055" y="2389877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Текст 16">
            <a:extLst>
              <a:ext uri="{FF2B5EF4-FFF2-40B4-BE49-F238E27FC236}">
                <a16:creationId xmlns="" xmlns:a16="http://schemas.microsoft.com/office/drawing/2014/main" id="{3E7FFC8E-B68C-042A-A745-C81FC96BF5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9055" y="3672862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16">
            <a:extLst>
              <a:ext uri="{FF2B5EF4-FFF2-40B4-BE49-F238E27FC236}">
                <a16:creationId xmlns="" xmlns:a16="http://schemas.microsoft.com/office/drawing/2014/main" id="{0CBDDD49-B844-6776-7C75-9738547A0E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9055" y="4971434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Текст 16">
            <a:extLst>
              <a:ext uri="{FF2B5EF4-FFF2-40B4-BE49-F238E27FC236}">
                <a16:creationId xmlns="" xmlns:a16="http://schemas.microsoft.com/office/drawing/2014/main" id="{41A207DC-0BCB-F716-97ED-E265D697C27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9055" y="6264905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112536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дачи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3D749BDC-55CE-17C5-6B6A-848CC9A9A152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27" name="Рисунок 2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BA514E40-41BC-6254-C9EC-66EC1E3C81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84724" y="5066997"/>
              <a:ext cx="3915265" cy="2203421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10A5EE6-E7F4-E862-2100-EFD143EA38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4524981" y="5066998"/>
              <a:ext cx="3915266" cy="220342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3E31BFE3-A791-7595-725E-57DFFCA652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65238" y="5066998"/>
              <a:ext cx="3915266" cy="220342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F7B80F6-7439-F4A8-FF0B-83E413F202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2844467" y="5066997"/>
              <a:ext cx="3915267" cy="2203421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8303BFC-5AA2-8375-896B-D7C63AC1DD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17004209" y="5066997"/>
              <a:ext cx="3915267" cy="2203421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AE029F1-C9AD-2194-0D12-0849206D94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1163949" y="5066997"/>
              <a:ext cx="3915267" cy="2203421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48230CC-DC20-40BE-8CB0-09BFB4C478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25323689" y="5066997"/>
              <a:ext cx="3915267" cy="2203421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2DB4D02-9513-A92E-E6CA-ADD78673AB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7" cy="220342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3FAB2B0-E108-0509-2F41-08C5BF929B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3643171" y="5066997"/>
              <a:ext cx="3915266" cy="2203421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C638CDFA-46A1-26D3-D90E-1C2A9A2F53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" r="-4"/>
            <a:stretch/>
          </p:blipFill>
          <p:spPr>
            <a:xfrm rot="10800000" flipH="1">
              <a:off x="37793006" y="5066997"/>
              <a:ext cx="3915267" cy="2203421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56EE6453-2A4A-BA46-8E54-011E16A764FE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38" name="Рисунок 3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358026DC-7C0D-E2A0-7B7B-C99EBEF19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41F7726C-C70C-3998-9907-06F09E73D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E20D6E3E-AC3B-DD9C-4000-8F10DB865F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BAD1927-E83B-607A-2377-AD76CD8A9D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201F2AD-BAF8-BB2A-1F32-1E39AE7CDD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45E260F0-BC86-3B30-2C39-BD091DED8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12D8B60-EB59-3DE7-4772-079AF322C4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BB4AA405-121E-38EE-485C-2B9A910B7C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E125EB00-00DD-ACBC-CFAC-2903CAF91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FBA5B9A-77C4-5D42-1B3A-824E66EFB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7538B5E4-18B1-D2B2-7A6D-886B8882E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D5D864E-957E-5671-2683-F87AA001EA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71F93AB-5B1E-6227-AED6-601D8F282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51" name="Номер слайда 5">
            <a:extLst>
              <a:ext uri="{FF2B5EF4-FFF2-40B4-BE49-F238E27FC236}">
                <a16:creationId xmlns="" xmlns:a16="http://schemas.microsoft.com/office/drawing/2014/main" id="{FD4B0E6B-3609-99F7-FBF3-705546AB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2" name="Текст 11">
            <a:extLst>
              <a:ext uri="{FF2B5EF4-FFF2-40B4-BE49-F238E27FC236}">
                <a16:creationId xmlns="" xmlns:a16="http://schemas.microsoft.com/office/drawing/2014/main" id="{6495406E-F0D4-5F68-A36C-C6EFCA5CB9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61C08EEE-3399-AB25-3B7C-BA7F30C1FA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" y="105839"/>
            <a:ext cx="676687" cy="809250"/>
          </a:xfrm>
          <a:prstGeom prst="rect">
            <a:avLst/>
          </a:prstGeom>
        </p:spPr>
      </p:pic>
      <p:sp>
        <p:nvSpPr>
          <p:cNvPr id="71" name="Текст 70">
            <a:extLst>
              <a:ext uri="{FF2B5EF4-FFF2-40B4-BE49-F238E27FC236}">
                <a16:creationId xmlns="" xmlns:a16="http://schemas.microsoft.com/office/drawing/2014/main" id="{BBC75D8D-F887-46A5-9AEC-537B5D239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9004" y="1364861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77" name="Текст 70">
            <a:extLst>
              <a:ext uri="{FF2B5EF4-FFF2-40B4-BE49-F238E27FC236}">
                <a16:creationId xmlns="" xmlns:a16="http://schemas.microsoft.com/office/drawing/2014/main" id="{C1C00B71-9E29-4E80-84BE-E8ECAB349D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9974" y="1364861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80" name="Текст 70">
            <a:extLst>
              <a:ext uri="{FF2B5EF4-FFF2-40B4-BE49-F238E27FC236}">
                <a16:creationId xmlns="" xmlns:a16="http://schemas.microsoft.com/office/drawing/2014/main" id="{22B6F7C8-E47A-4F1F-B542-0B457DD1D4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5605" y="1364861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83" name="Текст 70">
            <a:extLst>
              <a:ext uri="{FF2B5EF4-FFF2-40B4-BE49-F238E27FC236}">
                <a16:creationId xmlns="" xmlns:a16="http://schemas.microsoft.com/office/drawing/2014/main" id="{5094A4E9-BC38-45D4-89AC-B80042D6A8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80920" y="4298662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86" name="Текст 70">
            <a:extLst>
              <a:ext uri="{FF2B5EF4-FFF2-40B4-BE49-F238E27FC236}">
                <a16:creationId xmlns="" xmlns:a16="http://schemas.microsoft.com/office/drawing/2014/main" id="{5A1DB40F-DE79-41B5-BE6D-09A4F697B4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48764" y="4298649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5</a:t>
            </a:r>
          </a:p>
        </p:txBody>
      </p:sp>
      <p:sp>
        <p:nvSpPr>
          <p:cNvPr id="73" name="Текст 72">
            <a:extLst>
              <a:ext uri="{FF2B5EF4-FFF2-40B4-BE49-F238E27FC236}">
                <a16:creationId xmlns="" xmlns:a16="http://schemas.microsoft.com/office/drawing/2014/main" id="{747CCF94-5233-4C15-85C0-93E01EAF45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7068" y="1001248"/>
            <a:ext cx="2369053" cy="786443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5" name="Текст 74">
            <a:extLst>
              <a:ext uri="{FF2B5EF4-FFF2-40B4-BE49-F238E27FC236}">
                <a16:creationId xmlns="" xmlns:a16="http://schemas.microsoft.com/office/drawing/2014/main" id="{04869597-2224-491A-B7F8-5AAEEECAA3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7066" y="1787701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6" name="Текст 72">
            <a:extLst>
              <a:ext uri="{FF2B5EF4-FFF2-40B4-BE49-F238E27FC236}">
                <a16:creationId xmlns="" xmlns:a16="http://schemas.microsoft.com/office/drawing/2014/main" id="{C6A8AB4A-A2CB-41B3-9598-0004CC0D92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68037" y="1001248"/>
            <a:ext cx="2369053" cy="786443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8" name="Текст 74">
            <a:extLst>
              <a:ext uri="{FF2B5EF4-FFF2-40B4-BE49-F238E27FC236}">
                <a16:creationId xmlns="" xmlns:a16="http://schemas.microsoft.com/office/drawing/2014/main" id="{BAE9DF55-2D4D-4CD0-B2F9-8B9411C95E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68037" y="1787701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9" name="Текст 72">
            <a:extLst>
              <a:ext uri="{FF2B5EF4-FFF2-40B4-BE49-F238E27FC236}">
                <a16:creationId xmlns="" xmlns:a16="http://schemas.microsoft.com/office/drawing/2014/main" id="{3C9F6CA0-0036-4C93-95F1-EDE10B95DD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13667" y="1001248"/>
            <a:ext cx="2369053" cy="786443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1" name="Текст 74">
            <a:extLst>
              <a:ext uri="{FF2B5EF4-FFF2-40B4-BE49-F238E27FC236}">
                <a16:creationId xmlns="" xmlns:a16="http://schemas.microsoft.com/office/drawing/2014/main" id="{2E91E205-2C74-44E4-8502-87C10E7949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13667" y="1787701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2" name="Текст 72">
            <a:extLst>
              <a:ext uri="{FF2B5EF4-FFF2-40B4-BE49-F238E27FC236}">
                <a16:creationId xmlns="" xmlns:a16="http://schemas.microsoft.com/office/drawing/2014/main" id="{F774C452-A305-48CC-8FCF-D8830B6C6B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8982" y="3935047"/>
            <a:ext cx="2369053" cy="786443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4" name="Текст 74">
            <a:extLst>
              <a:ext uri="{FF2B5EF4-FFF2-40B4-BE49-F238E27FC236}">
                <a16:creationId xmlns="" xmlns:a16="http://schemas.microsoft.com/office/drawing/2014/main" id="{7449BF50-FC29-46FE-BA42-23CDB280B1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88982" y="4721502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5" name="Текст 72">
            <a:extLst>
              <a:ext uri="{FF2B5EF4-FFF2-40B4-BE49-F238E27FC236}">
                <a16:creationId xmlns="" xmlns:a16="http://schemas.microsoft.com/office/drawing/2014/main" id="{FDDF9B53-7981-494A-AF67-FFE2013897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56825" y="3935036"/>
            <a:ext cx="2369053" cy="786443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7" name="Текст 74">
            <a:extLst>
              <a:ext uri="{FF2B5EF4-FFF2-40B4-BE49-F238E27FC236}">
                <a16:creationId xmlns="" xmlns:a16="http://schemas.microsoft.com/office/drawing/2014/main" id="{555E6D91-F01C-4493-B693-BCD0845F75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56826" y="4721489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68614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136C46-0EF9-4138-8B8F-C0783986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50" y="387188"/>
            <a:ext cx="10867490" cy="1405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77B877B-9FEF-4D3B-B4E2-728636E3F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250" y="1935923"/>
            <a:ext cx="10867490" cy="4614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2DC7C28-86DF-4821-90C5-B62B9259F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6251" y="6740383"/>
            <a:ext cx="2834997" cy="387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31B6C-99D8-4837-82C3-AC9B9642D406}" type="datetime1">
              <a:rPr lang="ru-RU" smtClean="0"/>
              <a:pPr/>
              <a:t>18.05.2023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B1DE8C9-3B7E-44E1-ACAE-77C10B00F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3747" y="6740383"/>
            <a:ext cx="4252496" cy="387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71D5754-B101-4FA1-AEA2-EA6E4A13B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8742" y="6740383"/>
            <a:ext cx="2834997" cy="387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8700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9" r:id="rId3"/>
    <p:sldLayoutId id="2147483685" r:id="rId4"/>
    <p:sldLayoutId id="2147483681" r:id="rId5"/>
    <p:sldLayoutId id="2147483650" r:id="rId6"/>
    <p:sldLayoutId id="2147483680" r:id="rId7"/>
    <p:sldLayoutId id="2147483682" r:id="rId8"/>
    <p:sldLayoutId id="2147483663" r:id="rId9"/>
    <p:sldLayoutId id="2147483683" r:id="rId10"/>
    <p:sldLayoutId id="2147483660" r:id="rId11"/>
    <p:sldLayoutId id="2147483684" r:id="rId12"/>
    <p:sldLayoutId id="2147483662" r:id="rId13"/>
    <p:sldLayoutId id="2147483677" r:id="rId14"/>
    <p:sldLayoutId id="2147483661" r:id="rId15"/>
    <p:sldLayoutId id="2147483670" r:id="rId16"/>
    <p:sldLayoutId id="2147483671" r:id="rId17"/>
    <p:sldLayoutId id="2147483664" r:id="rId18"/>
    <p:sldLayoutId id="2147483665" r:id="rId19"/>
    <p:sldLayoutId id="2147483668" r:id="rId20"/>
    <p:sldLayoutId id="2147483669" r:id="rId21"/>
    <p:sldLayoutId id="2147483666" r:id="rId22"/>
    <p:sldLayoutId id="2147483667" r:id="rId23"/>
    <p:sldLayoutId id="2147483673" r:id="rId24"/>
    <p:sldLayoutId id="2147483672" r:id="rId25"/>
    <p:sldLayoutId id="2147483674" r:id="rId26"/>
    <p:sldLayoutId id="2147483675" r:id="rId27"/>
  </p:sldLayoutIdLst>
  <p:hf hdr="0" ftr="0" dt="0"/>
  <p:txStyles>
    <p:titleStyle>
      <a:lvl1pPr algn="l" defTabSz="914442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10" indent="-228610" algn="l" defTabSz="9144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32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54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74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99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96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99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717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38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59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80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2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2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4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85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06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27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48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70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4172765/entry/0" TargetMode="External"/><Relationship Id="rId2" Type="http://schemas.openxmlformats.org/officeDocument/2006/relationships/hyperlink" Target="https://internet.garant.ru/#/document/12137975/entry/50001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internet.garant.ru/#/document/70867788/entry/21" TargetMode="External"/><Relationship Id="rId4" Type="http://schemas.openxmlformats.org/officeDocument/2006/relationships/hyperlink" Target="https://internet.garant.ru/#/document/403585008/entry/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media1.wav"/><Relationship Id="rId5" Type="http://schemas.openxmlformats.org/officeDocument/2006/relationships/image" Target="../media/image12.png"/><Relationship Id="rId4" Type="http://schemas.microsoft.com/office/2007/relationships/media" Target="../media/media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3.xml"/><Relationship Id="rId1" Type="http://schemas.openxmlformats.org/officeDocument/2006/relationships/video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E2A141-84F9-64A1-063E-7574759A77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Новые организационные технологии управления центром на основе оценки потребности населения региона в диагностической помощи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757B9CF-FA2B-AC59-0FE0-802B4CB65C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Вахлова Жанна Игоревна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53FF82E-AA9D-892C-89EB-BF08F6D564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Главный врач КГБУЗ </a:t>
            </a:r>
            <a:r>
              <a:rPr lang="ru-RU" dirty="0" smtClean="0"/>
              <a:t>«Консультативно- диагностический </a:t>
            </a:r>
            <a:r>
              <a:rPr lang="ru-RU" dirty="0"/>
              <a:t>центр Алтайского края»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76EAE05-6607-5302-FFE1-33A8DB2747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2022</a:t>
            </a:r>
          </a:p>
        </p:txBody>
      </p:sp>
    </p:spTree>
    <p:extLst>
      <p:ext uri="{BB962C8B-B14F-4D97-AF65-F5344CB8AC3E}">
        <p14:creationId xmlns="" xmlns:p14="http://schemas.microsoft.com/office/powerpoint/2010/main" val="105068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816FF9E-44E3-A774-EE1A-3D280B410B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843020"/>
            <a:ext cx="12599988" cy="34420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defRPr sz="1600" b="1" i="0" u="none" strike="noStrike" kern="1200" spc="0" baseline="0">
                <a:solidFill>
                  <a:srgbClr val="262626">
                    <a:lumMod val="90000"/>
                    <a:lumOff val="10000"/>
                  </a:srgbClr>
                </a:solidFill>
                <a:latin typeface="+mn-lt"/>
                <a:ea typeface="+mn-ea"/>
                <a:cs typeface="+mn-cs"/>
              </a:defRPr>
            </a:pP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7C9983C-F437-0A19-BC9D-C287B5918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F89DB20-3ADF-3D0C-B289-E8D9BE6A0A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ru-RU" dirty="0"/>
              <a:t>Формирование листа ожидания и технология управления доступностью по ОДИ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="" xmlns:a16="http://schemas.microsoft.com/office/drawing/2014/main" id="{BFA67A61-1C39-2527-E5F2-4258F5C967F9}"/>
              </a:ext>
            </a:extLst>
          </p:cNvPr>
          <p:cNvGraphicFramePr>
            <a:graphicFrameLocks/>
          </p:cNvGraphicFramePr>
          <p:nvPr/>
        </p:nvGraphicFramePr>
        <p:xfrm>
          <a:off x="0" y="994562"/>
          <a:ext cx="6299994" cy="2835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="" xmlns:a16="http://schemas.microsoft.com/office/drawing/2014/main" id="{951BAB8C-2775-E7A2-A88B-AD02550F294E}"/>
              </a:ext>
            </a:extLst>
          </p:cNvPr>
          <p:cNvGraphicFramePr>
            <a:graphicFrameLocks/>
          </p:cNvGraphicFramePr>
          <p:nvPr/>
        </p:nvGraphicFramePr>
        <p:xfrm>
          <a:off x="6299994" y="4338624"/>
          <a:ext cx="6299994" cy="2867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9146524-F193-5BB3-A642-8BA51A0F618E}"/>
              </a:ext>
            </a:extLst>
          </p:cNvPr>
          <p:cNvSpPr txBox="1"/>
          <p:nvPr/>
        </p:nvSpPr>
        <p:spPr>
          <a:xfrm>
            <a:off x="193100" y="798206"/>
            <a:ext cx="6299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600" b="1" i="0" u="none" strike="noStrike" kern="1200" spc="0" baseline="0">
                <a:solidFill>
                  <a:srgbClr val="262626">
                    <a:lumMod val="90000"/>
                    <a:lumOff val="1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УЗИ сердечно сосудистой системы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57C5C44-27FB-6619-14B8-919634E89EE0}"/>
              </a:ext>
            </a:extLst>
          </p:cNvPr>
          <p:cNvSpPr txBox="1"/>
          <p:nvPr/>
        </p:nvSpPr>
        <p:spPr>
          <a:xfrm>
            <a:off x="7376160" y="3934172"/>
            <a:ext cx="4632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600" b="1" i="0" u="none" strike="noStrike" kern="1200" spc="0" baseline="0">
                <a:solidFill>
                  <a:srgbClr val="262626">
                    <a:lumMod val="90000"/>
                    <a:lumOff val="1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Функциональные исследования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83B99B6E-55FE-76D6-A5C2-E9AA69ED4B4F}"/>
              </a:ext>
            </a:extLst>
          </p:cNvPr>
          <p:cNvCxnSpPr>
            <a:cxnSpLocks/>
          </p:cNvCxnSpPr>
          <p:nvPr/>
        </p:nvCxnSpPr>
        <p:spPr>
          <a:xfrm>
            <a:off x="584769" y="4103449"/>
            <a:ext cx="0" cy="2977029"/>
          </a:xfrm>
          <a:prstGeom prst="line">
            <a:avLst/>
          </a:prstGeom>
          <a:ln w="190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C5BFC621-3DD4-4358-F018-262017FD997B}"/>
              </a:ext>
            </a:extLst>
          </p:cNvPr>
          <p:cNvGrpSpPr/>
          <p:nvPr/>
        </p:nvGrpSpPr>
        <p:grpSpPr>
          <a:xfrm>
            <a:off x="448153" y="4188441"/>
            <a:ext cx="5613476" cy="338553"/>
            <a:chOff x="448153" y="4188441"/>
            <a:chExt cx="5613476" cy="338553"/>
          </a:xfrm>
        </p:grpSpPr>
        <p:sp>
          <p:nvSpPr>
            <p:cNvPr id="17" name="Знак ''плюс'' 16">
              <a:extLst>
                <a:ext uri="{FF2B5EF4-FFF2-40B4-BE49-F238E27FC236}">
                  <a16:creationId xmlns="" xmlns:a16="http://schemas.microsoft.com/office/drawing/2014/main" id="{4F6581F7-F38B-10AE-CCA7-1B32CC7B7D52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FF899F13-D807-68F8-7776-7F2BCAE9D996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="" xmlns:a16="http://schemas.microsoft.com/office/drawing/2014/main" id="{8AAE7400-CBF1-2503-FBE1-934BCAEDD277}"/>
              </a:ext>
            </a:extLst>
          </p:cNvPr>
          <p:cNvGrpSpPr/>
          <p:nvPr/>
        </p:nvGrpSpPr>
        <p:grpSpPr>
          <a:xfrm>
            <a:off x="448153" y="4775476"/>
            <a:ext cx="5613476" cy="338553"/>
            <a:chOff x="448153" y="4188441"/>
            <a:chExt cx="5613476" cy="338553"/>
          </a:xfrm>
        </p:grpSpPr>
        <p:sp>
          <p:nvSpPr>
            <p:cNvPr id="31" name="Знак ''плюс'' 30">
              <a:extLst>
                <a:ext uri="{FF2B5EF4-FFF2-40B4-BE49-F238E27FC236}">
                  <a16:creationId xmlns="" xmlns:a16="http://schemas.microsoft.com/office/drawing/2014/main" id="{94A91EAE-AE6B-2325-D592-00411F39FE37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="" xmlns:a16="http://schemas.microsoft.com/office/drawing/2014/main" id="{C781D212-19C4-2E6D-C25C-3EB8AAEE0076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A625D636-A8EF-D437-44AF-0BE4BF64CC50}"/>
              </a:ext>
            </a:extLst>
          </p:cNvPr>
          <p:cNvGrpSpPr/>
          <p:nvPr/>
        </p:nvGrpSpPr>
        <p:grpSpPr>
          <a:xfrm>
            <a:off x="448153" y="5362511"/>
            <a:ext cx="5613476" cy="338553"/>
            <a:chOff x="448153" y="4188441"/>
            <a:chExt cx="5613476" cy="338553"/>
          </a:xfrm>
        </p:grpSpPr>
        <p:sp>
          <p:nvSpPr>
            <p:cNvPr id="34" name="Знак ''плюс'' 33">
              <a:extLst>
                <a:ext uri="{FF2B5EF4-FFF2-40B4-BE49-F238E27FC236}">
                  <a16:creationId xmlns="" xmlns:a16="http://schemas.microsoft.com/office/drawing/2014/main" id="{3B43DC75-19AF-72C9-220C-EBE071E47631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="" xmlns:a16="http://schemas.microsoft.com/office/drawing/2014/main" id="{D0BDE2D6-8ED3-CE1B-8571-D5DA4E6FE905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="" xmlns:a16="http://schemas.microsoft.com/office/drawing/2014/main" id="{2BFF413A-D946-2BB7-F21B-92940659C5CD}"/>
              </a:ext>
            </a:extLst>
          </p:cNvPr>
          <p:cNvGrpSpPr/>
          <p:nvPr/>
        </p:nvGrpSpPr>
        <p:grpSpPr>
          <a:xfrm>
            <a:off x="448153" y="5949546"/>
            <a:ext cx="5613476" cy="338553"/>
            <a:chOff x="448153" y="4188441"/>
            <a:chExt cx="5613476" cy="338553"/>
          </a:xfrm>
        </p:grpSpPr>
        <p:sp>
          <p:nvSpPr>
            <p:cNvPr id="48" name="Знак ''плюс'' 47">
              <a:extLst>
                <a:ext uri="{FF2B5EF4-FFF2-40B4-BE49-F238E27FC236}">
                  <a16:creationId xmlns="" xmlns:a16="http://schemas.microsoft.com/office/drawing/2014/main" id="{56D62BF0-2B38-C89E-1BE4-EB26EE947289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="" xmlns:a16="http://schemas.microsoft.com/office/drawing/2014/main" id="{89493503-AFA5-88EA-9ED4-F1EA6BED0C74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="" xmlns:a16="http://schemas.microsoft.com/office/drawing/2014/main" id="{8A289302-5D53-A871-08BB-A7AD9352811A}"/>
              </a:ext>
            </a:extLst>
          </p:cNvPr>
          <p:cNvGrpSpPr/>
          <p:nvPr/>
        </p:nvGrpSpPr>
        <p:grpSpPr>
          <a:xfrm>
            <a:off x="448153" y="6536579"/>
            <a:ext cx="5613476" cy="338553"/>
            <a:chOff x="448153" y="4188441"/>
            <a:chExt cx="5613476" cy="338553"/>
          </a:xfrm>
        </p:grpSpPr>
        <p:sp>
          <p:nvSpPr>
            <p:cNvPr id="51" name="Знак ''плюс'' 50">
              <a:extLst>
                <a:ext uri="{FF2B5EF4-FFF2-40B4-BE49-F238E27FC236}">
                  <a16:creationId xmlns="" xmlns:a16="http://schemas.microsoft.com/office/drawing/2014/main" id="{2BD2DC08-109A-74FA-A9BE-50E4AB5DC053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="" xmlns:a16="http://schemas.microsoft.com/office/drawing/2014/main" id="{40CB6454-F894-A087-9823-368DB17896D8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cxnSp>
        <p:nvCxnSpPr>
          <p:cNvPr id="54" name="Прямая соединительная линия 53">
            <a:extLst>
              <a:ext uri="{FF2B5EF4-FFF2-40B4-BE49-F238E27FC236}">
                <a16:creationId xmlns="" xmlns:a16="http://schemas.microsoft.com/office/drawing/2014/main" id="{0BA027DD-1D8C-9231-3CC1-4810ACE58DFD}"/>
              </a:ext>
            </a:extLst>
          </p:cNvPr>
          <p:cNvCxnSpPr>
            <a:cxnSpLocks/>
          </p:cNvCxnSpPr>
          <p:nvPr/>
        </p:nvCxnSpPr>
        <p:spPr>
          <a:xfrm>
            <a:off x="6828112" y="788383"/>
            <a:ext cx="0" cy="2977029"/>
          </a:xfrm>
          <a:prstGeom prst="line">
            <a:avLst/>
          </a:prstGeom>
          <a:ln w="190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Группа 54">
            <a:extLst>
              <a:ext uri="{FF2B5EF4-FFF2-40B4-BE49-F238E27FC236}">
                <a16:creationId xmlns="" xmlns:a16="http://schemas.microsoft.com/office/drawing/2014/main" id="{2F963CCF-FB92-DDE4-D9EC-655F3A94AA78}"/>
              </a:ext>
            </a:extLst>
          </p:cNvPr>
          <p:cNvGrpSpPr/>
          <p:nvPr/>
        </p:nvGrpSpPr>
        <p:grpSpPr>
          <a:xfrm>
            <a:off x="6685400" y="873375"/>
            <a:ext cx="5613476" cy="338553"/>
            <a:chOff x="448153" y="4188441"/>
            <a:chExt cx="5613476" cy="338553"/>
          </a:xfrm>
        </p:grpSpPr>
        <p:sp>
          <p:nvSpPr>
            <p:cNvPr id="56" name="Знак ''плюс'' 55">
              <a:extLst>
                <a:ext uri="{FF2B5EF4-FFF2-40B4-BE49-F238E27FC236}">
                  <a16:creationId xmlns="" xmlns:a16="http://schemas.microsoft.com/office/drawing/2014/main" id="{40FCABA0-32D9-DAD8-CEB1-9ED828D50780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="" xmlns:a16="http://schemas.microsoft.com/office/drawing/2014/main" id="{A214C143-3D29-A9A6-D868-E1DC0F96C529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Увеличение продолжительности работы отделения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="" xmlns:a16="http://schemas.microsoft.com/office/drawing/2014/main" id="{7E82E4E4-DF63-EB15-88BD-692217DE7BFC}"/>
              </a:ext>
            </a:extLst>
          </p:cNvPr>
          <p:cNvGrpSpPr/>
          <p:nvPr/>
        </p:nvGrpSpPr>
        <p:grpSpPr>
          <a:xfrm>
            <a:off x="6685400" y="1460410"/>
            <a:ext cx="5613476" cy="338553"/>
            <a:chOff x="448153" y="4188441"/>
            <a:chExt cx="5613476" cy="338553"/>
          </a:xfrm>
        </p:grpSpPr>
        <p:sp>
          <p:nvSpPr>
            <p:cNvPr id="59" name="Знак ''плюс'' 58">
              <a:extLst>
                <a:ext uri="{FF2B5EF4-FFF2-40B4-BE49-F238E27FC236}">
                  <a16:creationId xmlns="" xmlns:a16="http://schemas.microsoft.com/office/drawing/2014/main" id="{56173456-6F22-42A9-96BF-3499900C8349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="" xmlns:a16="http://schemas.microsoft.com/office/drawing/2014/main" id="{001C9C12-8D85-2615-6483-A838418A0155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Ежемесячный пересмотр объема планового задания в рамках территориальной программы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="" xmlns:a16="http://schemas.microsoft.com/office/drawing/2014/main" id="{10EF0CAA-F472-919F-9320-6EDC9067F8B5}"/>
              </a:ext>
            </a:extLst>
          </p:cNvPr>
          <p:cNvGrpSpPr/>
          <p:nvPr/>
        </p:nvGrpSpPr>
        <p:grpSpPr>
          <a:xfrm>
            <a:off x="6685400" y="2047445"/>
            <a:ext cx="5613476" cy="338553"/>
            <a:chOff x="448153" y="4188441"/>
            <a:chExt cx="5613476" cy="338553"/>
          </a:xfrm>
        </p:grpSpPr>
        <p:sp>
          <p:nvSpPr>
            <p:cNvPr id="62" name="Знак ''плюс'' 61">
              <a:extLst>
                <a:ext uri="{FF2B5EF4-FFF2-40B4-BE49-F238E27FC236}">
                  <a16:creationId xmlns="" xmlns:a16="http://schemas.microsoft.com/office/drawing/2014/main" id="{2E07F164-C130-7741-226B-8310155AE604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="" xmlns:a16="http://schemas.microsoft.com/office/drawing/2014/main" id="{615A42F4-239E-8675-F4BA-70BC99BF8C26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Трудоустройство молодых специалистов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="" xmlns:a16="http://schemas.microsoft.com/office/drawing/2014/main" id="{E1D8BB0F-ADC8-F2A5-8B8F-6F98B86FA260}"/>
              </a:ext>
            </a:extLst>
          </p:cNvPr>
          <p:cNvGrpSpPr/>
          <p:nvPr/>
        </p:nvGrpSpPr>
        <p:grpSpPr>
          <a:xfrm>
            <a:off x="6685400" y="2634480"/>
            <a:ext cx="5613476" cy="338553"/>
            <a:chOff x="448153" y="4188441"/>
            <a:chExt cx="5613476" cy="338553"/>
          </a:xfrm>
        </p:grpSpPr>
        <p:sp>
          <p:nvSpPr>
            <p:cNvPr id="65" name="Знак ''плюс'' 64">
              <a:extLst>
                <a:ext uri="{FF2B5EF4-FFF2-40B4-BE49-F238E27FC236}">
                  <a16:creationId xmlns="" xmlns:a16="http://schemas.microsoft.com/office/drawing/2014/main" id="{6AE7ABAA-9B38-AF2B-D51B-3C8561E2FBC7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="" xmlns:a16="http://schemas.microsoft.com/office/drawing/2014/main" id="{D0DC3EB4-45E1-220B-22F6-E2E61622A57C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="" xmlns:a16="http://schemas.microsoft.com/office/drawing/2014/main" id="{C5742B58-790A-3904-E518-627DBBCD3334}"/>
              </a:ext>
            </a:extLst>
          </p:cNvPr>
          <p:cNvGrpSpPr/>
          <p:nvPr/>
        </p:nvGrpSpPr>
        <p:grpSpPr>
          <a:xfrm>
            <a:off x="6685400" y="3221513"/>
            <a:ext cx="5613476" cy="338553"/>
            <a:chOff x="448153" y="4188441"/>
            <a:chExt cx="5613476" cy="338553"/>
          </a:xfrm>
        </p:grpSpPr>
        <p:sp>
          <p:nvSpPr>
            <p:cNvPr id="68" name="Знак ''плюс'' 67">
              <a:extLst>
                <a:ext uri="{FF2B5EF4-FFF2-40B4-BE49-F238E27FC236}">
                  <a16:creationId xmlns="" xmlns:a16="http://schemas.microsoft.com/office/drawing/2014/main" id="{95B86837-BD1B-152B-A025-36482DD8B75E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="" xmlns:a16="http://schemas.microsoft.com/office/drawing/2014/main" id="{FFBA7454-A215-77DD-9886-E4135E1B89A7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38664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74D1C856-5CCB-E93A-E8E1-AE9DA1006AC1}"/>
              </a:ext>
            </a:extLst>
          </p:cNvPr>
          <p:cNvSpPr/>
          <p:nvPr/>
        </p:nvSpPr>
        <p:spPr>
          <a:xfrm>
            <a:off x="0" y="3804539"/>
            <a:ext cx="12604529" cy="34677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7C9983C-F437-0A19-BC9D-C287B5918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F89DB20-3ADF-3D0C-B289-E8D9BE6A0A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ru-RU" dirty="0"/>
              <a:t>Формирование листа ожидания и технология управления доступностью по ОДИ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91B4F8AF-81C1-B0E8-5235-D4824773BDDC}"/>
              </a:ext>
            </a:extLst>
          </p:cNvPr>
          <p:cNvGraphicFramePr>
            <a:graphicFrameLocks/>
          </p:cNvGraphicFramePr>
          <p:nvPr/>
        </p:nvGraphicFramePr>
        <p:xfrm>
          <a:off x="-4541" y="816038"/>
          <a:ext cx="6299200" cy="286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5EBDB24C-C12D-E439-FEC1-84E93C8F6F4D}"/>
              </a:ext>
            </a:extLst>
          </p:cNvPr>
          <p:cNvGraphicFramePr>
            <a:graphicFrameLocks/>
          </p:cNvGraphicFramePr>
          <p:nvPr/>
        </p:nvGraphicFramePr>
        <p:xfrm>
          <a:off x="6300789" y="3900668"/>
          <a:ext cx="6299200" cy="3094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F404AD5F-35E5-687E-4DAB-77721DE53464}"/>
              </a:ext>
            </a:extLst>
          </p:cNvPr>
          <p:cNvCxnSpPr>
            <a:cxnSpLocks/>
          </p:cNvCxnSpPr>
          <p:nvPr/>
        </p:nvCxnSpPr>
        <p:spPr>
          <a:xfrm>
            <a:off x="6828112" y="788383"/>
            <a:ext cx="0" cy="2977029"/>
          </a:xfrm>
          <a:prstGeom prst="line">
            <a:avLst/>
          </a:prstGeom>
          <a:ln w="190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5E785F27-EA9A-FD8D-3269-45D6BEB33FDA}"/>
              </a:ext>
            </a:extLst>
          </p:cNvPr>
          <p:cNvGrpSpPr/>
          <p:nvPr/>
        </p:nvGrpSpPr>
        <p:grpSpPr>
          <a:xfrm>
            <a:off x="6685400" y="873375"/>
            <a:ext cx="5613476" cy="338553"/>
            <a:chOff x="448153" y="4188441"/>
            <a:chExt cx="5613476" cy="338553"/>
          </a:xfrm>
        </p:grpSpPr>
        <p:sp>
          <p:nvSpPr>
            <p:cNvPr id="8" name="Знак ''плюс'' 7">
              <a:extLst>
                <a:ext uri="{FF2B5EF4-FFF2-40B4-BE49-F238E27FC236}">
                  <a16:creationId xmlns="" xmlns:a16="http://schemas.microsoft.com/office/drawing/2014/main" id="{5689252B-02B8-6A6C-34A7-867C65C2BE56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8E61565D-4AB4-94B8-2342-292EAF5849F8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411F274B-C578-AF05-8A14-C75EF2017740}"/>
              </a:ext>
            </a:extLst>
          </p:cNvPr>
          <p:cNvGrpSpPr/>
          <p:nvPr/>
        </p:nvGrpSpPr>
        <p:grpSpPr>
          <a:xfrm>
            <a:off x="6685400" y="1460410"/>
            <a:ext cx="5613476" cy="338553"/>
            <a:chOff x="448153" y="4188441"/>
            <a:chExt cx="5613476" cy="338553"/>
          </a:xfrm>
        </p:grpSpPr>
        <p:sp>
          <p:nvSpPr>
            <p:cNvPr id="14" name="Знак ''плюс'' 13">
              <a:extLst>
                <a:ext uri="{FF2B5EF4-FFF2-40B4-BE49-F238E27FC236}">
                  <a16:creationId xmlns="" xmlns:a16="http://schemas.microsoft.com/office/drawing/2014/main" id="{7362B6D7-5B29-8FEF-050E-71ED32D3A5F2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46E951FF-BA15-D715-8612-671FF6E40028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4ECE8AC2-8AB7-77BF-D51C-6CE851B9D6B9}"/>
              </a:ext>
            </a:extLst>
          </p:cNvPr>
          <p:cNvGrpSpPr/>
          <p:nvPr/>
        </p:nvGrpSpPr>
        <p:grpSpPr>
          <a:xfrm>
            <a:off x="6685400" y="2047445"/>
            <a:ext cx="5613476" cy="338553"/>
            <a:chOff x="448153" y="4188441"/>
            <a:chExt cx="5613476" cy="338553"/>
          </a:xfrm>
        </p:grpSpPr>
        <p:sp>
          <p:nvSpPr>
            <p:cNvPr id="17" name="Знак ''плюс'' 16">
              <a:extLst>
                <a:ext uri="{FF2B5EF4-FFF2-40B4-BE49-F238E27FC236}">
                  <a16:creationId xmlns="" xmlns:a16="http://schemas.microsoft.com/office/drawing/2014/main" id="{95B6BF13-1B05-1303-033B-CD278DBCD426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10EF13BC-2B82-A4C4-D820-72894D4A4F61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76C0CB19-034E-6DB8-BCB5-A9B688B5F942}"/>
              </a:ext>
            </a:extLst>
          </p:cNvPr>
          <p:cNvGrpSpPr/>
          <p:nvPr/>
        </p:nvGrpSpPr>
        <p:grpSpPr>
          <a:xfrm>
            <a:off x="6685400" y="2634480"/>
            <a:ext cx="5613476" cy="338553"/>
            <a:chOff x="448153" y="4188441"/>
            <a:chExt cx="5613476" cy="338553"/>
          </a:xfrm>
        </p:grpSpPr>
        <p:sp>
          <p:nvSpPr>
            <p:cNvPr id="20" name="Знак ''плюс'' 19">
              <a:extLst>
                <a:ext uri="{FF2B5EF4-FFF2-40B4-BE49-F238E27FC236}">
                  <a16:creationId xmlns="" xmlns:a16="http://schemas.microsoft.com/office/drawing/2014/main" id="{6EE3D1A3-3ECE-EC75-3265-12406BCACE36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F7E2ECE1-E0F8-F132-1E7B-2DA0E979ACC5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951C9DF7-C4C1-0DAD-98A5-2AEF157F2640}"/>
              </a:ext>
            </a:extLst>
          </p:cNvPr>
          <p:cNvGrpSpPr/>
          <p:nvPr/>
        </p:nvGrpSpPr>
        <p:grpSpPr>
          <a:xfrm>
            <a:off x="6685400" y="3221513"/>
            <a:ext cx="5613476" cy="338553"/>
            <a:chOff x="448153" y="4188441"/>
            <a:chExt cx="5613476" cy="338553"/>
          </a:xfrm>
        </p:grpSpPr>
        <p:sp>
          <p:nvSpPr>
            <p:cNvPr id="23" name="Знак ''плюс'' 22">
              <a:extLst>
                <a:ext uri="{FF2B5EF4-FFF2-40B4-BE49-F238E27FC236}">
                  <a16:creationId xmlns="" xmlns:a16="http://schemas.microsoft.com/office/drawing/2014/main" id="{67B82965-5345-2084-2DE7-AAA2FF741383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D76F9EF2-B0DD-628C-97E9-1C8F860C7D77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F5AACF01-22DD-E100-D2A8-F8BE2F8D1B0C}"/>
              </a:ext>
            </a:extLst>
          </p:cNvPr>
          <p:cNvCxnSpPr>
            <a:cxnSpLocks/>
          </p:cNvCxnSpPr>
          <p:nvPr/>
        </p:nvCxnSpPr>
        <p:spPr>
          <a:xfrm>
            <a:off x="486369" y="4023170"/>
            <a:ext cx="0" cy="2977029"/>
          </a:xfrm>
          <a:prstGeom prst="line">
            <a:avLst/>
          </a:prstGeom>
          <a:ln w="190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42555DF1-1A3F-931D-BF23-3DF8AD1DBDF9}"/>
              </a:ext>
            </a:extLst>
          </p:cNvPr>
          <p:cNvGrpSpPr/>
          <p:nvPr/>
        </p:nvGrpSpPr>
        <p:grpSpPr>
          <a:xfrm>
            <a:off x="343657" y="4108162"/>
            <a:ext cx="5613476" cy="338553"/>
            <a:chOff x="448153" y="4188441"/>
            <a:chExt cx="5613476" cy="338553"/>
          </a:xfrm>
        </p:grpSpPr>
        <p:sp>
          <p:nvSpPr>
            <p:cNvPr id="27" name="Знак ''плюс'' 26">
              <a:extLst>
                <a:ext uri="{FF2B5EF4-FFF2-40B4-BE49-F238E27FC236}">
                  <a16:creationId xmlns="" xmlns:a16="http://schemas.microsoft.com/office/drawing/2014/main" id="{12EAC6ED-8C67-9DB6-37B5-BBFE3D5A6F14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="" xmlns:a16="http://schemas.microsoft.com/office/drawing/2014/main" id="{794F5032-7B5A-4473-F388-AB644A964F7B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Пересмотр расписания работы с увеличением продолжительности смены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="" xmlns:a16="http://schemas.microsoft.com/office/drawing/2014/main" id="{0C41B0EB-999B-DAAA-2EEA-FA7269A08E57}"/>
              </a:ext>
            </a:extLst>
          </p:cNvPr>
          <p:cNvGrpSpPr/>
          <p:nvPr/>
        </p:nvGrpSpPr>
        <p:grpSpPr>
          <a:xfrm>
            <a:off x="343657" y="4695197"/>
            <a:ext cx="5613476" cy="338553"/>
            <a:chOff x="448153" y="4188441"/>
            <a:chExt cx="5613476" cy="338553"/>
          </a:xfrm>
        </p:grpSpPr>
        <p:sp>
          <p:nvSpPr>
            <p:cNvPr id="30" name="Знак ''плюс'' 29">
              <a:extLst>
                <a:ext uri="{FF2B5EF4-FFF2-40B4-BE49-F238E27FC236}">
                  <a16:creationId xmlns="" xmlns:a16="http://schemas.microsoft.com/office/drawing/2014/main" id="{7336E929-68F5-23B5-48A4-537DB7CE929D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="" xmlns:a16="http://schemas.microsoft.com/office/drawing/2014/main" id="{D18A5C4D-8EEF-ACE3-45F2-4F0D7973978F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Работа с обоснованностью направления на МРТ, МСКТ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C04410F2-B804-D9C6-89B7-F9BCC116D943}"/>
              </a:ext>
            </a:extLst>
          </p:cNvPr>
          <p:cNvGrpSpPr/>
          <p:nvPr/>
        </p:nvGrpSpPr>
        <p:grpSpPr>
          <a:xfrm>
            <a:off x="343657" y="5282232"/>
            <a:ext cx="5613476" cy="338553"/>
            <a:chOff x="448153" y="4188441"/>
            <a:chExt cx="5613476" cy="338553"/>
          </a:xfrm>
        </p:grpSpPr>
        <p:sp>
          <p:nvSpPr>
            <p:cNvPr id="33" name="Знак ''плюс'' 32">
              <a:extLst>
                <a:ext uri="{FF2B5EF4-FFF2-40B4-BE49-F238E27FC236}">
                  <a16:creationId xmlns="" xmlns:a16="http://schemas.microsoft.com/office/drawing/2014/main" id="{82716180-066A-58EC-6A2F-7F9E41B0BEC1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="" xmlns:a16="http://schemas.microsoft.com/office/drawing/2014/main" id="{C9F57A01-B23B-7D27-3226-15C45C5A437C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Исключение маршрутизации на МРТ детского населения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E43F161B-A417-A846-3A34-4079617D4F8B}"/>
              </a:ext>
            </a:extLst>
          </p:cNvPr>
          <p:cNvGrpSpPr/>
          <p:nvPr/>
        </p:nvGrpSpPr>
        <p:grpSpPr>
          <a:xfrm>
            <a:off x="343657" y="5869267"/>
            <a:ext cx="5613476" cy="338553"/>
            <a:chOff x="448153" y="4188441"/>
            <a:chExt cx="5613476" cy="338553"/>
          </a:xfrm>
        </p:grpSpPr>
        <p:sp>
          <p:nvSpPr>
            <p:cNvPr id="36" name="Знак ''плюс'' 35">
              <a:extLst>
                <a:ext uri="{FF2B5EF4-FFF2-40B4-BE49-F238E27FC236}">
                  <a16:creationId xmlns="" xmlns:a16="http://schemas.microsoft.com/office/drawing/2014/main" id="{08584BE1-544F-F26C-1160-20B8DE948C6F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="" xmlns:a16="http://schemas.microsoft.com/office/drawing/2014/main" id="{A701FB0E-4A1A-5E28-7411-8994CFD2C94C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Обучение методики сканирования </a:t>
              </a:r>
              <a:r>
                <a:rPr lang="ru-RU" sz="1400" dirty="0" err="1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рентгенлаборантов</a:t>
              </a:r>
              <a:r>
                <a:rPr lang="ru-RU" sz="14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 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5BFE805F-94BD-D40C-A753-87DA9C196963}"/>
              </a:ext>
            </a:extLst>
          </p:cNvPr>
          <p:cNvGrpSpPr/>
          <p:nvPr/>
        </p:nvGrpSpPr>
        <p:grpSpPr>
          <a:xfrm>
            <a:off x="343657" y="6456300"/>
            <a:ext cx="5613476" cy="338553"/>
            <a:chOff x="448153" y="4188441"/>
            <a:chExt cx="5613476" cy="338553"/>
          </a:xfrm>
        </p:grpSpPr>
        <p:sp>
          <p:nvSpPr>
            <p:cNvPr id="39" name="Знак ''плюс'' 38">
              <a:extLst>
                <a:ext uri="{FF2B5EF4-FFF2-40B4-BE49-F238E27FC236}">
                  <a16:creationId xmlns="" xmlns:a16="http://schemas.microsoft.com/office/drawing/2014/main" id="{3E5EC8A0-D1C3-2681-7F33-67FA90D17E3B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="" xmlns:a16="http://schemas.microsoft.com/office/drawing/2014/main" id="{DB9E6A29-4F89-B6B9-04AD-703091A2F57B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Дополнительное трудоустройство врачей МРТ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85992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7C9983C-F437-0A19-BC9D-C287B5918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F89DB20-3ADF-3D0C-B289-E8D9BE6A0A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ru-RU" dirty="0"/>
              <a:t>Формирование листа ожидания и технология управления доступностью по ОДИ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A2F946E1-2B71-6523-76AC-DDD72D4DAA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80353547"/>
              </p:ext>
            </p:extLst>
          </p:nvPr>
        </p:nvGraphicFramePr>
        <p:xfrm>
          <a:off x="6299994" y="1789918"/>
          <a:ext cx="6299994" cy="3561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F0A4AB26-63ED-6BA0-DEF3-60B339BB6EB7}"/>
              </a:ext>
            </a:extLst>
          </p:cNvPr>
          <p:cNvCxnSpPr>
            <a:cxnSpLocks/>
          </p:cNvCxnSpPr>
          <p:nvPr/>
        </p:nvCxnSpPr>
        <p:spPr>
          <a:xfrm>
            <a:off x="498432" y="1789918"/>
            <a:ext cx="0" cy="3696482"/>
          </a:xfrm>
          <a:prstGeom prst="line">
            <a:avLst/>
          </a:prstGeom>
          <a:ln w="190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A609B673-8895-1858-375A-FFF145819CC1}"/>
              </a:ext>
            </a:extLst>
          </p:cNvPr>
          <p:cNvGrpSpPr/>
          <p:nvPr/>
        </p:nvGrpSpPr>
        <p:grpSpPr>
          <a:xfrm>
            <a:off x="355720" y="2227356"/>
            <a:ext cx="5613476" cy="338553"/>
            <a:chOff x="448153" y="4188441"/>
            <a:chExt cx="5613476" cy="338553"/>
          </a:xfrm>
        </p:grpSpPr>
        <p:sp>
          <p:nvSpPr>
            <p:cNvPr id="6" name="Знак ''плюс'' 5">
              <a:extLst>
                <a:ext uri="{FF2B5EF4-FFF2-40B4-BE49-F238E27FC236}">
                  <a16:creationId xmlns="" xmlns:a16="http://schemas.microsoft.com/office/drawing/2014/main" id="{6295870A-A49E-CBA5-D3DE-94946C9ED396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86B9708B-DB73-1793-533D-E568A6437CA4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0D5F6BCB-F6B8-3E54-3BFE-1E07252BEF44}"/>
              </a:ext>
            </a:extLst>
          </p:cNvPr>
          <p:cNvGrpSpPr/>
          <p:nvPr/>
        </p:nvGrpSpPr>
        <p:grpSpPr>
          <a:xfrm>
            <a:off x="355720" y="2814391"/>
            <a:ext cx="5613476" cy="338553"/>
            <a:chOff x="448153" y="4188441"/>
            <a:chExt cx="5613476" cy="338553"/>
          </a:xfrm>
        </p:grpSpPr>
        <p:sp>
          <p:nvSpPr>
            <p:cNvPr id="10" name="Знак ''плюс'' 9">
              <a:extLst>
                <a:ext uri="{FF2B5EF4-FFF2-40B4-BE49-F238E27FC236}">
                  <a16:creationId xmlns="" xmlns:a16="http://schemas.microsoft.com/office/drawing/2014/main" id="{A1B32757-DDCC-9E93-4965-6BBE496DA02C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F5631FB2-942B-3A12-A027-F0D645804D6D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E1386E36-72AD-7DA0-BC71-76E522E0ED96}"/>
              </a:ext>
            </a:extLst>
          </p:cNvPr>
          <p:cNvGrpSpPr/>
          <p:nvPr/>
        </p:nvGrpSpPr>
        <p:grpSpPr>
          <a:xfrm>
            <a:off x="355720" y="3401426"/>
            <a:ext cx="5613476" cy="338553"/>
            <a:chOff x="448153" y="4188441"/>
            <a:chExt cx="5613476" cy="338553"/>
          </a:xfrm>
        </p:grpSpPr>
        <p:sp>
          <p:nvSpPr>
            <p:cNvPr id="14" name="Знак ''плюс'' 13">
              <a:extLst>
                <a:ext uri="{FF2B5EF4-FFF2-40B4-BE49-F238E27FC236}">
                  <a16:creationId xmlns="" xmlns:a16="http://schemas.microsoft.com/office/drawing/2014/main" id="{3E63368A-1086-2DF1-5876-AA683A691341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B7DAB82B-86EE-A089-0929-D8B1005B6DC5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EBD56C9F-25A1-2325-49B3-203D8B4D3FA8}"/>
              </a:ext>
            </a:extLst>
          </p:cNvPr>
          <p:cNvGrpSpPr/>
          <p:nvPr/>
        </p:nvGrpSpPr>
        <p:grpSpPr>
          <a:xfrm>
            <a:off x="355720" y="3988461"/>
            <a:ext cx="5613476" cy="338553"/>
            <a:chOff x="448153" y="4188441"/>
            <a:chExt cx="5613476" cy="338553"/>
          </a:xfrm>
        </p:grpSpPr>
        <p:sp>
          <p:nvSpPr>
            <p:cNvPr id="17" name="Знак ''плюс'' 16">
              <a:extLst>
                <a:ext uri="{FF2B5EF4-FFF2-40B4-BE49-F238E27FC236}">
                  <a16:creationId xmlns="" xmlns:a16="http://schemas.microsoft.com/office/drawing/2014/main" id="{9D360546-E7F4-6F42-2BA4-0DB4FD2DDF15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7D517A8C-83BC-B530-E0A4-27760DF7E1F7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8F9DB346-E037-2CE6-71A9-49F45694340F}"/>
              </a:ext>
            </a:extLst>
          </p:cNvPr>
          <p:cNvGrpSpPr/>
          <p:nvPr/>
        </p:nvGrpSpPr>
        <p:grpSpPr>
          <a:xfrm>
            <a:off x="355720" y="4575494"/>
            <a:ext cx="5613476" cy="338553"/>
            <a:chOff x="448153" y="4188441"/>
            <a:chExt cx="5613476" cy="338553"/>
          </a:xfrm>
        </p:grpSpPr>
        <p:sp>
          <p:nvSpPr>
            <p:cNvPr id="20" name="Знак ''плюс'' 19">
              <a:extLst>
                <a:ext uri="{FF2B5EF4-FFF2-40B4-BE49-F238E27FC236}">
                  <a16:creationId xmlns="" xmlns:a16="http://schemas.microsoft.com/office/drawing/2014/main" id="{930A84D9-2F13-E572-0F36-1550369B8922}"/>
                </a:ext>
              </a:extLst>
            </p:cNvPr>
            <p:cNvSpPr/>
            <p:nvPr/>
          </p:nvSpPr>
          <p:spPr>
            <a:xfrm>
              <a:off x="448153" y="4215263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9E479C93-03C7-1B6B-9D0F-8DD9D17C1EBC}"/>
                </a:ext>
              </a:extLst>
            </p:cNvPr>
            <p:cNvSpPr/>
            <p:nvPr/>
          </p:nvSpPr>
          <p:spPr>
            <a:xfrm>
              <a:off x="829230" y="4188441"/>
              <a:ext cx="523239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</a:t>
              </a:r>
              <a:endPara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cxnSp>
        <p:nvCxnSpPr>
          <p:cNvPr id="22" name="Прямая со стрелкой 21"/>
          <p:cNvCxnSpPr/>
          <p:nvPr/>
        </p:nvCxnSpPr>
        <p:spPr>
          <a:xfrm>
            <a:off x="7717536" y="4850892"/>
            <a:ext cx="27432" cy="1271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82128" y="6199632"/>
            <a:ext cx="872355" cy="381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месяц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645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21"/>
          </p:nvPr>
        </p:nvSpPr>
        <p:spPr>
          <a:xfrm>
            <a:off x="1106706" y="151774"/>
            <a:ext cx="10802938" cy="615950"/>
          </a:xfrm>
        </p:spPr>
        <p:txBody>
          <a:bodyPr/>
          <a:lstStyle/>
          <a:p>
            <a:pPr algn="ctr"/>
            <a:r>
              <a:rPr lang="ru-RU" dirty="0"/>
              <a:t>Преимущества новой технологии записи в КГБУЗ «Диагностический центр Алтайского края»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3825" y="711675"/>
            <a:ext cx="9514265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  <a:buSzPct val="150000"/>
            </a:pPr>
            <a:r>
              <a:rPr lang="ru-RU" sz="17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Автоматизация</a:t>
            </a:r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процесса записи в Центр</a:t>
            </a:r>
          </a:p>
          <a:p>
            <a:pPr>
              <a:spcAft>
                <a:spcPts val="1200"/>
              </a:spcAft>
              <a:buClr>
                <a:schemeClr val="tx2"/>
              </a:buClr>
              <a:buSzPct val="150000"/>
            </a:pPr>
            <a:r>
              <a:rPr lang="ru-RU" sz="17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Сокращение горизонта расписания </a:t>
            </a:r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до 1 недели, гибкое управление расписанием</a:t>
            </a:r>
          </a:p>
          <a:p>
            <a:pPr>
              <a:spcAft>
                <a:spcPts val="1200"/>
              </a:spcAft>
              <a:buClr>
                <a:schemeClr val="tx2"/>
              </a:buClr>
              <a:buSzPct val="150000"/>
            </a:pPr>
            <a:r>
              <a:rPr lang="ru-RU" sz="17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Изменение структуры записи</a:t>
            </a:r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под фактические потребности населения</a:t>
            </a:r>
          </a:p>
          <a:p>
            <a:pPr>
              <a:spcAft>
                <a:spcPts val="1200"/>
              </a:spcAft>
              <a:buClr>
                <a:schemeClr val="tx2"/>
              </a:buClr>
              <a:buSzPct val="150000"/>
            </a:pPr>
            <a:r>
              <a:rPr lang="ru-RU" sz="17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Достоверная оценка ресурсных </a:t>
            </a:r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возможностей КГБУЗ «Диагностический центр Алтайского края», гибкое изменение структуры Центра</a:t>
            </a:r>
          </a:p>
          <a:p>
            <a:pPr>
              <a:spcAft>
                <a:spcPts val="1200"/>
              </a:spcAft>
              <a:buClr>
                <a:schemeClr val="tx2"/>
              </a:buClr>
              <a:buSzPct val="150000"/>
            </a:pPr>
            <a:r>
              <a:rPr lang="ru-RU" sz="17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Прогноз выполнения или не выполнения объемов планового задания </a:t>
            </a:r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 рамках территориальной программы государственных гарантий</a:t>
            </a:r>
          </a:p>
          <a:p>
            <a:pPr>
              <a:spcAft>
                <a:spcPts val="1200"/>
              </a:spcAft>
              <a:buClr>
                <a:schemeClr val="tx2"/>
              </a:buClr>
              <a:buSzPct val="150000"/>
            </a:pPr>
            <a:r>
              <a:rPr lang="ru-RU" sz="17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Оцифрованная защита</a:t>
            </a:r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требуемых объемов медицинской помощи по ОДИ в рамках территориальной программы государственных гарантий</a:t>
            </a:r>
          </a:p>
          <a:p>
            <a:pPr>
              <a:spcAft>
                <a:spcPts val="1200"/>
              </a:spcAft>
              <a:buClr>
                <a:schemeClr val="tx2"/>
              </a:buClr>
              <a:buSzPct val="150000"/>
            </a:pPr>
            <a:r>
              <a:rPr lang="ru-RU" sz="17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Достойно аргументированная защита </a:t>
            </a:r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финансовых заявок на развитие материально технической базы  перед органами исполнительной власти в сфере здравоохранения и ТФОМС  </a:t>
            </a:r>
            <a:endParaRPr lang="ru-RU" sz="1700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spcAft>
                <a:spcPts val="1200"/>
              </a:spcAft>
              <a:buClr>
                <a:schemeClr val="tx2"/>
              </a:buClr>
              <a:buSzPct val="150000"/>
            </a:pPr>
            <a:r>
              <a:rPr lang="ru-RU" sz="17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Экспертная оценка направлений </a:t>
            </a:r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на консультативные и инструментальные с точки зрения обоснованности </a:t>
            </a:r>
          </a:p>
          <a:p>
            <a:pPr>
              <a:spcAft>
                <a:spcPts val="1200"/>
              </a:spcAft>
              <a:buClr>
                <a:schemeClr val="tx2"/>
              </a:buClr>
              <a:buSzPct val="150000"/>
            </a:pPr>
            <a:r>
              <a:rPr lang="ru-RU" sz="17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Гибкое изменение </a:t>
            </a:r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структуры Центра под потребности</a:t>
            </a:r>
          </a:p>
          <a:p>
            <a:pPr>
              <a:spcAft>
                <a:spcPts val="1200"/>
              </a:spcAft>
              <a:buClr>
                <a:schemeClr val="tx2"/>
              </a:buClr>
              <a:buSzPct val="150000"/>
            </a:pPr>
            <a:endParaRPr lang="ru-RU" sz="1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DBF00D7A-0821-7EA9-9546-A4890AFCF99B}"/>
              </a:ext>
            </a:extLst>
          </p:cNvPr>
          <p:cNvGrpSpPr/>
          <p:nvPr/>
        </p:nvGrpSpPr>
        <p:grpSpPr>
          <a:xfrm>
            <a:off x="1708749" y="787100"/>
            <a:ext cx="285430" cy="5053082"/>
            <a:chOff x="1519809" y="1127760"/>
            <a:chExt cx="285430" cy="5053082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ACFD1989-CE86-14B2-734E-41C40368C843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1662521" y="1127760"/>
              <a:ext cx="35862" cy="5053082"/>
            </a:xfrm>
            <a:prstGeom prst="line">
              <a:avLst/>
            </a:prstGeom>
            <a:ln w="19050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Знак ''плюс'' 11">
              <a:extLst>
                <a:ext uri="{FF2B5EF4-FFF2-40B4-BE49-F238E27FC236}">
                  <a16:creationId xmlns="" xmlns:a16="http://schemas.microsoft.com/office/drawing/2014/main" id="{062AB2BB-AD44-B5D6-D607-20CA0F4F805C}"/>
                </a:ext>
              </a:extLst>
            </p:cNvPr>
            <p:cNvSpPr/>
            <p:nvPr/>
          </p:nvSpPr>
          <p:spPr>
            <a:xfrm>
              <a:off x="1519809" y="1325784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Знак ''плюс'' 12">
              <a:extLst>
                <a:ext uri="{FF2B5EF4-FFF2-40B4-BE49-F238E27FC236}">
                  <a16:creationId xmlns="" xmlns:a16="http://schemas.microsoft.com/office/drawing/2014/main" id="{87EB8408-DA7E-23ED-FA3D-6B728D7D2AB2}"/>
                </a:ext>
              </a:extLst>
            </p:cNvPr>
            <p:cNvSpPr/>
            <p:nvPr/>
          </p:nvSpPr>
          <p:spPr>
            <a:xfrm>
              <a:off x="1519809" y="1749131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Знак ''плюс'' 13">
              <a:extLst>
                <a:ext uri="{FF2B5EF4-FFF2-40B4-BE49-F238E27FC236}">
                  <a16:creationId xmlns="" xmlns:a16="http://schemas.microsoft.com/office/drawing/2014/main" id="{09E118EB-D16A-D9F3-802D-70D112AB0DEC}"/>
                </a:ext>
              </a:extLst>
            </p:cNvPr>
            <p:cNvSpPr/>
            <p:nvPr/>
          </p:nvSpPr>
          <p:spPr>
            <a:xfrm>
              <a:off x="1519809" y="2201375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Знак ''плюс'' 17">
              <a:extLst>
                <a:ext uri="{FF2B5EF4-FFF2-40B4-BE49-F238E27FC236}">
                  <a16:creationId xmlns="" xmlns:a16="http://schemas.microsoft.com/office/drawing/2014/main" id="{5F4D6A4C-EBA3-9F85-375E-18969A1827B4}"/>
                </a:ext>
              </a:extLst>
            </p:cNvPr>
            <p:cNvSpPr/>
            <p:nvPr/>
          </p:nvSpPr>
          <p:spPr>
            <a:xfrm>
              <a:off x="1519809" y="2634002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Знак ''плюс'' 18">
              <a:extLst>
                <a:ext uri="{FF2B5EF4-FFF2-40B4-BE49-F238E27FC236}">
                  <a16:creationId xmlns="" xmlns:a16="http://schemas.microsoft.com/office/drawing/2014/main" id="{765CB610-F59D-A263-76E3-B6CE418324A3}"/>
                </a:ext>
              </a:extLst>
            </p:cNvPr>
            <p:cNvSpPr/>
            <p:nvPr/>
          </p:nvSpPr>
          <p:spPr>
            <a:xfrm>
              <a:off x="1519809" y="3339421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Знак ''плюс'' 19">
              <a:extLst>
                <a:ext uri="{FF2B5EF4-FFF2-40B4-BE49-F238E27FC236}">
                  <a16:creationId xmlns="" xmlns:a16="http://schemas.microsoft.com/office/drawing/2014/main" id="{68130D58-F3A9-5077-4E3C-441AFDDDFE2D}"/>
                </a:ext>
              </a:extLst>
            </p:cNvPr>
            <p:cNvSpPr/>
            <p:nvPr/>
          </p:nvSpPr>
          <p:spPr>
            <a:xfrm>
              <a:off x="1519809" y="4044840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Знак ''плюс'' 20">
              <a:extLst>
                <a:ext uri="{FF2B5EF4-FFF2-40B4-BE49-F238E27FC236}">
                  <a16:creationId xmlns="" xmlns:a16="http://schemas.microsoft.com/office/drawing/2014/main" id="{F65698FD-81A8-A8B3-4C49-AC9C87362FD8}"/>
                </a:ext>
              </a:extLst>
            </p:cNvPr>
            <p:cNvSpPr/>
            <p:nvPr/>
          </p:nvSpPr>
          <p:spPr>
            <a:xfrm>
              <a:off x="1519809" y="4749905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Знак ''плюс'' 20">
            <a:extLst>
              <a:ext uri="{FF2B5EF4-FFF2-40B4-BE49-F238E27FC236}">
                <a16:creationId xmlns="" xmlns:a16="http://schemas.microsoft.com/office/drawing/2014/main" id="{F65698FD-81A8-A8B3-4C49-AC9C87362FD8}"/>
              </a:ext>
            </a:extLst>
          </p:cNvPr>
          <p:cNvSpPr/>
          <p:nvPr/>
        </p:nvSpPr>
        <p:spPr>
          <a:xfrm>
            <a:off x="1699784" y="4902303"/>
            <a:ext cx="285430" cy="285430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нак ''плюс'' 20">
            <a:extLst>
              <a:ext uri="{FF2B5EF4-FFF2-40B4-BE49-F238E27FC236}">
                <a16:creationId xmlns="" xmlns:a16="http://schemas.microsoft.com/office/drawing/2014/main" id="{F65698FD-81A8-A8B3-4C49-AC9C87362FD8}"/>
              </a:ext>
            </a:extLst>
          </p:cNvPr>
          <p:cNvSpPr/>
          <p:nvPr/>
        </p:nvSpPr>
        <p:spPr>
          <a:xfrm>
            <a:off x="1744608" y="5592586"/>
            <a:ext cx="285430" cy="285430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850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71160D0-0632-D053-228E-830342E3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99628DC-3474-3B8B-0C8B-7B5EB6C1F7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ru-RU" dirty="0"/>
              <a:t> Риски для Центра при изменении технологии записи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32650" y="951035"/>
            <a:ext cx="111453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Смещение </a:t>
            </a:r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ответственности за сроки ожидания с медицинских организаций </a:t>
            </a:r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первичного  </a:t>
            </a:r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звена </a:t>
            </a:r>
            <a:endParaRPr lang="ru-RU" sz="1700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just"/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на </a:t>
            </a:r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КГБУЗ «Диагностический центр Алтайского края</a:t>
            </a:r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»;</a:t>
            </a:r>
          </a:p>
          <a:p>
            <a:pPr algn="just"/>
            <a:endParaRPr lang="ru-RU" sz="1700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just"/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Отсутствие контроля со стороны медицинских организаций прикрепления за выдачей талонов;</a:t>
            </a:r>
          </a:p>
          <a:p>
            <a:pPr algn="just"/>
            <a:endParaRPr lang="ru-RU" sz="1700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just"/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Финансовые потери Центра из-за роста </a:t>
            </a:r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не </a:t>
            </a:r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доходов </a:t>
            </a:r>
            <a:r>
              <a:rPr lang="ru-RU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этапе формирования оптимального </a:t>
            </a:r>
          </a:p>
          <a:p>
            <a:pPr algn="just"/>
            <a:r>
              <a:rPr lang="ru-RU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алгоритма работы роботизированной системы</a:t>
            </a:r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</a:p>
          <a:p>
            <a:pPr algn="just"/>
            <a:endParaRPr lang="ru-RU" sz="1700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just"/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Настороженное отношение пациентов к общению с роботом;</a:t>
            </a:r>
          </a:p>
          <a:p>
            <a:pPr algn="just"/>
            <a:endParaRPr lang="ru-RU" sz="1700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just"/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Отсутствие актуальной базы контактных телефонов; </a:t>
            </a:r>
          </a:p>
          <a:p>
            <a:pPr algn="just"/>
            <a:endParaRPr lang="ru-RU" sz="17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just"/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Отсутствие качественной </a:t>
            </a:r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подготовки для проведения </a:t>
            </a:r>
            <a:r>
              <a:rPr lang="ru-RU" sz="17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инвазивных</a:t>
            </a:r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исследований;</a:t>
            </a:r>
          </a:p>
          <a:p>
            <a:pPr algn="just"/>
            <a:endParaRPr lang="ru-RU" sz="17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just"/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Ограниченная </a:t>
            </a:r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ресурсная </a:t>
            </a:r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база;</a:t>
            </a:r>
          </a:p>
          <a:p>
            <a:pPr algn="just"/>
            <a:endParaRPr lang="ru-RU" sz="17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just"/>
            <a:r>
              <a:rPr lang="ru-RU" sz="17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Потребность </a:t>
            </a:r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 создании единого регионального листа ожидания</a:t>
            </a:r>
          </a:p>
          <a:p>
            <a:pPr algn="just"/>
            <a:r>
              <a:rPr lang="ru-RU" sz="17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DBF00D7A-0821-7EA9-9546-A4890AFCF99B}"/>
              </a:ext>
            </a:extLst>
          </p:cNvPr>
          <p:cNvGrpSpPr/>
          <p:nvPr/>
        </p:nvGrpSpPr>
        <p:grpSpPr>
          <a:xfrm>
            <a:off x="1124071" y="1042296"/>
            <a:ext cx="285430" cy="5053082"/>
            <a:chOff x="1519809" y="1127760"/>
            <a:chExt cx="285430" cy="5053082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="" xmlns:a16="http://schemas.microsoft.com/office/drawing/2014/main" id="{ACFD1989-CE86-14B2-734E-41C40368C843}"/>
                </a:ext>
              </a:extLst>
            </p:cNvPr>
            <p:cNvCxnSpPr>
              <a:cxnSpLocks/>
            </p:cNvCxnSpPr>
            <p:nvPr/>
          </p:nvCxnSpPr>
          <p:spPr>
            <a:xfrm>
              <a:off x="1662521" y="1127760"/>
              <a:ext cx="35862" cy="5053082"/>
            </a:xfrm>
            <a:prstGeom prst="line">
              <a:avLst/>
            </a:prstGeom>
            <a:ln w="19050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Знак ''плюс'' 13">
              <a:extLst>
                <a:ext uri="{FF2B5EF4-FFF2-40B4-BE49-F238E27FC236}">
                  <a16:creationId xmlns="" xmlns:a16="http://schemas.microsoft.com/office/drawing/2014/main" id="{09E118EB-D16A-D9F3-802D-70D112AB0DEC}"/>
                </a:ext>
              </a:extLst>
            </p:cNvPr>
            <p:cNvSpPr/>
            <p:nvPr/>
          </p:nvSpPr>
          <p:spPr>
            <a:xfrm>
              <a:off x="1519809" y="2201375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Знак ''плюс'' 17">
              <a:extLst>
                <a:ext uri="{FF2B5EF4-FFF2-40B4-BE49-F238E27FC236}">
                  <a16:creationId xmlns="" xmlns:a16="http://schemas.microsoft.com/office/drawing/2014/main" id="{5F4D6A4C-EBA3-9F85-375E-18969A1827B4}"/>
                </a:ext>
              </a:extLst>
            </p:cNvPr>
            <p:cNvSpPr/>
            <p:nvPr/>
          </p:nvSpPr>
          <p:spPr>
            <a:xfrm>
              <a:off x="1519809" y="2634002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Знак ''плюс'' 18">
              <a:extLst>
                <a:ext uri="{FF2B5EF4-FFF2-40B4-BE49-F238E27FC236}">
                  <a16:creationId xmlns="" xmlns:a16="http://schemas.microsoft.com/office/drawing/2014/main" id="{765CB610-F59D-A263-76E3-B6CE418324A3}"/>
                </a:ext>
              </a:extLst>
            </p:cNvPr>
            <p:cNvSpPr/>
            <p:nvPr/>
          </p:nvSpPr>
          <p:spPr>
            <a:xfrm>
              <a:off x="1519809" y="3339421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Знак ''плюс'' 19">
              <a:extLst>
                <a:ext uri="{FF2B5EF4-FFF2-40B4-BE49-F238E27FC236}">
                  <a16:creationId xmlns="" xmlns:a16="http://schemas.microsoft.com/office/drawing/2014/main" id="{68130D58-F3A9-5077-4E3C-441AFDDDFE2D}"/>
                </a:ext>
              </a:extLst>
            </p:cNvPr>
            <p:cNvSpPr/>
            <p:nvPr/>
          </p:nvSpPr>
          <p:spPr>
            <a:xfrm>
              <a:off x="1519809" y="4044840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Знак ''плюс'' 20">
              <a:extLst>
                <a:ext uri="{FF2B5EF4-FFF2-40B4-BE49-F238E27FC236}">
                  <a16:creationId xmlns="" xmlns:a16="http://schemas.microsoft.com/office/drawing/2014/main" id="{F65698FD-81A8-A8B3-4C49-AC9C87362FD8}"/>
                </a:ext>
              </a:extLst>
            </p:cNvPr>
            <p:cNvSpPr/>
            <p:nvPr/>
          </p:nvSpPr>
          <p:spPr>
            <a:xfrm>
              <a:off x="1519809" y="4749905"/>
              <a:ext cx="285430" cy="285430"/>
            </a:xfrm>
            <a:prstGeom prst="mathPlus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62692" y="968878"/>
            <a:ext cx="264816" cy="381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4800" dirty="0">
                <a:solidFill>
                  <a:srgbClr val="049274"/>
                </a:solidFill>
              </a:rPr>
              <a:t>-</a:t>
            </a:r>
          </a:p>
        </p:txBody>
      </p:sp>
    </p:spTree>
    <p:extLst>
      <p:ext uri="{BB962C8B-B14F-4D97-AF65-F5344CB8AC3E}">
        <p14:creationId xmlns="" xmlns:p14="http://schemas.microsoft.com/office/powerpoint/2010/main" val="15838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42E389C-659D-6573-76C4-DA5ACB21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6F5A3B5-9F66-4630-B306-BD07A7924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400" y="142964"/>
            <a:ext cx="10802938" cy="55742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Нормативное регулирование вопросов доступности медицинской помощи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BAE1F5DC-C2C3-C49D-4522-E78EAA8B7EC8}"/>
              </a:ext>
            </a:extLst>
          </p:cNvPr>
          <p:cNvGrpSpPr/>
          <p:nvPr/>
        </p:nvGrpSpPr>
        <p:grpSpPr>
          <a:xfrm>
            <a:off x="1410296" y="827640"/>
            <a:ext cx="9931700" cy="5210949"/>
            <a:chOff x="713672" y="1807010"/>
            <a:chExt cx="9931700" cy="5210949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AAA9329-A150-1A26-5049-2F0CA756D481}"/>
                </a:ext>
              </a:extLst>
            </p:cNvPr>
            <p:cNvSpPr txBox="1"/>
            <p:nvPr/>
          </p:nvSpPr>
          <p:spPr>
            <a:xfrm>
              <a:off x="1620360" y="1807010"/>
              <a:ext cx="87381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Постановление Правительства РФ от 28 декабря 2021 г. N 2505</a:t>
              </a:r>
              <a:br>
                <a:rPr lang="ru-RU" sz="1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</a:br>
              <a:r>
                <a:rPr lang="ru-RU" sz="16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О Программе </a:t>
              </a:r>
              <a:r>
                <a:rPr lang="ru-RU" sz="1600" b="1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государственных</a:t>
              </a:r>
              <a:r>
                <a:rPr lang="ru-RU" sz="16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 гарантий бесплатного оказания гражданам </a:t>
              </a:r>
              <a:r>
                <a:rPr lang="ru-RU" sz="1600" b="1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медицинской </a:t>
              </a:r>
              <a:r>
                <a:rPr lang="ru-RU" sz="16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помощи на 2022 год и на плановый период 2023 и 2024: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7010350-93E5-0D6C-1BB6-BEFB88F966EE}"/>
                </a:ext>
              </a:extLst>
            </p:cNvPr>
            <p:cNvSpPr txBox="1"/>
            <p:nvPr/>
          </p:nvSpPr>
          <p:spPr>
            <a:xfrm>
              <a:off x="713672" y="2796034"/>
              <a:ext cx="9931700" cy="4221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800" b="1" dirty="0">
                  <a:solidFill>
                    <a:schemeClr val="accent1">
                      <a:lumMod val="75000"/>
                    </a:schemeClr>
                  </a:solidFill>
                </a:rPr>
                <a:t>Сроки ожидания:</a:t>
              </a:r>
            </a:p>
            <a:p>
              <a:pPr marL="342900" indent="-342900">
                <a:spcAft>
                  <a:spcPts val="600"/>
                </a:spcAft>
                <a:buClr>
                  <a:schemeClr val="accent1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ru-RU" dirty="0"/>
                <a:t>Сроки проведения консультаций врачей-специалистов  - </a:t>
              </a:r>
              <a:r>
                <a:rPr lang="ru-RU" b="1" dirty="0">
                  <a:solidFill>
                    <a:srgbClr val="FF0000"/>
                  </a:solidFill>
                </a:rPr>
                <a:t>14 рабочих дней</a:t>
              </a:r>
              <a:r>
                <a:rPr lang="ru-RU" dirty="0"/>
                <a:t> со дня обращения пациента в медицинскую </a:t>
              </a:r>
              <a:r>
                <a:rPr lang="ru-RU" dirty="0" smtClean="0"/>
                <a:t>организацию;</a:t>
              </a:r>
              <a:endParaRPr lang="ru-RU" dirty="0"/>
            </a:p>
            <a:p>
              <a:pPr marL="342900" indent="-342900">
                <a:spcAft>
                  <a:spcPts val="600"/>
                </a:spcAft>
                <a:buClr>
                  <a:schemeClr val="accent1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ru-RU" dirty="0"/>
                <a:t>Сроки проведения консультаций врачей-специалистов в случае подозрения на онкологическое заболевание   - </a:t>
              </a:r>
              <a:r>
                <a:rPr lang="ru-RU" b="1" dirty="0">
                  <a:solidFill>
                    <a:srgbClr val="FF0000"/>
                  </a:solidFill>
                </a:rPr>
                <a:t>3 рабочих </a:t>
              </a:r>
              <a:r>
                <a:rPr lang="ru-RU" b="1" dirty="0" smtClean="0">
                  <a:solidFill>
                    <a:srgbClr val="FF0000"/>
                  </a:solidFill>
                </a:rPr>
                <a:t>дня;</a:t>
              </a:r>
              <a:endParaRPr lang="ru-RU" b="1" dirty="0">
                <a:solidFill>
                  <a:srgbClr val="FF0000"/>
                </a:solidFill>
              </a:endParaRPr>
            </a:p>
            <a:p>
              <a:pPr marL="342900" indent="-342900">
                <a:spcAft>
                  <a:spcPts val="600"/>
                </a:spcAft>
                <a:buClr>
                  <a:schemeClr val="accent1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ru-RU" dirty="0"/>
                <a:t>Сроки проведения диагностических инструментальных и лабораторных исследований при оказании первичной медико-санитарной помощи - </a:t>
              </a:r>
              <a:r>
                <a:rPr lang="ru-RU" b="1" dirty="0">
                  <a:solidFill>
                    <a:srgbClr val="FF0000"/>
                  </a:solidFill>
                </a:rPr>
                <a:t>14 рабочих дней</a:t>
              </a:r>
              <a:r>
                <a:rPr lang="ru-RU" dirty="0"/>
                <a:t> со дня назначения </a:t>
              </a:r>
              <a:r>
                <a:rPr lang="ru-RU" dirty="0" smtClean="0"/>
                <a:t>исследований;</a:t>
              </a:r>
              <a:endParaRPr lang="ru-RU" dirty="0"/>
            </a:p>
            <a:p>
              <a:pPr marL="342900" indent="-342900">
                <a:spcAft>
                  <a:spcPts val="600"/>
                </a:spcAft>
                <a:buClr>
                  <a:schemeClr val="accent1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ru-RU" dirty="0"/>
                <a:t>Сроки проведения компьютерной томографии, магнитно-резонансной томографии и ангиографии - </a:t>
              </a:r>
              <a:r>
                <a:rPr lang="ru-RU" b="1" dirty="0">
                  <a:solidFill>
                    <a:srgbClr val="FF0000"/>
                  </a:solidFill>
                </a:rPr>
                <a:t>14 рабочих дней </a:t>
              </a:r>
              <a:r>
                <a:rPr lang="ru-RU" dirty="0"/>
                <a:t>со дня </a:t>
              </a:r>
              <a:r>
                <a:rPr lang="ru-RU" dirty="0" smtClean="0"/>
                <a:t>назначения;</a:t>
              </a:r>
              <a:endParaRPr lang="ru-RU" dirty="0"/>
            </a:p>
            <a:p>
              <a:pPr marL="342900" indent="-342900">
                <a:spcAft>
                  <a:spcPts val="600"/>
                </a:spcAft>
                <a:buClr>
                  <a:schemeClr val="accent1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ru-RU" dirty="0"/>
                <a:t>Сроки проведения диагностических инструментальных и лабораторных исследований в случае подозрения на онкологические заболевания - </a:t>
              </a:r>
              <a:r>
                <a:rPr lang="ru-RU" b="1" dirty="0">
                  <a:solidFill>
                    <a:srgbClr val="FF0000"/>
                  </a:solidFill>
                </a:rPr>
                <a:t>7 рабочих дней</a:t>
              </a:r>
              <a:r>
                <a:rPr lang="ru-RU" dirty="0"/>
                <a:t> со дня назначения </a:t>
              </a:r>
              <a:r>
                <a:rPr lang="ru-RU" dirty="0" smtClean="0"/>
                <a:t>исследований.</a:t>
              </a:r>
              <a:endParaRPr lang="ru-RU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6239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42E389C-659D-6573-76C4-DA5ACB21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6F5A3B5-9F66-4630-B306-BD07A7924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400" y="142964"/>
            <a:ext cx="10802938" cy="557427"/>
          </a:xfrm>
        </p:spPr>
        <p:txBody>
          <a:bodyPr/>
          <a:lstStyle/>
          <a:p>
            <a:pPr algn="ctr"/>
            <a:r>
              <a:rPr lang="ru-RU" dirty="0"/>
              <a:t>Нормативное регулирование вопросов доступности медицинской помощи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AAA9329-A150-1A26-5049-2F0CA756D481}"/>
              </a:ext>
            </a:extLst>
          </p:cNvPr>
          <p:cNvSpPr txBox="1"/>
          <p:nvPr/>
        </p:nvSpPr>
        <p:spPr>
          <a:xfrm>
            <a:off x="2411507" y="974687"/>
            <a:ext cx="8543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Постановление Правительства РФ от 28 декабря 2021 г. N 2505</a:t>
            </a:r>
            <a:b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 Программе государственных гарантий бесплатного оказания гражданам 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медицинской 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помощи на 2022 год и на плановый период 2023 и 2024: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67810288"/>
              </p:ext>
            </p:extLst>
          </p:nvPr>
        </p:nvGraphicFramePr>
        <p:xfrm>
          <a:off x="371634" y="1981104"/>
          <a:ext cx="11856720" cy="38405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83960">
                  <a:extLst>
                    <a:ext uri="{9D8B030D-6E8A-4147-A177-3AD203B41FA5}">
                      <a16:colId xmlns="" xmlns:a16="http://schemas.microsoft.com/office/drawing/2014/main" val="3824698705"/>
                    </a:ext>
                  </a:extLst>
                </a:gridCol>
                <a:gridCol w="2675640">
                  <a:extLst>
                    <a:ext uri="{9D8B030D-6E8A-4147-A177-3AD203B41FA5}">
                      <a16:colId xmlns="" xmlns:a16="http://schemas.microsoft.com/office/drawing/2014/main" val="4021527621"/>
                    </a:ext>
                  </a:extLst>
                </a:gridCol>
                <a:gridCol w="2509520">
                  <a:extLst>
                    <a:ext uri="{9D8B030D-6E8A-4147-A177-3AD203B41FA5}">
                      <a16:colId xmlns="" xmlns:a16="http://schemas.microsoft.com/office/drawing/2014/main" val="1113006849"/>
                    </a:ext>
                  </a:extLst>
                </a:gridCol>
                <a:gridCol w="2387600">
                  <a:extLst>
                    <a:ext uri="{9D8B030D-6E8A-4147-A177-3AD203B41FA5}">
                      <a16:colId xmlns="" xmlns:a16="http://schemas.microsoft.com/office/drawing/2014/main" val="90977355"/>
                    </a:ext>
                  </a:extLst>
                </a:gridCol>
              </a:tblGrid>
              <a:tr h="9358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effectLst/>
                        </a:rPr>
                        <a:t> Объемы </a:t>
                      </a:r>
                      <a:r>
                        <a:rPr lang="ru-RU" sz="18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ОДИ</a:t>
                      </a:r>
                      <a:r>
                        <a:rPr lang="ru-RU" sz="1800" b="1" u="none" strike="noStrike" dirty="0">
                          <a:effectLst/>
                        </a:rPr>
                        <a:t>: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Средние нормативы объема </a:t>
                      </a:r>
                    </a:p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на 1 жителя</a:t>
                      </a:r>
                      <a:endParaRPr lang="ru-RU" sz="1400" b="1" i="0" u="none" strike="noStrike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Количество исследований </a:t>
                      </a:r>
                      <a:br>
                        <a:rPr lang="ru-RU" sz="14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</a:br>
                      <a:r>
                        <a:rPr lang="ru-RU" sz="14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на Алтайский край</a:t>
                      </a:r>
                      <a:endParaRPr lang="ru-RU" sz="1400" b="1" i="0" u="none" strike="noStrike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Плановые объемы </a:t>
                      </a:r>
                    </a:p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ДЦАК на 2022 год</a:t>
                      </a:r>
                      <a:endParaRPr lang="ru-RU" sz="1400" b="1" i="0" u="none" strike="noStrike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4647766"/>
                  </a:ext>
                </a:extLst>
              </a:tr>
              <a:tr h="527243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Компьютерная томография</a:t>
                      </a:r>
                      <a:endParaRPr lang="ru-RU" sz="1400" b="1" i="0" u="none" strike="noStrike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Roboto" panose="0200000000000000000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0,04632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Roboto" panose="0200000000000000000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42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107369 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42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31176 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78321508"/>
                  </a:ext>
                </a:extLst>
              </a:tr>
              <a:tr h="608711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Магнитно-резонансная томография</a:t>
                      </a:r>
                      <a:endParaRPr lang="ru-RU" sz="1400" b="1" i="0" u="none" strike="noStrike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Roboto" panose="0200000000000000000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0,02634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Roboto" panose="0200000000000000000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42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61056 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42" rtl="0" eaLnBrk="1" fontAlgn="ctr" latinLnBrk="0" hangingPunct="1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r>
                        <a:rPr lang="ru-RU" sz="16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38213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41106514"/>
                  </a:ext>
                </a:extLst>
              </a:tr>
              <a:tr h="605270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Ультразвуковое исследование сердечно-сосудистой системы</a:t>
                      </a:r>
                      <a:endParaRPr lang="ru-RU" sz="1400" b="1" i="0" u="none" strike="noStrike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Roboto" panose="0200000000000000000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0,08286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Roboto" panose="0200000000000000000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42" rtl="0" eaLnBrk="1" fontAlgn="ctr" latinLnBrk="0" hangingPunct="1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r>
                        <a:rPr lang="ru-RU" sz="16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192069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42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48778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6623328"/>
                  </a:ext>
                </a:extLst>
              </a:tr>
              <a:tr h="613248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Эндоскопическое диагностическое исследование</a:t>
                      </a:r>
                      <a:endParaRPr lang="ru-RU" sz="1400" b="1" i="0" u="none" strike="noStrike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Roboto" panose="0200000000000000000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0,02994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Roboto" panose="0200000000000000000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42" rtl="0" eaLnBrk="1" fontAlgn="ctr" latinLnBrk="0" hangingPunct="1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r>
                        <a:rPr lang="ru-RU" sz="16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69400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42" rtl="0" eaLnBrk="1" fontAlgn="ctr" latinLnBrk="0" hangingPunct="1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r>
                        <a:rPr lang="ru-RU" sz="16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11423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70851318"/>
                  </a:ext>
                </a:extLst>
              </a:tr>
              <a:tr h="55022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Патологоанатомическое исследование </a:t>
                      </a:r>
                      <a:r>
                        <a:rPr lang="ru-RU" sz="1400" b="1" u="none" strike="noStrike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биопсийного</a:t>
                      </a:r>
                      <a:r>
                        <a:rPr lang="ru-RU" sz="14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 (операционного) материала </a:t>
                      </a:r>
                      <a:endParaRPr lang="ru-RU" sz="1400" b="1" i="0" u="none" strike="noStrike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Roboto" panose="0200000000000000000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0,01321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Roboto" panose="0200000000000000000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42" rtl="0" eaLnBrk="1" fontAlgn="ctr" latinLnBrk="0" hangingPunct="1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6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30620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42" rtl="0" eaLnBrk="1" fontAlgn="ctr" latinLnBrk="0" hangingPunct="1"/>
                      <a:r>
                        <a:rPr lang="ru-RU" sz="1800" u="none" strike="noStrike" dirty="0">
                          <a:effectLst/>
                        </a:rPr>
                        <a:t> 1</a:t>
                      </a:r>
                      <a:r>
                        <a:rPr lang="ru-RU" sz="16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0048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0901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107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42E389C-659D-6573-76C4-DA5ACB21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6F5A3B5-9F66-4630-B306-BD07A7924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400" y="142964"/>
            <a:ext cx="10802938" cy="55742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Нормативное регулирование вопросов доступности медицинской помощи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7010350-93E5-0D6C-1BB6-BEFB88F966EE}"/>
              </a:ext>
            </a:extLst>
          </p:cNvPr>
          <p:cNvSpPr txBox="1"/>
          <p:nvPr/>
        </p:nvSpPr>
        <p:spPr>
          <a:xfrm>
            <a:off x="635437" y="4158621"/>
            <a:ext cx="4596963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Tx/>
              <a:buAutoNum type="arabicPeriod"/>
            </a:pP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Порядок направления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Минимально достаточный объем исследований при направлении в ДЦАК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AAA9329-A150-1A26-5049-2F0CA756D481}"/>
              </a:ext>
            </a:extLst>
          </p:cNvPr>
          <p:cNvSpPr txBox="1"/>
          <p:nvPr/>
        </p:nvSpPr>
        <p:spPr>
          <a:xfrm>
            <a:off x="531873" y="1790279"/>
            <a:ext cx="5208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Приказ Министерства здравоохранения Алтайского края от 22.8.2022 № 448</a:t>
            </a:r>
          </a:p>
          <a:p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«Об утверждении Порядка направления пациентов медицинскими организациями в КГБУЗ "Диагностический центр Алтайского края»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C58AD33-A0ED-1402-F0A0-ABC6BD93CB9E}"/>
              </a:ext>
            </a:extLst>
          </p:cNvPr>
          <p:cNvSpPr txBox="1"/>
          <p:nvPr/>
        </p:nvSpPr>
        <p:spPr>
          <a:xfrm>
            <a:off x="6299993" y="1005702"/>
            <a:ext cx="6299995" cy="55092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/>
              <a:t>Запись пациентов в ДЦАК осуществляется в региональной медицинской информационной системе "МИС 22" или через удаленную регистратуру ДЦАК.</a:t>
            </a:r>
          </a:p>
          <a:p>
            <a:pPr>
              <a:spcAft>
                <a:spcPts val="600"/>
              </a:spcAft>
            </a:pPr>
            <a:r>
              <a:rPr lang="ru-RU" sz="1200" dirty="0"/>
              <a:t>Запись пациентов в ДЦАК осуществляется при наличии направления (</a:t>
            </a:r>
            <a:r>
              <a:rPr lang="ru-RU" sz="1200" dirty="0">
                <a:hlinkClick r:id="rId2"/>
              </a:rPr>
              <a:t>форма N 057/у-04</a:t>
            </a:r>
            <a:r>
              <a:rPr lang="ru-RU" sz="1200" dirty="0"/>
              <a:t>) и выписки (</a:t>
            </a:r>
            <a:r>
              <a:rPr lang="ru-RU" sz="1200" dirty="0">
                <a:hlinkClick r:id="rId3"/>
              </a:rPr>
              <a:t>форма N 027/у</a:t>
            </a:r>
            <a:r>
              <a:rPr lang="ru-RU" sz="1200" dirty="0"/>
              <a:t>), </a:t>
            </a:r>
          </a:p>
          <a:p>
            <a:pPr>
              <a:spcAft>
                <a:spcPts val="600"/>
              </a:spcAft>
            </a:pPr>
            <a:r>
              <a:rPr lang="ru-RU" sz="1200" dirty="0"/>
              <a:t>При оформлении направления указывается требуемая методика на основе федеральной номенклатуры медицинских услуг в соответствии со справочником медицинских услуг в </a:t>
            </a:r>
            <a:r>
              <a:rPr lang="ru-RU" sz="1200" dirty="0">
                <a:hlinkClick r:id="rId4"/>
              </a:rPr>
              <a:t>Тарифном соглашении</a:t>
            </a:r>
            <a:r>
              <a:rPr lang="ru-RU" sz="1200" dirty="0"/>
              <a:t> Алтайского края.</a:t>
            </a:r>
          </a:p>
          <a:p>
            <a:pPr>
              <a:spcAft>
                <a:spcPts val="600"/>
              </a:spcAft>
            </a:pPr>
            <a:r>
              <a:rPr lang="ru-RU" sz="1200" dirty="0"/>
              <a:t>6. Выписка должна содержать минимальный объем предварительных лабораторных и инструментальных методов исследования при направлении пациента на консультативные и отдельные диагностические </a:t>
            </a:r>
            <a:r>
              <a:rPr lang="ru-RU" sz="1200" dirty="0" smtClean="0"/>
              <a:t>услуги.</a:t>
            </a:r>
            <a:endParaRPr lang="ru-RU" sz="1200" dirty="0"/>
          </a:p>
          <a:p>
            <a:pPr>
              <a:spcAft>
                <a:spcPts val="600"/>
              </a:spcAft>
            </a:pPr>
            <a:r>
              <a:rPr lang="ru-RU" sz="1200" dirty="0"/>
              <a:t>ДЦАК предварительно проводит в МИСС 22 проверку электронных направлений </a:t>
            </a:r>
            <a:br>
              <a:rPr lang="ru-RU" sz="1200" dirty="0"/>
            </a:br>
            <a:r>
              <a:rPr lang="ru-RU" sz="1200" dirty="0"/>
              <a:t>на предмет наличия минимального объема предварительных лабораторных </a:t>
            </a:r>
            <a:br>
              <a:rPr lang="ru-RU" sz="1200" dirty="0"/>
            </a:br>
            <a:r>
              <a:rPr lang="ru-RU" sz="1200" dirty="0"/>
              <a:t>и инструментальных методов исследования</a:t>
            </a:r>
          </a:p>
          <a:p>
            <a:pPr>
              <a:spcAft>
                <a:spcPts val="600"/>
              </a:spcAft>
            </a:pPr>
            <a:r>
              <a:rPr lang="ru-RU" sz="1200" dirty="0"/>
              <a:t>При неисполнении рекомендаций о корректировке объема исследований и/или отсутствии в выписке пациента минимального объема предварительных лабораторных и инструментальных методов исследования, ДЦАК проводит их самостоятельно без направления МО.</a:t>
            </a:r>
          </a:p>
          <a:p>
            <a:pPr>
              <a:spcAft>
                <a:spcPts val="600"/>
              </a:spcAft>
            </a:pPr>
            <a:r>
              <a:rPr lang="ru-RU" sz="1200" dirty="0" smtClean="0"/>
              <a:t>Оплата </a:t>
            </a:r>
            <a:r>
              <a:rPr lang="ru-RU" sz="1200" dirty="0"/>
              <a:t>консультативного приёма и предоставленных медицинских услуг осуществляется между ДЦАК и МО в соответствии с </a:t>
            </a:r>
            <a:r>
              <a:rPr lang="ru-RU" sz="1200" dirty="0">
                <a:hlinkClick r:id="rId4"/>
              </a:rPr>
              <a:t>Тарифным соглашением</a:t>
            </a:r>
            <a:r>
              <a:rPr lang="ru-RU" sz="1200" dirty="0"/>
              <a:t> </a:t>
            </a:r>
            <a:br>
              <a:rPr lang="ru-RU" sz="1200" dirty="0"/>
            </a:br>
            <a:r>
              <a:rPr lang="ru-RU" sz="1200" dirty="0"/>
              <a:t>в системе обязательного медицинского страхования Алтайского края.</a:t>
            </a:r>
          </a:p>
          <a:p>
            <a:pPr>
              <a:spcAft>
                <a:spcPts val="600"/>
              </a:spcAft>
            </a:pPr>
            <a:r>
              <a:rPr lang="ru-RU" sz="1200" dirty="0"/>
              <a:t>При отсутствии в расписании ДЦАК свободных талонов направление пациента добавляется ДЦАК в "Лист ожидания", </a:t>
            </a:r>
          </a:p>
          <a:p>
            <a:pPr>
              <a:spcAft>
                <a:spcPts val="600"/>
              </a:spcAft>
            </a:pPr>
            <a:r>
              <a:rPr lang="ru-RU" sz="1200" dirty="0" smtClean="0"/>
              <a:t>При </a:t>
            </a:r>
            <a:r>
              <a:rPr lang="ru-RU" sz="1200" dirty="0"/>
              <a:t>наличии направления в "Листе ожидания" ДЦАК обеспечивает запись пациентов в сроки, не превышающие сроки ожидания медицинской помощи, установленные </a:t>
            </a:r>
            <a:r>
              <a:rPr lang="ru-RU" sz="1200" dirty="0">
                <a:hlinkClick r:id="rId5"/>
              </a:rPr>
              <a:t>Территориальной программой</a:t>
            </a:r>
            <a:r>
              <a:rPr lang="ru-RU" sz="1200" dirty="0"/>
              <a:t> государственных гарантий бесплатного оказания медицинской помощи.</a:t>
            </a:r>
          </a:p>
        </p:txBody>
      </p:sp>
    </p:spTree>
    <p:extLst>
      <p:ext uri="{BB962C8B-B14F-4D97-AF65-F5344CB8AC3E}">
        <p14:creationId xmlns="" xmlns:p14="http://schemas.microsoft.com/office/powerpoint/2010/main" val="119042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42E389C-659D-6573-76C4-DA5ACB21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6F5A3B5-9F66-4630-B306-BD07A7924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dirty="0"/>
              <a:t>Изменение организационной структуры записи в  </a:t>
            </a:r>
          </a:p>
          <a:p>
            <a:pPr algn="ctr">
              <a:spcBef>
                <a:spcPts val="0"/>
              </a:spcBef>
            </a:pPr>
            <a:r>
              <a:rPr lang="ru-RU" dirty="0"/>
              <a:t>КГБУЗ «Диагностический центр Алтайского края»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8382000" y="910398"/>
            <a:ext cx="2742739" cy="615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Новая система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3" cstate="print"/>
          <a:srcRect t="11165" b="3959"/>
          <a:stretch/>
        </p:blipFill>
        <p:spPr bwMode="auto">
          <a:xfrm>
            <a:off x="491583" y="1204846"/>
            <a:ext cx="6627060" cy="336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7147742" y="1605936"/>
            <a:ext cx="5097295" cy="3864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Зайти в удаленную регистратуру</a:t>
            </a:r>
          </a:p>
          <a:p>
            <a:pPr marL="342900" indent="-3429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Провести мониторинг свободных слотов на услугу</a:t>
            </a:r>
          </a:p>
          <a:p>
            <a:pPr marL="342900" indent="-3429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Записать пациента при наличии свободного слота</a:t>
            </a:r>
          </a:p>
          <a:p>
            <a:pPr marL="342900" indent="-3429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При отсутствии талона сформировать электронное направление</a:t>
            </a:r>
          </a:p>
          <a:p>
            <a:pPr marL="342900" indent="-3429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Пациент автоматически становится в лист ожидания</a:t>
            </a:r>
          </a:p>
          <a:p>
            <a:pPr marL="342900" indent="-3429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Талоны распределяются ежедневно в соответствии с датой постановки</a:t>
            </a:r>
          </a:p>
          <a:p>
            <a:pPr marL="342900" indent="-3429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При назначении талона пациенту звонит робот и уведомляет о дате и времени приема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575A0330-D389-788B-FDAA-CE3B9C52A638}"/>
              </a:ext>
            </a:extLst>
          </p:cNvPr>
          <p:cNvGrpSpPr/>
          <p:nvPr/>
        </p:nvGrpSpPr>
        <p:grpSpPr>
          <a:xfrm>
            <a:off x="1564640" y="5118913"/>
            <a:ext cx="4212588" cy="866522"/>
            <a:chOff x="1778000" y="4986833"/>
            <a:chExt cx="4212588" cy="86652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D810F012-A958-AB20-0BB8-A900E0A1493D}"/>
                </a:ext>
              </a:extLst>
            </p:cNvPr>
            <p:cNvSpPr/>
            <p:nvPr/>
          </p:nvSpPr>
          <p:spPr>
            <a:xfrm>
              <a:off x="1778000" y="4986833"/>
              <a:ext cx="4212588" cy="866522"/>
            </a:xfrm>
            <a:prstGeom prst="roundRect">
              <a:avLst>
                <a:gd name="adj" fmla="val 892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/>
                <a:t> Голосовой робот ДЦАК</a:t>
              </a:r>
              <a:endParaRPr lang="ru-RU" dirty="0"/>
            </a:p>
          </p:txBody>
        </p:sp>
        <p:pic>
          <p:nvPicPr>
            <p:cNvPr id="5" name="out-89039900319-3400-20220908-160628-1662627988.328837">
              <a:hlinkClick r:id="" action="ppaction://media"/>
              <a:extLst>
                <a:ext uri="{FF2B5EF4-FFF2-40B4-BE49-F238E27FC236}">
                  <a16:creationId xmlns="" xmlns:a16="http://schemas.microsoft.com/office/drawing/2014/main" id="{6476AA38-9CFC-FEC4-5809-C396754559B8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="" xmlns:p14="http://schemas.microsoft.com/office/powerpoint/2010/main" r:embed="rId4"/>
                </p:ext>
              </p:extLst>
            </p:nvPr>
          </p:nvPicPr>
          <p:blipFill>
            <a:blip r:embed="rId5" cstate="print"/>
            <a:stretch>
              <a:fillRect/>
            </a:stretch>
          </p:blipFill>
          <p:spPr>
            <a:xfrm>
              <a:off x="5146657" y="5238236"/>
              <a:ext cx="596732" cy="5967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452701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/>
          <p:nvPr/>
        </p:nvPicPr>
        <p:blipFill>
          <a:blip r:embed="rId2" cstate="print"/>
          <a:srcRect l="24760" t="16010" b="6897"/>
          <a:stretch>
            <a:fillRect/>
          </a:stretch>
        </p:blipFill>
        <p:spPr bwMode="auto">
          <a:xfrm>
            <a:off x="630111" y="2867711"/>
            <a:ext cx="6024689" cy="347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42E389C-659D-6573-76C4-DA5ACB21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6F5A3B5-9F66-4630-B306-BD07A7924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ru-RU" dirty="0"/>
              <a:t>Изменение организационной структуры записи</a:t>
            </a:r>
            <a:br>
              <a:rPr lang="ru-RU" dirty="0"/>
            </a:br>
            <a:r>
              <a:rPr lang="ru-RU" dirty="0"/>
              <a:t>в  КГБУЗ «Диагностический центр Алтайского края»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009915" y="2687421"/>
            <a:ext cx="5590073" cy="17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SzPct val="110000"/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Зайти в удаленную регистратуру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SzPct val="110000"/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Провести мониторинг свободных слотов на услугу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SzPct val="110000"/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Записать пациента при наличии свободного слота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SzPct val="110000"/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При отсутствии талона продолжить мониторинг на следующий день 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8462326" y="1967850"/>
            <a:ext cx="2685252" cy="531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6"/>
                </a:solidFill>
              </a:rPr>
              <a:t>Старая система</a:t>
            </a:r>
          </a:p>
        </p:txBody>
      </p:sp>
      <p:pic>
        <p:nvPicPr>
          <p:cNvPr id="50" name="Рисунок 49"/>
          <p:cNvPicPr/>
          <p:nvPr/>
        </p:nvPicPr>
        <p:blipFill>
          <a:blip r:embed="rId3" cstate="print"/>
          <a:srcRect l="28934" t="18719" r="29216" b="39655"/>
          <a:stretch>
            <a:fillRect/>
          </a:stretch>
        </p:blipFill>
        <p:spPr bwMode="auto">
          <a:xfrm>
            <a:off x="914400" y="1155001"/>
            <a:ext cx="3708209" cy="215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B8E2AC9-109C-B37A-404F-841827226786}"/>
              </a:ext>
            </a:extLst>
          </p:cNvPr>
          <p:cNvPicPr/>
          <p:nvPr/>
        </p:nvPicPr>
        <p:blipFill rotWithShape="1">
          <a:blip r:embed="rId2" cstate="print"/>
          <a:srcRect l="62184" t="55615" r="12943" b="37199"/>
          <a:stretch/>
        </p:blipFill>
        <p:spPr bwMode="auto">
          <a:xfrm>
            <a:off x="4058625" y="5506720"/>
            <a:ext cx="6024689" cy="97940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C1B2B86-7887-E4F3-B263-F04AFA85896C}"/>
              </a:ext>
            </a:extLst>
          </p:cNvPr>
          <p:cNvSpPr/>
          <p:nvPr/>
        </p:nvSpPr>
        <p:spPr>
          <a:xfrm>
            <a:off x="3566161" y="4612640"/>
            <a:ext cx="1930399" cy="41046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4086F102-612F-E15A-11F5-20C463540945}"/>
              </a:ext>
            </a:extLst>
          </p:cNvPr>
          <p:cNvCxnSpPr>
            <a:stCxn id="5" idx="3"/>
          </p:cNvCxnSpPr>
          <p:nvPr/>
        </p:nvCxnSpPr>
        <p:spPr>
          <a:xfrm>
            <a:off x="5496560" y="4817874"/>
            <a:ext cx="4586754" cy="6888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DDB773C2-CBC7-130A-6E68-9852A8F804E0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3566161" y="4817874"/>
            <a:ext cx="492464" cy="6888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2986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771B5306-9FAD-362F-42F9-44141D7C0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C37B91F-4C5D-C727-D8C6-3E704EF6AB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ru-RU" dirty="0"/>
              <a:t>Статус пациента в листе ожидания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2" cstate="print"/>
          <a:srcRect t="10590" b="3901"/>
          <a:stretch/>
        </p:blipFill>
        <p:spPr bwMode="auto">
          <a:xfrm>
            <a:off x="1005331" y="887888"/>
            <a:ext cx="10712007" cy="502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615F147-F6B0-2E1B-AE3C-8394CA007A9D}"/>
              </a:ext>
            </a:extLst>
          </p:cNvPr>
          <p:cNvPicPr/>
          <p:nvPr/>
        </p:nvPicPr>
        <p:blipFill rotWithShape="1">
          <a:blip r:embed="rId2" cstate="print"/>
          <a:srcRect l="29142" t="25862" r="47603" b="60568"/>
          <a:stretch/>
        </p:blipFill>
        <p:spPr bwMode="auto">
          <a:xfrm>
            <a:off x="6422675" y="3303132"/>
            <a:ext cx="5816374" cy="186352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8E95BE2-055A-9DD2-5323-187A56D5AAAC}"/>
              </a:ext>
            </a:extLst>
          </p:cNvPr>
          <p:cNvPicPr/>
          <p:nvPr/>
        </p:nvPicPr>
        <p:blipFill rotWithShape="1">
          <a:blip r:embed="rId2" cstate="print"/>
          <a:srcRect l="29327" t="57670" r="54997" b="28760"/>
          <a:stretch/>
        </p:blipFill>
        <p:spPr bwMode="auto">
          <a:xfrm>
            <a:off x="1096748" y="4901080"/>
            <a:ext cx="4275352" cy="203201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83A164FF-2650-6F58-A9C7-02CEA3E7C49F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1076325" y="4094480"/>
            <a:ext cx="3068955" cy="7880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DA997525-8CC5-5523-B76A-08F94DDDEEDE}"/>
              </a:ext>
            </a:extLst>
          </p:cNvPr>
          <p:cNvSpPr/>
          <p:nvPr/>
        </p:nvSpPr>
        <p:spPr>
          <a:xfrm>
            <a:off x="4145280" y="3723640"/>
            <a:ext cx="1630680" cy="7416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3496024D-F98B-8A6E-B064-C58E5E589F06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6598920" y="2272030"/>
            <a:ext cx="5640129" cy="10136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50326E8-C6E1-1D56-1682-DFEAB5A910A6}"/>
              </a:ext>
            </a:extLst>
          </p:cNvPr>
          <p:cNvSpPr/>
          <p:nvPr/>
        </p:nvSpPr>
        <p:spPr>
          <a:xfrm>
            <a:off x="4145280" y="2065020"/>
            <a:ext cx="2453640" cy="41402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A58E976C-00BB-373C-2A0B-D551F69BFC4D}"/>
              </a:ext>
            </a:extLst>
          </p:cNvPr>
          <p:cNvCxnSpPr>
            <a:cxnSpLocks/>
          </p:cNvCxnSpPr>
          <p:nvPr/>
        </p:nvCxnSpPr>
        <p:spPr>
          <a:xfrm flipH="1">
            <a:off x="5372100" y="4094480"/>
            <a:ext cx="403860" cy="806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4A188B02-7888-C9D6-5297-9B523E7C1423}"/>
              </a:ext>
            </a:extLst>
          </p:cNvPr>
          <p:cNvCxnSpPr>
            <a:cxnSpLocks/>
            <a:stCxn id="19" idx="1"/>
          </p:cNvCxnSpPr>
          <p:nvPr/>
        </p:nvCxnSpPr>
        <p:spPr>
          <a:xfrm>
            <a:off x="4145280" y="2272030"/>
            <a:ext cx="2277395" cy="10136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960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C368F19-9C7F-ED02-2FF4-ACCB9729D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433B18C-DD1E-B02D-3728-0BB95B43F6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нфографика запись на прием.720">
            <a:hlinkClick r:id="" action="ppaction://media"/>
            <a:extLst>
              <a:ext uri="{FF2B5EF4-FFF2-40B4-BE49-F238E27FC236}">
                <a16:creationId xmlns:a16="http://schemas.microsoft.com/office/drawing/2014/main" xmlns="" id="{9B54B8B4-D16E-7B2E-FDA0-C8095B90DF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64306" y="0"/>
            <a:ext cx="12928600" cy="7272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3AC7CA9-4933-F697-0E20-8AF99F397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331" y="139700"/>
            <a:ext cx="803570" cy="105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389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Лист ожидания на услуги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89885237"/>
              </p:ext>
            </p:extLst>
          </p:nvPr>
        </p:nvGraphicFramePr>
        <p:xfrm>
          <a:off x="126048" y="758914"/>
          <a:ext cx="7065074" cy="5438174"/>
        </p:xfrm>
        <a:graphic>
          <a:graphicData uri="http://schemas.openxmlformats.org/drawingml/2006/table">
            <a:tbl>
              <a:tblPr/>
              <a:tblGrid>
                <a:gridCol w="28838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95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9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19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410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105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648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2672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5034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7914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latin typeface="+mn-lt"/>
                        </a:rPr>
                        <a:t>Услуга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latin typeface="+mn-lt"/>
                        </a:rPr>
                        <a:t>В очереди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err="1">
                          <a:latin typeface="+mn-lt"/>
                        </a:rPr>
                        <a:t>Респределено</a:t>
                      </a:r>
                      <a:r>
                        <a:rPr lang="ru-RU" sz="1050" b="1" i="0" u="none" strike="noStrike" dirty="0">
                          <a:latin typeface="+mn-lt"/>
                        </a:rPr>
                        <a:t> (текущ.день)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latin typeface="+mn-lt"/>
                        </a:rPr>
                        <a:t>Кол-во с нарушением сроков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Кол-во подозрений на ОНКО с нарушением сроков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87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latin typeface="+mn-lt"/>
                        </a:rPr>
                        <a:t> </a:t>
                      </a:r>
                    </a:p>
                  </a:txBody>
                  <a:tcPr marL="8924" marR="8924" marT="8924" marB="0" anchor="b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latin typeface="+mn-lt"/>
                        </a:rPr>
                        <a:t>Всего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МО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ДЦАК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МО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ДЦАК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МО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ДЦАК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5532">
                <a:tc>
                  <a:txBody>
                    <a:bodyPr/>
                    <a:lstStyle/>
                    <a:p>
                      <a:pPr indent="180000" algn="l" fontAlgn="ctr"/>
                      <a:r>
                        <a:rPr lang="ru-RU" sz="900" b="1" i="0" u="none" strike="noStrike" dirty="0">
                          <a:latin typeface="+mn-lt"/>
                        </a:rPr>
                        <a:t>Невролог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+mn-lt"/>
                        </a:rPr>
                        <a:t>1170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1135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19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890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5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latin typeface="+mn-lt"/>
                        </a:rPr>
                        <a:t>Ревматолог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+mn-lt"/>
                        </a:rPr>
                        <a:t>869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815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54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6"/>
                          </a:solidFill>
                          <a:latin typeface="+mn-lt"/>
                        </a:rPr>
                        <a:t>750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33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5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err="1">
                          <a:latin typeface="+mn-lt"/>
                        </a:rPr>
                        <a:t>Видеоректосигмоколоноскопия</a:t>
                      </a:r>
                      <a:r>
                        <a:rPr lang="ru-RU" sz="900" b="1" i="0" u="none" strike="noStrike" dirty="0">
                          <a:latin typeface="+mn-lt"/>
                        </a:rPr>
                        <a:t>*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latin typeface="+mn-lt"/>
                        </a:rPr>
                        <a:t>1226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1173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53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1068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5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latin typeface="+mn-lt"/>
                        </a:rPr>
                        <a:t>Видеоэзофагогастродуоденоскопия*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+mn-lt"/>
                        </a:rPr>
                        <a:t>246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6"/>
                          </a:solidFill>
                          <a:latin typeface="+mn-lt"/>
                        </a:rPr>
                        <a:t>246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6"/>
                          </a:solidFill>
                          <a:latin typeface="+mn-lt"/>
                        </a:rPr>
                        <a:t>129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86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latin typeface="+mn-lt"/>
                        </a:rPr>
                        <a:t>Дуплексное </a:t>
                      </a:r>
                      <a:r>
                        <a:rPr lang="ru-RU" sz="900" b="1" i="0" u="none" strike="noStrike" dirty="0" err="1">
                          <a:latin typeface="+mn-lt"/>
                        </a:rPr>
                        <a:t>сканир</a:t>
                      </a:r>
                      <a:r>
                        <a:rPr lang="ru-RU" sz="900" b="1" i="0" u="none" strike="noStrike" dirty="0">
                          <a:latin typeface="+mn-lt"/>
                        </a:rPr>
                        <a:t>. БЦС с поворотными пробами*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latin typeface="+mn-lt"/>
                        </a:rPr>
                        <a:t>303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297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5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latin typeface="+mn-lt"/>
                        </a:rPr>
                        <a:t>Дуплекс сосудов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+mn-lt"/>
                        </a:rPr>
                        <a:t>1331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1329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1189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5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latin typeface="+mn-lt"/>
                        </a:rPr>
                        <a:t>Инвазивная </a:t>
                      </a:r>
                      <a:r>
                        <a:rPr lang="ru-RU" sz="900" b="1" i="0" u="none" strike="noStrike" dirty="0" err="1">
                          <a:latin typeface="+mn-lt"/>
                        </a:rPr>
                        <a:t>диагност.под</a:t>
                      </a:r>
                      <a:r>
                        <a:rPr lang="ru-RU" sz="900" b="1" i="0" u="none" strike="noStrike" dirty="0">
                          <a:latin typeface="+mn-lt"/>
                        </a:rPr>
                        <a:t> </a:t>
                      </a:r>
                      <a:r>
                        <a:rPr lang="ru-RU" sz="900" b="1" i="0" u="none" strike="noStrike" dirty="0" err="1">
                          <a:latin typeface="+mn-lt"/>
                        </a:rPr>
                        <a:t>контр.УЗИ</a:t>
                      </a:r>
                      <a:r>
                        <a:rPr lang="ru-RU" sz="900" b="1" i="0" u="none" strike="noStrike" dirty="0">
                          <a:latin typeface="+mn-lt"/>
                        </a:rPr>
                        <a:t>*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+mn-lt"/>
                        </a:rPr>
                        <a:t>233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6"/>
                          </a:solidFill>
                          <a:latin typeface="+mn-lt"/>
                        </a:rPr>
                        <a:t>233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92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5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latin typeface="+mn-lt"/>
                        </a:rPr>
                        <a:t>Магнитно-резонансная томография*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+mn-lt"/>
                        </a:rPr>
                        <a:t>1970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1969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6"/>
                          </a:solidFill>
                          <a:latin typeface="+mn-lt"/>
                        </a:rPr>
                        <a:t>47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1723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5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latin typeface="+mn-lt"/>
                        </a:rPr>
                        <a:t>Суточное монито</a:t>
                      </a:r>
                      <a:r>
                        <a:rPr lang="en-US" sz="900" b="1" i="0" u="none" strike="noStrike">
                          <a:latin typeface="+mn-lt"/>
                        </a:rPr>
                        <a:t>p</a:t>
                      </a:r>
                      <a:r>
                        <a:rPr lang="ru-RU" sz="900" b="1" i="0" u="none" strike="noStrike">
                          <a:latin typeface="+mn-lt"/>
                        </a:rPr>
                        <a:t>и</a:t>
                      </a:r>
                      <a:r>
                        <a:rPr lang="en-US" sz="900" b="1" i="0" u="none" strike="noStrike">
                          <a:latin typeface="+mn-lt"/>
                        </a:rPr>
                        <a:t>p</a:t>
                      </a:r>
                      <a:r>
                        <a:rPr lang="ru-RU" sz="900" b="1" i="0" u="none" strike="noStrike">
                          <a:latin typeface="+mn-lt"/>
                        </a:rPr>
                        <a:t>ование ЭКГ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latin typeface="+mn-lt"/>
                        </a:rPr>
                        <a:t>632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632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567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5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latin typeface="+mn-lt"/>
                        </a:rPr>
                        <a:t>УЗИ в гинекологии и акушерстве*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+mn-lt"/>
                        </a:rPr>
                        <a:t>760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760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299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5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latin typeface="+mn-lt"/>
                        </a:rPr>
                        <a:t>УЗИ внутренних органов и поверх. структур*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latin typeface="+mn-lt"/>
                        </a:rPr>
                        <a:t>1067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1066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31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33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689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5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latin typeface="+mn-lt"/>
                        </a:rPr>
                        <a:t>УЗИ опорно-двигательного аппарата*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+mn-lt"/>
                        </a:rPr>
                        <a:t>223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223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197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173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latin typeface="+mn-lt"/>
                        </a:rPr>
                        <a:t>УЗИ органов брюшной полости с ЦДК </a:t>
                      </a:r>
                      <a:r>
                        <a:rPr lang="ru-RU" sz="900" b="1" i="0" u="none" strike="noStrike" dirty="0" err="1">
                          <a:latin typeface="+mn-lt"/>
                        </a:rPr>
                        <a:t>внутр.орг</a:t>
                      </a:r>
                      <a:r>
                        <a:rPr lang="ru-RU" sz="900" b="1" i="0" u="none" strike="noStrike" dirty="0">
                          <a:latin typeface="+mn-lt"/>
                        </a:rPr>
                        <a:t>-в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+mn-lt"/>
                        </a:rPr>
                        <a:t>1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85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err="1">
                          <a:latin typeface="+mn-lt"/>
                        </a:rPr>
                        <a:t>Эходопплеркардиография</a:t>
                      </a:r>
                      <a:r>
                        <a:rPr lang="ru-RU" sz="900" b="1" i="0" u="none" strike="noStrike" dirty="0">
                          <a:latin typeface="+mn-lt"/>
                        </a:rPr>
                        <a:t>*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+mn-lt"/>
                        </a:rPr>
                        <a:t>859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857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351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85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latin typeface="+mn-lt"/>
                        </a:rPr>
                        <a:t>ЭЭГ с </a:t>
                      </a:r>
                      <a:r>
                        <a:rPr lang="ru-RU" sz="900" b="1" i="0" u="none" strike="noStrike" dirty="0" err="1">
                          <a:latin typeface="+mn-lt"/>
                        </a:rPr>
                        <a:t>видеомониторированием</a:t>
                      </a:r>
                      <a:endParaRPr lang="ru-RU" sz="900" b="1" i="0" u="none" strike="noStrike" dirty="0">
                        <a:latin typeface="+mn-lt"/>
                      </a:endParaRP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+mn-lt"/>
                        </a:rPr>
                        <a:t>16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924" marR="8924" marT="89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6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924" marR="8924" marT="89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 rotWithShape="1">
          <a:blip r:embed="rId2" cstate="print"/>
          <a:srcRect t="10437" b="4291"/>
          <a:stretch/>
        </p:blipFill>
        <p:spPr bwMode="auto">
          <a:xfrm>
            <a:off x="7416966" y="1222286"/>
            <a:ext cx="4664450" cy="223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37AA5EB-0230-4578-19AB-5B5899854555}"/>
              </a:ext>
            </a:extLst>
          </p:cNvPr>
          <p:cNvPicPr/>
          <p:nvPr/>
        </p:nvPicPr>
        <p:blipFill rotWithShape="1">
          <a:blip r:embed="rId2" cstate="print"/>
          <a:srcRect l="20241" t="20655" r="19478" b="42233"/>
          <a:stretch/>
        </p:blipFill>
        <p:spPr bwMode="auto">
          <a:xfrm>
            <a:off x="7286690" y="3628519"/>
            <a:ext cx="5265420" cy="182381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9951FBD-D644-A428-CFA0-109FA36946DB}"/>
              </a:ext>
            </a:extLst>
          </p:cNvPr>
          <p:cNvSpPr/>
          <p:nvPr/>
        </p:nvSpPr>
        <p:spPr>
          <a:xfrm>
            <a:off x="8231570" y="1455421"/>
            <a:ext cx="3086100" cy="92201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D1F680B4-6040-98A2-3B04-8D544D4A8792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7269292" y="1916431"/>
            <a:ext cx="962278" cy="17120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C88C0D66-D28E-670C-93CE-8D919CB1EFE0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1317670" y="1916431"/>
            <a:ext cx="1251838" cy="17120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10762488" y="3831336"/>
            <a:ext cx="1042416" cy="2167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208808" y="6006426"/>
            <a:ext cx="2217723" cy="381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Вынести фильтры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ЦАК">
      <a:dk1>
        <a:srgbClr val="262626"/>
      </a:dk1>
      <a:lt1>
        <a:srgbClr val="FFFFFF"/>
      </a:lt1>
      <a:dk2>
        <a:srgbClr val="037058"/>
      </a:dk2>
      <a:lt2>
        <a:srgbClr val="FFFFFF"/>
      </a:lt2>
      <a:accent1>
        <a:srgbClr val="049274"/>
      </a:accent1>
      <a:accent2>
        <a:srgbClr val="73160E"/>
      </a:accent2>
      <a:accent3>
        <a:srgbClr val="AC997B"/>
      </a:accent3>
      <a:accent4>
        <a:srgbClr val="3E5845"/>
      </a:accent4>
      <a:accent5>
        <a:srgbClr val="5A9658"/>
      </a:accent5>
      <a:accent6>
        <a:srgbClr val="BF7252"/>
      </a:accent6>
      <a:hlink>
        <a:srgbClr val="5B9BD5"/>
      </a:hlink>
      <a:folHlink>
        <a:srgbClr val="3F7644"/>
      </a:folHlink>
    </a:clrScheme>
    <a:fontScheme name="Другая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Шаблоны 2" id="{879E7D46-3386-49B1-80AE-7BBECC3DB1B9}" vid="{C3F7F718-224D-48F3-BE54-E5B204281B3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3576</TotalTime>
  <Words>947</Words>
  <Application>Microsoft Office PowerPoint</Application>
  <PresentationFormat>Произвольный</PresentationFormat>
  <Paragraphs>340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Новые организационные технологии управления центром на основе оценки потребности населения региона в диагностической помощи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FNU LNU</dc:creator>
  <cp:lastModifiedBy>vji</cp:lastModifiedBy>
  <cp:revision>142</cp:revision>
  <dcterms:created xsi:type="dcterms:W3CDTF">2022-04-21T18:47:23Z</dcterms:created>
  <dcterms:modified xsi:type="dcterms:W3CDTF">2023-05-18T10:46:38Z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2022-04-21T18:47:24Z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bc490949-9194-4f71-8c03-5cb213a290c1</vt:lpwstr>
  </property>
  <property fmtid="{D5CDD505-2E9C-101B-9397-08002B2CF9AE}" pid="7" name="MSIP_Label_defa4170-0d19-0005-0004-bc88714345d2_ActionId">
    <vt:lpwstr>31eb3b99-3f0e-4b6b-ad90-3a777cb4b1af</vt:lpwstr>
  </property>
  <property fmtid="{D5CDD505-2E9C-101B-9397-08002B2CF9AE}" pid="8" name="MSIP_Label_defa4170-0d19-0005-0004-bc88714345d2_ContentBits">
    <vt:lpwstr>0</vt:lpwstr>
  </property>
</Properties>
</file>