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5" r:id="rId2"/>
    <p:sldId id="304" r:id="rId3"/>
    <p:sldId id="311" r:id="rId4"/>
    <p:sldId id="305" r:id="rId5"/>
    <p:sldId id="301" r:id="rId6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464"/>
    <a:srgbClr val="006EF0"/>
    <a:srgbClr val="63B185"/>
    <a:srgbClr val="EFE8E4"/>
    <a:srgbClr val="7DCDA0"/>
    <a:srgbClr val="FFB464"/>
    <a:srgbClr val="A29F6A"/>
    <a:srgbClr val="F0E8E5"/>
    <a:srgbClr val="E30512"/>
    <a:srgbClr val="5FAF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5" autoAdjust="0"/>
  </p:normalViewPr>
  <p:slideViewPr>
    <p:cSldViewPr>
      <p:cViewPr varScale="1">
        <p:scale>
          <a:sx n="51" d="100"/>
          <a:sy n="51" d="100"/>
        </p:scale>
        <p:origin x="-533" y="-101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EC0A-7A21-4D54-BBFE-4F64F3DC3D9C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DFFF7-9C35-488C-ACDD-C3393D1453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482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B7CD5-1EAA-4028-8CE7-BA6B56F0DFAC}" type="datetime1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9925D-F6AF-4305-8DFD-A605D3B05563}" type="datetime1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AC08-47CC-4A9B-935B-4096F05C565B}" type="datetime1">
              <a:rPr lang="en-US" smtClean="0"/>
              <a:pPr/>
              <a:t>2/14/2023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36CA-5FED-4565-804C-6D0CD46A23F9}" type="datetime1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3B9DD-EEFF-47E7-AA02-64BEBFF8FDCD}" type="datetime1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8527-7785-4C62-BD13-A2E4130EA59B}" type="datetime1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jpeg"/><Relationship Id="rId7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64201" y="3101975"/>
            <a:ext cx="15544800" cy="51054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bject 4"/>
          <p:cNvSpPr txBox="1"/>
          <p:nvPr/>
        </p:nvSpPr>
        <p:spPr>
          <a:xfrm>
            <a:off x="2279650" y="4435475"/>
            <a:ext cx="15087600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700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ПИЛОТНЫЙ ПРОЕКТ</a:t>
            </a:r>
            <a:endParaRPr lang="ru-RU" sz="700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700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«Фермерский островок»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69" y="965397"/>
            <a:ext cx="7328163" cy="159348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03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09DA322-4AB0-4F3C-AFBD-B9A62B501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43" y="2243745"/>
            <a:ext cx="5624373" cy="56243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98362" y="4103990"/>
            <a:ext cx="2945653" cy="1750597"/>
          </a:xfrm>
          <a:prstGeom prst="rect">
            <a:avLst/>
          </a:prstGeom>
          <a:solidFill>
            <a:srgbClr val="F0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48" y="2910041"/>
            <a:ext cx="3962095" cy="3962095"/>
          </a:xfrm>
          <a:prstGeom prst="rect">
            <a:avLst/>
          </a:prstGeom>
        </p:spPr>
      </p:pic>
      <p:sp>
        <p:nvSpPr>
          <p:cNvPr id="68" name="object 4"/>
          <p:cNvSpPr txBox="1"/>
          <p:nvPr/>
        </p:nvSpPr>
        <p:spPr>
          <a:xfrm>
            <a:off x="1146972" y="758775"/>
            <a:ext cx="14390178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3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«ФЕРМЕРСКИЕ ОСТРОВКИ». Ключевые проблемы и их решение</a:t>
            </a:r>
            <a:endParaRPr lang="en-US" sz="3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="" xmlns:a16="http://schemas.microsoft.com/office/drawing/2014/main" id="{7DCC8892-134D-47F4-A4AD-0CC9C6A1722F}"/>
              </a:ext>
            </a:extLst>
          </p:cNvPr>
          <p:cNvSpPr/>
          <p:nvPr/>
        </p:nvSpPr>
        <p:spPr>
          <a:xfrm>
            <a:off x="219590" y="229659"/>
            <a:ext cx="15623660" cy="1615016"/>
          </a:xfrm>
          <a:custGeom>
            <a:avLst/>
            <a:gdLst/>
            <a:ahLst/>
            <a:cxnLst/>
            <a:rect l="l" t="t" r="r" b="b"/>
            <a:pathLst>
              <a:path w="5455920" h="670560">
                <a:moveTo>
                  <a:pt x="5120703" y="670229"/>
                </a:moveTo>
                <a:lnTo>
                  <a:pt x="335114" y="670229"/>
                </a:lnTo>
                <a:lnTo>
                  <a:pt x="285766" y="666579"/>
                </a:lnTo>
                <a:lnTo>
                  <a:pt x="238608" y="655979"/>
                </a:lnTo>
                <a:lnTo>
                  <a:pt x="194169" y="638959"/>
                </a:lnTo>
                <a:lnTo>
                  <a:pt x="152978" y="616047"/>
                </a:lnTo>
                <a:lnTo>
                  <a:pt x="115564" y="587773"/>
                </a:lnTo>
                <a:lnTo>
                  <a:pt x="82456" y="554665"/>
                </a:lnTo>
                <a:lnTo>
                  <a:pt x="54181" y="517251"/>
                </a:lnTo>
                <a:lnTo>
                  <a:pt x="31270" y="476060"/>
                </a:lnTo>
                <a:lnTo>
                  <a:pt x="14250" y="431621"/>
                </a:lnTo>
                <a:lnTo>
                  <a:pt x="3650" y="384463"/>
                </a:lnTo>
                <a:lnTo>
                  <a:pt x="0" y="335114"/>
                </a:lnTo>
                <a:lnTo>
                  <a:pt x="3650" y="285766"/>
                </a:lnTo>
                <a:lnTo>
                  <a:pt x="14250" y="238608"/>
                </a:lnTo>
                <a:lnTo>
                  <a:pt x="31270" y="194169"/>
                </a:lnTo>
                <a:lnTo>
                  <a:pt x="54181" y="152978"/>
                </a:lnTo>
                <a:lnTo>
                  <a:pt x="82456" y="115564"/>
                </a:lnTo>
                <a:lnTo>
                  <a:pt x="115564" y="82456"/>
                </a:lnTo>
                <a:lnTo>
                  <a:pt x="152978" y="54181"/>
                </a:lnTo>
                <a:lnTo>
                  <a:pt x="194169" y="31270"/>
                </a:lnTo>
                <a:lnTo>
                  <a:pt x="238608" y="14250"/>
                </a:lnTo>
                <a:lnTo>
                  <a:pt x="285766" y="3650"/>
                </a:lnTo>
                <a:lnTo>
                  <a:pt x="335114" y="0"/>
                </a:lnTo>
                <a:lnTo>
                  <a:pt x="5120703" y="0"/>
                </a:lnTo>
                <a:lnTo>
                  <a:pt x="5170052" y="3650"/>
                </a:lnTo>
                <a:lnTo>
                  <a:pt x="5217210" y="14250"/>
                </a:lnTo>
                <a:lnTo>
                  <a:pt x="5261648" y="31270"/>
                </a:lnTo>
                <a:lnTo>
                  <a:pt x="5302839" y="54181"/>
                </a:lnTo>
                <a:lnTo>
                  <a:pt x="5340253" y="82456"/>
                </a:lnTo>
                <a:lnTo>
                  <a:pt x="5373362" y="115564"/>
                </a:lnTo>
                <a:lnTo>
                  <a:pt x="5401636" y="152978"/>
                </a:lnTo>
                <a:lnTo>
                  <a:pt x="5424548" y="194169"/>
                </a:lnTo>
                <a:lnTo>
                  <a:pt x="5441567" y="238608"/>
                </a:lnTo>
                <a:lnTo>
                  <a:pt x="5452167" y="285766"/>
                </a:lnTo>
                <a:lnTo>
                  <a:pt x="5455818" y="335114"/>
                </a:lnTo>
                <a:lnTo>
                  <a:pt x="5452167" y="384463"/>
                </a:lnTo>
                <a:lnTo>
                  <a:pt x="5441567" y="431621"/>
                </a:lnTo>
                <a:lnTo>
                  <a:pt x="5424548" y="476060"/>
                </a:lnTo>
                <a:lnTo>
                  <a:pt x="5401636" y="517251"/>
                </a:lnTo>
                <a:lnTo>
                  <a:pt x="5373362" y="554665"/>
                </a:lnTo>
                <a:lnTo>
                  <a:pt x="5340253" y="587773"/>
                </a:lnTo>
                <a:lnTo>
                  <a:pt x="5302839" y="616047"/>
                </a:lnTo>
                <a:lnTo>
                  <a:pt x="5261648" y="638959"/>
                </a:lnTo>
                <a:lnTo>
                  <a:pt x="5217210" y="655979"/>
                </a:lnTo>
                <a:lnTo>
                  <a:pt x="5170052" y="666579"/>
                </a:lnTo>
                <a:lnTo>
                  <a:pt x="5120703" y="6702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527050" y="701675"/>
            <a:ext cx="369655" cy="704804"/>
          </a:xfrm>
          <a:custGeom>
            <a:avLst/>
            <a:gdLst/>
            <a:ahLst/>
            <a:cxnLst/>
            <a:rect l="l" t="t" r="r" b="b"/>
            <a:pathLst>
              <a:path w="182244" h="361950">
                <a:moveTo>
                  <a:pt x="800" y="0"/>
                </a:moveTo>
                <a:lnTo>
                  <a:pt x="0" y="38"/>
                </a:lnTo>
                <a:lnTo>
                  <a:pt x="0" y="361721"/>
                </a:lnTo>
                <a:lnTo>
                  <a:pt x="800" y="361772"/>
                </a:lnTo>
                <a:lnTo>
                  <a:pt x="48885" y="355310"/>
                </a:lnTo>
                <a:lnTo>
                  <a:pt x="92095" y="337075"/>
                </a:lnTo>
                <a:lnTo>
                  <a:pt x="128704" y="308790"/>
                </a:lnTo>
                <a:lnTo>
                  <a:pt x="156989" y="272181"/>
                </a:lnTo>
                <a:lnTo>
                  <a:pt x="175224" y="228971"/>
                </a:lnTo>
                <a:lnTo>
                  <a:pt x="181686" y="180886"/>
                </a:lnTo>
                <a:lnTo>
                  <a:pt x="175224" y="132800"/>
                </a:lnTo>
                <a:lnTo>
                  <a:pt x="156989" y="89590"/>
                </a:lnTo>
                <a:lnTo>
                  <a:pt x="128704" y="52981"/>
                </a:lnTo>
                <a:lnTo>
                  <a:pt x="92095" y="24696"/>
                </a:lnTo>
                <a:lnTo>
                  <a:pt x="48885" y="6461"/>
                </a:lnTo>
                <a:lnTo>
                  <a:pt x="800" y="0"/>
                </a:lnTo>
                <a:close/>
              </a:path>
            </a:pathLst>
          </a:custGeom>
          <a:solidFill>
            <a:srgbClr val="FF6766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7" y="6160333"/>
            <a:ext cx="3241154" cy="3241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19" y="6640344"/>
            <a:ext cx="2561779" cy="266116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090816" y="3866774"/>
            <a:ext cx="3262192" cy="1708333"/>
          </a:xfrm>
          <a:prstGeom prst="rect">
            <a:avLst/>
          </a:prstGeom>
          <a:solidFill>
            <a:srgbClr val="EF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42" y="2519984"/>
            <a:ext cx="5606248" cy="464411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217315" y="4816018"/>
            <a:ext cx="1905000" cy="891651"/>
          </a:xfrm>
          <a:prstGeom prst="rect">
            <a:avLst/>
          </a:prstGeom>
          <a:solidFill>
            <a:srgbClr val="F0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76148" y="4634416"/>
            <a:ext cx="2801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«Очень сложно найти продукцию местного производства, </a:t>
            </a:r>
            <a:r>
              <a:rPr lang="ru-RU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готов за ней приехать</a:t>
            </a:r>
            <a:r>
              <a:rPr lang="ru-RU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»</a:t>
            </a:r>
            <a:r>
              <a:rPr lang="ru-RU" sz="1600" dirty="0"/>
              <a:t>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7396" y="3566885"/>
            <a:ext cx="2616696" cy="784444"/>
          </a:xfrm>
          <a:prstGeom prst="rect">
            <a:avLst/>
          </a:prstGeom>
          <a:solidFill>
            <a:srgbClr val="F0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24783" y="3471786"/>
            <a:ext cx="2594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«Хочу покупать фермерскую продукцию </a:t>
            </a:r>
            <a:r>
              <a:rPr lang="ru-RU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 дома</a:t>
            </a:r>
            <a:r>
              <a:rPr lang="ru-RU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47" name="TextBox 10"/>
          <p:cNvSpPr txBox="1"/>
          <p:nvPr/>
        </p:nvSpPr>
        <p:spPr>
          <a:xfrm>
            <a:off x="15403937" y="2817693"/>
            <a:ext cx="4707260" cy="773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47"/>
              </a:lnSpc>
            </a:pPr>
            <a:r>
              <a:rPr lang="ru-RU" sz="2800" b="1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ФЕРМЕРСКИЕ ОСТРОВКИ</a:t>
            </a:r>
            <a:endParaRPr lang="en-US" sz="2800" b="1" spc="-15" dirty="0">
              <a:solidFill>
                <a:srgbClr val="FF6464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81916" y="3622336"/>
            <a:ext cx="3679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«У нас высокие стандарты по работе с поставщиками. Мы бы хотели видеть на полках свежие продукты локального производства, но фермерство не развито в нашем регионе»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1B03E8A-16F7-4E06-8022-27C65100EDDA}"/>
              </a:ext>
            </a:extLst>
          </p:cNvPr>
          <p:cNvSpPr txBox="1"/>
          <p:nvPr/>
        </p:nvSpPr>
        <p:spPr>
          <a:xfrm>
            <a:off x="1367600" y="9653685"/>
            <a:ext cx="403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ПОТРЕБИТЕЛИ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7F3F6ED-5340-4277-A811-BFE8FEEAD007}"/>
              </a:ext>
            </a:extLst>
          </p:cNvPr>
          <p:cNvSpPr txBox="1"/>
          <p:nvPr/>
        </p:nvSpPr>
        <p:spPr>
          <a:xfrm>
            <a:off x="6012680" y="9692508"/>
            <a:ext cx="403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298DC9E-87E6-492F-ACAF-D0AE2A30EB69}"/>
              </a:ext>
            </a:extLst>
          </p:cNvPr>
          <p:cNvSpPr txBox="1"/>
          <p:nvPr/>
        </p:nvSpPr>
        <p:spPr>
          <a:xfrm>
            <a:off x="11804650" y="9242987"/>
            <a:ext cx="214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МАГНИТ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F10799A-7D89-4F37-B897-12917AB126C1}"/>
              </a:ext>
            </a:extLst>
          </p:cNvPr>
          <p:cNvSpPr/>
          <p:nvPr/>
        </p:nvSpPr>
        <p:spPr>
          <a:xfrm>
            <a:off x="5538656" y="3688730"/>
            <a:ext cx="3679990" cy="180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«Коммерческие и логистические требования сетевых магазинов невозможно удовлетворить. Нужно работать над развитием производства, а продажи отвлекают время»</a:t>
            </a:r>
          </a:p>
        </p:txBody>
      </p:sp>
      <p:pic>
        <p:nvPicPr>
          <p:cNvPr id="38" name="Picture 2" descr="https://misis.ru/files/14276/%D0%9C%D0%B0%D0%B3%D0%BD%D0%B8%D1%82%20%D0%9B%D0%BE%D0%B3%D0%BE.jpg">
            <a:extLst>
              <a:ext uri="{FF2B5EF4-FFF2-40B4-BE49-F238E27FC236}">
                <a16:creationId xmlns="" xmlns:a16="http://schemas.microsoft.com/office/drawing/2014/main" id="{605D9E10-BE1D-4943-8D94-00B0C496B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424" y="6167243"/>
            <a:ext cx="4227919" cy="121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1CA1C49C-881A-4F74-A55C-9057A06D6A9C}"/>
              </a:ext>
            </a:extLst>
          </p:cNvPr>
          <p:cNvSpPr/>
          <p:nvPr/>
        </p:nvSpPr>
        <p:spPr>
          <a:xfrm>
            <a:off x="15403937" y="3005312"/>
            <a:ext cx="4554113" cy="723576"/>
          </a:xfrm>
          <a:prstGeom prst="roundRect">
            <a:avLst/>
          </a:prstGeom>
          <a:noFill/>
          <a:ln>
            <a:solidFill>
              <a:srgbClr val="FF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9" y="6390085"/>
            <a:ext cx="2628132" cy="26281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61540" y="2108507"/>
            <a:ext cx="3963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 Е Ш Е Н И Е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88602" y="2142433"/>
            <a:ext cx="3963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 Р О Б Л Е М А</a:t>
            </a:r>
          </a:p>
        </p:txBody>
      </p:sp>
      <p:sp>
        <p:nvSpPr>
          <p:cNvPr id="40" name="Стрелка: вправо 2">
            <a:extLst>
              <a:ext uri="{FF2B5EF4-FFF2-40B4-BE49-F238E27FC236}">
                <a16:creationId xmlns="" xmlns:a16="http://schemas.microsoft.com/office/drawing/2014/main" id="{7A7CAD47-0186-4E34-8FD5-C7C0AEC175B5}"/>
              </a:ext>
            </a:extLst>
          </p:cNvPr>
          <p:cNvSpPr/>
          <p:nvPr/>
        </p:nvSpPr>
        <p:spPr>
          <a:xfrm>
            <a:off x="8025070" y="2090459"/>
            <a:ext cx="852902" cy="872159"/>
          </a:xfrm>
          <a:prstGeom prst="rightArrow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10"/>
          <p:cNvSpPr txBox="1"/>
          <p:nvPr/>
        </p:nvSpPr>
        <p:spPr>
          <a:xfrm>
            <a:off x="15537150" y="5314965"/>
            <a:ext cx="4707260" cy="785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47"/>
              </a:lnSpc>
            </a:pPr>
            <a:r>
              <a:rPr lang="ru-RU" sz="3200" b="1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 О В М Е С Т Н О  С</a:t>
            </a:r>
            <a:endParaRPr lang="en-US" sz="3200" b="1" spc="-15" dirty="0">
              <a:solidFill>
                <a:srgbClr val="FF6464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52851" y="3931985"/>
            <a:ext cx="2425882" cy="132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298DC9E-87E6-492F-ACAF-D0AE2A30EB69}"/>
              </a:ext>
            </a:extLst>
          </p:cNvPr>
          <p:cNvSpPr txBox="1"/>
          <p:nvPr/>
        </p:nvSpPr>
        <p:spPr>
          <a:xfrm>
            <a:off x="11804650" y="9692507"/>
            <a:ext cx="214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Х5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GROUP</a:t>
            </a: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2F180AC3-DF7F-4C5E-B01A-1CA0C9968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92" t="37848" r="22133" b="39435"/>
          <a:stretch/>
        </p:blipFill>
        <p:spPr bwMode="auto">
          <a:xfrm>
            <a:off x="15804026" y="7339895"/>
            <a:ext cx="3278136" cy="1056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299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998362" y="4103990"/>
            <a:ext cx="2945653" cy="1750597"/>
          </a:xfrm>
          <a:prstGeom prst="rect">
            <a:avLst/>
          </a:prstGeom>
          <a:solidFill>
            <a:srgbClr val="F0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bject 4"/>
          <p:cNvSpPr txBox="1"/>
          <p:nvPr/>
        </p:nvSpPr>
        <p:spPr>
          <a:xfrm>
            <a:off x="1146972" y="758775"/>
            <a:ext cx="14390178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3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«ФЕРМЕРСКИЕ ОСТРОВКИ». Концепция проекта</a:t>
            </a:r>
            <a:endParaRPr lang="en-US" sz="3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9" name="object 23">
            <a:extLst>
              <a:ext uri="{FF2B5EF4-FFF2-40B4-BE49-F238E27FC236}">
                <a16:creationId xmlns="" xmlns:a16="http://schemas.microsoft.com/office/drawing/2014/main" id="{7DCC8892-134D-47F4-A4AD-0CC9C6A1722F}"/>
              </a:ext>
            </a:extLst>
          </p:cNvPr>
          <p:cNvSpPr/>
          <p:nvPr/>
        </p:nvSpPr>
        <p:spPr>
          <a:xfrm>
            <a:off x="219590" y="229659"/>
            <a:ext cx="15623660" cy="1615016"/>
          </a:xfrm>
          <a:custGeom>
            <a:avLst/>
            <a:gdLst/>
            <a:ahLst/>
            <a:cxnLst/>
            <a:rect l="l" t="t" r="r" b="b"/>
            <a:pathLst>
              <a:path w="5455920" h="670560">
                <a:moveTo>
                  <a:pt x="5120703" y="670229"/>
                </a:moveTo>
                <a:lnTo>
                  <a:pt x="335114" y="670229"/>
                </a:lnTo>
                <a:lnTo>
                  <a:pt x="285766" y="666579"/>
                </a:lnTo>
                <a:lnTo>
                  <a:pt x="238608" y="655979"/>
                </a:lnTo>
                <a:lnTo>
                  <a:pt x="194169" y="638959"/>
                </a:lnTo>
                <a:lnTo>
                  <a:pt x="152978" y="616047"/>
                </a:lnTo>
                <a:lnTo>
                  <a:pt x="115564" y="587773"/>
                </a:lnTo>
                <a:lnTo>
                  <a:pt x="82456" y="554665"/>
                </a:lnTo>
                <a:lnTo>
                  <a:pt x="54181" y="517251"/>
                </a:lnTo>
                <a:lnTo>
                  <a:pt x="31270" y="476060"/>
                </a:lnTo>
                <a:lnTo>
                  <a:pt x="14250" y="431621"/>
                </a:lnTo>
                <a:lnTo>
                  <a:pt x="3650" y="384463"/>
                </a:lnTo>
                <a:lnTo>
                  <a:pt x="0" y="335114"/>
                </a:lnTo>
                <a:lnTo>
                  <a:pt x="3650" y="285766"/>
                </a:lnTo>
                <a:lnTo>
                  <a:pt x="14250" y="238608"/>
                </a:lnTo>
                <a:lnTo>
                  <a:pt x="31270" y="194169"/>
                </a:lnTo>
                <a:lnTo>
                  <a:pt x="54181" y="152978"/>
                </a:lnTo>
                <a:lnTo>
                  <a:pt x="82456" y="115564"/>
                </a:lnTo>
                <a:lnTo>
                  <a:pt x="115564" y="82456"/>
                </a:lnTo>
                <a:lnTo>
                  <a:pt x="152978" y="54181"/>
                </a:lnTo>
                <a:lnTo>
                  <a:pt x="194169" y="31270"/>
                </a:lnTo>
                <a:lnTo>
                  <a:pt x="238608" y="14250"/>
                </a:lnTo>
                <a:lnTo>
                  <a:pt x="285766" y="3650"/>
                </a:lnTo>
                <a:lnTo>
                  <a:pt x="335114" y="0"/>
                </a:lnTo>
                <a:lnTo>
                  <a:pt x="5120703" y="0"/>
                </a:lnTo>
                <a:lnTo>
                  <a:pt x="5170052" y="3650"/>
                </a:lnTo>
                <a:lnTo>
                  <a:pt x="5217210" y="14250"/>
                </a:lnTo>
                <a:lnTo>
                  <a:pt x="5261648" y="31270"/>
                </a:lnTo>
                <a:lnTo>
                  <a:pt x="5302839" y="54181"/>
                </a:lnTo>
                <a:lnTo>
                  <a:pt x="5340253" y="82456"/>
                </a:lnTo>
                <a:lnTo>
                  <a:pt x="5373362" y="115564"/>
                </a:lnTo>
                <a:lnTo>
                  <a:pt x="5401636" y="152978"/>
                </a:lnTo>
                <a:lnTo>
                  <a:pt x="5424548" y="194169"/>
                </a:lnTo>
                <a:lnTo>
                  <a:pt x="5441567" y="238608"/>
                </a:lnTo>
                <a:lnTo>
                  <a:pt x="5452167" y="285766"/>
                </a:lnTo>
                <a:lnTo>
                  <a:pt x="5455818" y="335114"/>
                </a:lnTo>
                <a:lnTo>
                  <a:pt x="5452167" y="384463"/>
                </a:lnTo>
                <a:lnTo>
                  <a:pt x="5441567" y="431621"/>
                </a:lnTo>
                <a:lnTo>
                  <a:pt x="5424548" y="476060"/>
                </a:lnTo>
                <a:lnTo>
                  <a:pt x="5401636" y="517251"/>
                </a:lnTo>
                <a:lnTo>
                  <a:pt x="5373362" y="554665"/>
                </a:lnTo>
                <a:lnTo>
                  <a:pt x="5340253" y="587773"/>
                </a:lnTo>
                <a:lnTo>
                  <a:pt x="5302839" y="616047"/>
                </a:lnTo>
                <a:lnTo>
                  <a:pt x="5261648" y="638959"/>
                </a:lnTo>
                <a:lnTo>
                  <a:pt x="5217210" y="655979"/>
                </a:lnTo>
                <a:lnTo>
                  <a:pt x="5170052" y="666579"/>
                </a:lnTo>
                <a:lnTo>
                  <a:pt x="5120703" y="6702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2"/>
          <p:cNvSpPr/>
          <p:nvPr/>
        </p:nvSpPr>
        <p:spPr>
          <a:xfrm>
            <a:off x="527050" y="701675"/>
            <a:ext cx="369655" cy="704804"/>
          </a:xfrm>
          <a:custGeom>
            <a:avLst/>
            <a:gdLst/>
            <a:ahLst/>
            <a:cxnLst/>
            <a:rect l="l" t="t" r="r" b="b"/>
            <a:pathLst>
              <a:path w="182244" h="361950">
                <a:moveTo>
                  <a:pt x="800" y="0"/>
                </a:moveTo>
                <a:lnTo>
                  <a:pt x="0" y="38"/>
                </a:lnTo>
                <a:lnTo>
                  <a:pt x="0" y="361721"/>
                </a:lnTo>
                <a:lnTo>
                  <a:pt x="800" y="361772"/>
                </a:lnTo>
                <a:lnTo>
                  <a:pt x="48885" y="355310"/>
                </a:lnTo>
                <a:lnTo>
                  <a:pt x="92095" y="337075"/>
                </a:lnTo>
                <a:lnTo>
                  <a:pt x="128704" y="308790"/>
                </a:lnTo>
                <a:lnTo>
                  <a:pt x="156989" y="272181"/>
                </a:lnTo>
                <a:lnTo>
                  <a:pt x="175224" y="228971"/>
                </a:lnTo>
                <a:lnTo>
                  <a:pt x="181686" y="180886"/>
                </a:lnTo>
                <a:lnTo>
                  <a:pt x="175224" y="132800"/>
                </a:lnTo>
                <a:lnTo>
                  <a:pt x="156989" y="89590"/>
                </a:lnTo>
                <a:lnTo>
                  <a:pt x="128704" y="52981"/>
                </a:lnTo>
                <a:lnTo>
                  <a:pt x="92095" y="24696"/>
                </a:lnTo>
                <a:lnTo>
                  <a:pt x="48885" y="6461"/>
                </a:lnTo>
                <a:lnTo>
                  <a:pt x="800" y="0"/>
                </a:lnTo>
                <a:close/>
              </a:path>
            </a:pathLst>
          </a:custGeom>
          <a:solidFill>
            <a:srgbClr val="006EF0"/>
          </a:solidFill>
          <a:ln>
            <a:solidFill>
              <a:srgbClr val="006EF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90816" y="3866774"/>
            <a:ext cx="3262192" cy="1708333"/>
          </a:xfrm>
          <a:prstGeom prst="rect">
            <a:avLst/>
          </a:prstGeom>
          <a:solidFill>
            <a:srgbClr val="EFE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07396" y="3566885"/>
            <a:ext cx="2616696" cy="784444"/>
          </a:xfrm>
          <a:prstGeom prst="rect">
            <a:avLst/>
          </a:prstGeom>
          <a:solidFill>
            <a:srgbClr val="F0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4"/>
          <p:cNvSpPr txBox="1"/>
          <p:nvPr/>
        </p:nvSpPr>
        <p:spPr>
          <a:xfrm>
            <a:off x="682341" y="3158965"/>
            <a:ext cx="7337915" cy="4467485"/>
          </a:xfrm>
          <a:prstGeom prst="rect">
            <a:avLst/>
          </a:prstGeom>
        </p:spPr>
        <p:txBody>
          <a:bodyPr vert="horz" wrap="square" lIns="0" tIns="15791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18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500" b="1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АО «Корпорация «МСП» </a:t>
            </a:r>
          </a:p>
          <a:p>
            <a:pPr algn="just"/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проводит работу по привлечению фермеров и локальных производителей к участию в проекте, оказывает консультационную поддержку при создании сбытового кооператива, предоставляет через дочерние организации </a:t>
            </a:r>
            <a:r>
              <a:rPr lang="ru-RU" sz="2500" spc="-2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финансирование </a:t>
            </a:r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затрат оператора, связанных с открытием торговых точек, предоставляет </a:t>
            </a:r>
            <a:r>
              <a:rPr lang="ru-RU" sz="2500" spc="-20" dirty="0" err="1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гайдбук</a:t>
            </a:r>
            <a:r>
              <a:rPr lang="ru-RU" sz="2500" spc="-2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для оформления островка, координирует взаимодействие сторон в рамках реализации проекта</a:t>
            </a:r>
          </a:p>
        </p:txBody>
      </p:sp>
      <p:sp>
        <p:nvSpPr>
          <p:cNvPr id="11" name="object 34"/>
          <p:cNvSpPr txBox="1"/>
          <p:nvPr/>
        </p:nvSpPr>
        <p:spPr>
          <a:xfrm>
            <a:off x="-13539" y="3619046"/>
            <a:ext cx="290058" cy="845881"/>
          </a:xfrm>
          <a:prstGeom prst="rect">
            <a:avLst/>
          </a:prstGeom>
        </p:spPr>
        <p:txBody>
          <a:bodyPr vert="horz" wrap="square" lIns="0" tIns="19947" rIns="0" bIns="0" rtlCol="0">
            <a:spAutoFit/>
          </a:bodyPr>
          <a:lstStyle/>
          <a:p>
            <a:pPr marL="16622">
              <a:spcBef>
                <a:spcPts val="157"/>
              </a:spcBef>
            </a:pPr>
            <a:r>
              <a:rPr sz="5366" spc="7" dirty="0">
                <a:solidFill>
                  <a:srgbClr val="006EF3"/>
                </a:solidFill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1</a:t>
            </a:r>
            <a:endParaRPr sz="5366" dirty="0"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8834191" y="3233546"/>
            <a:ext cx="6399460" cy="2159161"/>
          </a:xfrm>
          <a:prstGeom prst="rect">
            <a:avLst/>
          </a:prstGeom>
        </p:spPr>
        <p:txBody>
          <a:bodyPr vert="horz" wrap="square" lIns="0" tIns="15791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18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500" b="1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Федеральная торговая сеть  </a:t>
            </a:r>
          </a:p>
          <a:p>
            <a:pPr algn="just"/>
            <a:r>
              <a:rPr lang="ru-RU" sz="2500" spc="-2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утверждает </a:t>
            </a:r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ассортимент и локации в магазинах сети для организации «Фермерских островков» и передает их в аренду </a:t>
            </a:r>
            <a:r>
              <a:rPr lang="ru-RU" sz="2500" spc="-2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операторам</a:t>
            </a:r>
            <a:endParaRPr lang="en-US" sz="2500" spc="-2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5" name="object 34"/>
          <p:cNvSpPr txBox="1"/>
          <p:nvPr/>
        </p:nvSpPr>
        <p:spPr>
          <a:xfrm>
            <a:off x="128479" y="8340186"/>
            <a:ext cx="290058" cy="845881"/>
          </a:xfrm>
          <a:prstGeom prst="rect">
            <a:avLst/>
          </a:prstGeom>
        </p:spPr>
        <p:txBody>
          <a:bodyPr vert="horz" wrap="square" lIns="0" tIns="19947" rIns="0" bIns="0" rtlCol="0">
            <a:spAutoFit/>
          </a:bodyPr>
          <a:lstStyle/>
          <a:p>
            <a:pPr marL="16622">
              <a:spcBef>
                <a:spcPts val="157"/>
              </a:spcBef>
            </a:pPr>
            <a:r>
              <a:rPr lang="ru-RU" sz="5366" spc="7" dirty="0">
                <a:solidFill>
                  <a:srgbClr val="006EF3"/>
                </a:solidFill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2</a:t>
            </a:r>
            <a:endParaRPr sz="5366" dirty="0"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748896" y="7855109"/>
            <a:ext cx="7318180" cy="2543881"/>
          </a:xfrm>
          <a:prstGeom prst="rect">
            <a:avLst/>
          </a:prstGeom>
        </p:spPr>
        <p:txBody>
          <a:bodyPr vert="horz" wrap="square" lIns="0" tIns="15791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18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500" b="1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Региональные органы исполнительной власти</a:t>
            </a:r>
          </a:p>
          <a:p>
            <a:pPr algn="just"/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определяют оператора для работы на «Фермерском островке», который организует реализацию продукции местных производителей – субъектов МСП, оказывают поддержку в рамках действующих программ</a:t>
            </a:r>
            <a:endParaRPr lang="en-US" sz="2500" spc="-2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7" name="object 34"/>
          <p:cNvSpPr txBox="1"/>
          <p:nvPr/>
        </p:nvSpPr>
        <p:spPr>
          <a:xfrm>
            <a:off x="8339977" y="3610428"/>
            <a:ext cx="349577" cy="845881"/>
          </a:xfrm>
          <a:prstGeom prst="rect">
            <a:avLst/>
          </a:prstGeom>
        </p:spPr>
        <p:txBody>
          <a:bodyPr vert="horz" wrap="square" lIns="0" tIns="19947" rIns="0" bIns="0" rtlCol="0">
            <a:spAutoFit/>
          </a:bodyPr>
          <a:lstStyle/>
          <a:p>
            <a:pPr marL="16622">
              <a:spcBef>
                <a:spcPts val="157"/>
              </a:spcBef>
            </a:pPr>
            <a:r>
              <a:rPr lang="ru-RU" sz="5366" spc="7" dirty="0">
                <a:solidFill>
                  <a:srgbClr val="006EF3"/>
                </a:solidFill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3</a:t>
            </a:r>
            <a:endParaRPr sz="5366" dirty="0"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object 34"/>
          <p:cNvSpPr txBox="1"/>
          <p:nvPr/>
        </p:nvSpPr>
        <p:spPr>
          <a:xfrm>
            <a:off x="8342253" y="6252330"/>
            <a:ext cx="435086" cy="845881"/>
          </a:xfrm>
          <a:prstGeom prst="rect">
            <a:avLst/>
          </a:prstGeom>
        </p:spPr>
        <p:txBody>
          <a:bodyPr vert="horz" wrap="square" lIns="0" tIns="19947" rIns="0" bIns="0" rtlCol="0">
            <a:spAutoFit/>
          </a:bodyPr>
          <a:lstStyle/>
          <a:p>
            <a:pPr marL="16622">
              <a:spcBef>
                <a:spcPts val="157"/>
              </a:spcBef>
            </a:pPr>
            <a:r>
              <a:rPr lang="ru-RU" sz="5366" spc="7" dirty="0">
                <a:solidFill>
                  <a:srgbClr val="006EF3"/>
                </a:solidFill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4</a:t>
            </a:r>
            <a:endParaRPr sz="5366" dirty="0"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1" name="object 4"/>
          <p:cNvSpPr txBox="1"/>
          <p:nvPr/>
        </p:nvSpPr>
        <p:spPr>
          <a:xfrm>
            <a:off x="8777340" y="5572725"/>
            <a:ext cx="6456312" cy="2901350"/>
          </a:xfrm>
          <a:prstGeom prst="rect">
            <a:avLst/>
          </a:prstGeom>
        </p:spPr>
        <p:txBody>
          <a:bodyPr vert="horz" wrap="square" lIns="0" tIns="15791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500" b="1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АО «МСП Банк»</a:t>
            </a:r>
          </a:p>
          <a:p>
            <a:pPr algn="just"/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предоставляет финансирование </a:t>
            </a:r>
            <a:r>
              <a:rPr lang="ru-RU" sz="2500" spc="-2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операторам </a:t>
            </a:r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 рамках специализированного кредитного продукта для приобретения оборудования и формирования оборотного капитала в рамках </a:t>
            </a:r>
            <a:r>
              <a:rPr lang="ru-RU" sz="2500" spc="-20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пилотного проекта </a:t>
            </a:r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«Фермерский островок»</a:t>
            </a:r>
            <a:endParaRPr lang="en-US" sz="2500" spc="-2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2" name="object 34">
            <a:extLst>
              <a:ext uri="{FF2B5EF4-FFF2-40B4-BE49-F238E27FC236}">
                <a16:creationId xmlns="" xmlns:a16="http://schemas.microsoft.com/office/drawing/2014/main" id="{67A23461-7694-43D9-8737-9537248971AE}"/>
              </a:ext>
            </a:extLst>
          </p:cNvPr>
          <p:cNvSpPr txBox="1"/>
          <p:nvPr/>
        </p:nvSpPr>
        <p:spPr>
          <a:xfrm>
            <a:off x="8307102" y="8971167"/>
            <a:ext cx="455488" cy="845881"/>
          </a:xfrm>
          <a:prstGeom prst="rect">
            <a:avLst/>
          </a:prstGeom>
        </p:spPr>
        <p:txBody>
          <a:bodyPr vert="horz" wrap="square" lIns="0" tIns="19947" rIns="0" bIns="0" rtlCol="0">
            <a:spAutoFit/>
          </a:bodyPr>
          <a:lstStyle/>
          <a:p>
            <a:pPr marL="16622">
              <a:spcBef>
                <a:spcPts val="157"/>
              </a:spcBef>
            </a:pPr>
            <a:r>
              <a:rPr lang="ru-RU" sz="5366" dirty="0">
                <a:solidFill>
                  <a:srgbClr val="0070C0"/>
                </a:solidFill>
                <a:latin typeface="Segoe UI" panose="020B0502040204020203" pitchFamily="34" charset="0"/>
                <a:ea typeface="PT Root UI Light" panose="020B0203020202020204" pitchFamily="34" charset="-52"/>
                <a:cs typeface="Segoe UI" panose="020B0502040204020203" pitchFamily="34" charset="0"/>
              </a:rPr>
              <a:t>5</a:t>
            </a:r>
            <a:endParaRPr sz="5366" dirty="0">
              <a:solidFill>
                <a:srgbClr val="0070C0"/>
              </a:solidFill>
              <a:latin typeface="Segoe UI" panose="020B0502040204020203" pitchFamily="34" charset="0"/>
              <a:ea typeface="PT Root UI Light" panose="020B02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="" xmlns:a16="http://schemas.microsoft.com/office/drawing/2014/main" id="{1E4C689D-0994-4AF7-BC1A-81C6F235B40A}"/>
              </a:ext>
            </a:extLst>
          </p:cNvPr>
          <p:cNvSpPr txBox="1"/>
          <p:nvPr/>
        </p:nvSpPr>
        <p:spPr>
          <a:xfrm>
            <a:off x="8775470" y="8507455"/>
            <a:ext cx="6456313" cy="2159161"/>
          </a:xfrm>
          <a:prstGeom prst="rect">
            <a:avLst/>
          </a:prstGeom>
        </p:spPr>
        <p:txBody>
          <a:bodyPr vert="horz" wrap="square" lIns="0" tIns="15791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500" b="1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Оператор </a:t>
            </a:r>
          </a:p>
          <a:p>
            <a:pPr algn="just"/>
            <a:r>
              <a:rPr lang="ru-RU" sz="2500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управляет запуском проекта, осуществляет построение эффективной логистической цепочки, осуществляет сопровождение и развитие бизнес процессов проекта</a:t>
            </a:r>
            <a:endParaRPr lang="en-US" sz="2500" spc="-20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776" y="1711708"/>
            <a:ext cx="2622573" cy="37103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650" y="6035675"/>
            <a:ext cx="2700065" cy="3819988"/>
          </a:xfrm>
          <a:prstGeom prst="rect">
            <a:avLst/>
          </a:prstGeom>
        </p:spPr>
      </p:pic>
      <p:sp>
        <p:nvSpPr>
          <p:cNvPr id="28" name="object 4"/>
          <p:cNvSpPr txBox="1"/>
          <p:nvPr/>
        </p:nvSpPr>
        <p:spPr>
          <a:xfrm>
            <a:off x="246308" y="1691517"/>
            <a:ext cx="15432734" cy="1125673"/>
          </a:xfrm>
          <a:prstGeom prst="rect">
            <a:avLst/>
          </a:prstGeom>
        </p:spPr>
        <p:txBody>
          <a:bodyPr vert="horz" wrap="square" lIns="0" tIns="15791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18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500" b="1" spc="-20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Цель проекта: оказание поддержки субъектам МСП производителям пищевой продукции в расширении рынков сбыта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227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/>
          <p:cNvSpPr txBox="1"/>
          <p:nvPr/>
        </p:nvSpPr>
        <p:spPr>
          <a:xfrm>
            <a:off x="1411356" y="701675"/>
            <a:ext cx="14344071" cy="666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5936"/>
              </a:lnSpc>
            </a:pPr>
            <a:r>
              <a:rPr lang="ru-RU" sz="3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«ФЕРМЕРСКИЕ ОСТРОВКИ». Специализированный кредитный продукт</a:t>
            </a:r>
            <a:endParaRPr lang="en-US" sz="3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="" xmlns:a16="http://schemas.microsoft.com/office/drawing/2014/main" id="{7DCC8892-134D-47F4-A4AD-0CC9C6A1722F}"/>
              </a:ext>
            </a:extLst>
          </p:cNvPr>
          <p:cNvSpPr/>
          <p:nvPr/>
        </p:nvSpPr>
        <p:spPr>
          <a:xfrm>
            <a:off x="219590" y="229659"/>
            <a:ext cx="15623660" cy="1615016"/>
          </a:xfrm>
          <a:custGeom>
            <a:avLst/>
            <a:gdLst/>
            <a:ahLst/>
            <a:cxnLst/>
            <a:rect l="l" t="t" r="r" b="b"/>
            <a:pathLst>
              <a:path w="5455920" h="670560">
                <a:moveTo>
                  <a:pt x="5120703" y="670229"/>
                </a:moveTo>
                <a:lnTo>
                  <a:pt x="335114" y="670229"/>
                </a:lnTo>
                <a:lnTo>
                  <a:pt x="285766" y="666579"/>
                </a:lnTo>
                <a:lnTo>
                  <a:pt x="238608" y="655979"/>
                </a:lnTo>
                <a:lnTo>
                  <a:pt x="194169" y="638959"/>
                </a:lnTo>
                <a:lnTo>
                  <a:pt x="152978" y="616047"/>
                </a:lnTo>
                <a:lnTo>
                  <a:pt x="115564" y="587773"/>
                </a:lnTo>
                <a:lnTo>
                  <a:pt x="82456" y="554665"/>
                </a:lnTo>
                <a:lnTo>
                  <a:pt x="54181" y="517251"/>
                </a:lnTo>
                <a:lnTo>
                  <a:pt x="31270" y="476060"/>
                </a:lnTo>
                <a:lnTo>
                  <a:pt x="14250" y="431621"/>
                </a:lnTo>
                <a:lnTo>
                  <a:pt x="3650" y="384463"/>
                </a:lnTo>
                <a:lnTo>
                  <a:pt x="0" y="335114"/>
                </a:lnTo>
                <a:lnTo>
                  <a:pt x="3650" y="285766"/>
                </a:lnTo>
                <a:lnTo>
                  <a:pt x="14250" y="238608"/>
                </a:lnTo>
                <a:lnTo>
                  <a:pt x="31270" y="194169"/>
                </a:lnTo>
                <a:lnTo>
                  <a:pt x="54181" y="152978"/>
                </a:lnTo>
                <a:lnTo>
                  <a:pt x="82456" y="115564"/>
                </a:lnTo>
                <a:lnTo>
                  <a:pt x="115564" y="82456"/>
                </a:lnTo>
                <a:lnTo>
                  <a:pt x="152978" y="54181"/>
                </a:lnTo>
                <a:lnTo>
                  <a:pt x="194169" y="31270"/>
                </a:lnTo>
                <a:lnTo>
                  <a:pt x="238608" y="14250"/>
                </a:lnTo>
                <a:lnTo>
                  <a:pt x="285766" y="3650"/>
                </a:lnTo>
                <a:lnTo>
                  <a:pt x="335114" y="0"/>
                </a:lnTo>
                <a:lnTo>
                  <a:pt x="5120703" y="0"/>
                </a:lnTo>
                <a:lnTo>
                  <a:pt x="5170052" y="3650"/>
                </a:lnTo>
                <a:lnTo>
                  <a:pt x="5217210" y="14250"/>
                </a:lnTo>
                <a:lnTo>
                  <a:pt x="5261648" y="31270"/>
                </a:lnTo>
                <a:lnTo>
                  <a:pt x="5302839" y="54181"/>
                </a:lnTo>
                <a:lnTo>
                  <a:pt x="5340253" y="82456"/>
                </a:lnTo>
                <a:lnTo>
                  <a:pt x="5373362" y="115564"/>
                </a:lnTo>
                <a:lnTo>
                  <a:pt x="5401636" y="152978"/>
                </a:lnTo>
                <a:lnTo>
                  <a:pt x="5424548" y="194169"/>
                </a:lnTo>
                <a:lnTo>
                  <a:pt x="5441567" y="238608"/>
                </a:lnTo>
                <a:lnTo>
                  <a:pt x="5452167" y="285766"/>
                </a:lnTo>
                <a:lnTo>
                  <a:pt x="5455818" y="335114"/>
                </a:lnTo>
                <a:lnTo>
                  <a:pt x="5452167" y="384463"/>
                </a:lnTo>
                <a:lnTo>
                  <a:pt x="5441567" y="431621"/>
                </a:lnTo>
                <a:lnTo>
                  <a:pt x="5424548" y="476060"/>
                </a:lnTo>
                <a:lnTo>
                  <a:pt x="5401636" y="517251"/>
                </a:lnTo>
                <a:lnTo>
                  <a:pt x="5373362" y="554665"/>
                </a:lnTo>
                <a:lnTo>
                  <a:pt x="5340253" y="587773"/>
                </a:lnTo>
                <a:lnTo>
                  <a:pt x="5302839" y="616047"/>
                </a:lnTo>
                <a:lnTo>
                  <a:pt x="5261648" y="638959"/>
                </a:lnTo>
                <a:lnTo>
                  <a:pt x="5217210" y="655979"/>
                </a:lnTo>
                <a:lnTo>
                  <a:pt x="5170052" y="666579"/>
                </a:lnTo>
                <a:lnTo>
                  <a:pt x="5120703" y="6702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526464" y="663657"/>
            <a:ext cx="369655" cy="704804"/>
          </a:xfrm>
          <a:custGeom>
            <a:avLst/>
            <a:gdLst/>
            <a:ahLst/>
            <a:cxnLst/>
            <a:rect l="l" t="t" r="r" b="b"/>
            <a:pathLst>
              <a:path w="182244" h="361950">
                <a:moveTo>
                  <a:pt x="800" y="0"/>
                </a:moveTo>
                <a:lnTo>
                  <a:pt x="0" y="38"/>
                </a:lnTo>
                <a:lnTo>
                  <a:pt x="0" y="361721"/>
                </a:lnTo>
                <a:lnTo>
                  <a:pt x="800" y="361772"/>
                </a:lnTo>
                <a:lnTo>
                  <a:pt x="48885" y="355310"/>
                </a:lnTo>
                <a:lnTo>
                  <a:pt x="92095" y="337075"/>
                </a:lnTo>
                <a:lnTo>
                  <a:pt x="128704" y="308790"/>
                </a:lnTo>
                <a:lnTo>
                  <a:pt x="156989" y="272181"/>
                </a:lnTo>
                <a:lnTo>
                  <a:pt x="175224" y="228971"/>
                </a:lnTo>
                <a:lnTo>
                  <a:pt x="181686" y="180886"/>
                </a:lnTo>
                <a:lnTo>
                  <a:pt x="175224" y="132800"/>
                </a:lnTo>
                <a:lnTo>
                  <a:pt x="156989" y="89590"/>
                </a:lnTo>
                <a:lnTo>
                  <a:pt x="128704" y="52981"/>
                </a:lnTo>
                <a:lnTo>
                  <a:pt x="92095" y="24696"/>
                </a:lnTo>
                <a:lnTo>
                  <a:pt x="48885" y="6461"/>
                </a:lnTo>
                <a:lnTo>
                  <a:pt x="800" y="0"/>
                </a:lnTo>
                <a:close/>
              </a:path>
            </a:pathLst>
          </a:custGeom>
          <a:solidFill>
            <a:srgbClr val="FF6766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4406" y="1927361"/>
            <a:ext cx="1596783" cy="1493946"/>
          </a:xfrm>
          <a:custGeom>
            <a:avLst/>
            <a:gdLst/>
            <a:ahLst/>
            <a:cxnLst/>
            <a:rect l="l" t="t" r="r" b="b"/>
            <a:pathLst>
              <a:path w="4502784" h="4502784">
                <a:moveTo>
                  <a:pt x="2251240" y="0"/>
                </a:moveTo>
                <a:lnTo>
                  <a:pt x="2202919" y="508"/>
                </a:lnTo>
                <a:lnTo>
                  <a:pt x="2154847" y="2026"/>
                </a:lnTo>
                <a:lnTo>
                  <a:pt x="2107034" y="4544"/>
                </a:lnTo>
                <a:lnTo>
                  <a:pt x="2059489" y="8051"/>
                </a:lnTo>
                <a:lnTo>
                  <a:pt x="2012223" y="12538"/>
                </a:lnTo>
                <a:lnTo>
                  <a:pt x="1965246" y="17994"/>
                </a:lnTo>
                <a:lnTo>
                  <a:pt x="1918569" y="24409"/>
                </a:lnTo>
                <a:lnTo>
                  <a:pt x="1872200" y="31773"/>
                </a:lnTo>
                <a:lnTo>
                  <a:pt x="1826151" y="40075"/>
                </a:lnTo>
                <a:lnTo>
                  <a:pt x="1780432" y="49307"/>
                </a:lnTo>
                <a:lnTo>
                  <a:pt x="1735052" y="59456"/>
                </a:lnTo>
                <a:lnTo>
                  <a:pt x="1690022" y="70515"/>
                </a:lnTo>
                <a:lnTo>
                  <a:pt x="1645352" y="82471"/>
                </a:lnTo>
                <a:lnTo>
                  <a:pt x="1601053" y="95315"/>
                </a:lnTo>
                <a:lnTo>
                  <a:pt x="1557134" y="109037"/>
                </a:lnTo>
                <a:lnTo>
                  <a:pt x="1513605" y="123627"/>
                </a:lnTo>
                <a:lnTo>
                  <a:pt x="1470477" y="139074"/>
                </a:lnTo>
                <a:lnTo>
                  <a:pt x="1427760" y="155369"/>
                </a:lnTo>
                <a:lnTo>
                  <a:pt x="1385464" y="172501"/>
                </a:lnTo>
                <a:lnTo>
                  <a:pt x="1343599" y="190460"/>
                </a:lnTo>
                <a:lnTo>
                  <a:pt x="1302175" y="209236"/>
                </a:lnTo>
                <a:lnTo>
                  <a:pt x="1261202" y="228819"/>
                </a:lnTo>
                <a:lnTo>
                  <a:pt x="1220692" y="249198"/>
                </a:lnTo>
                <a:lnTo>
                  <a:pt x="1180653" y="270364"/>
                </a:lnTo>
                <a:lnTo>
                  <a:pt x="1141095" y="292306"/>
                </a:lnTo>
                <a:lnTo>
                  <a:pt x="1102030" y="315014"/>
                </a:lnTo>
                <a:lnTo>
                  <a:pt x="1063467" y="338479"/>
                </a:lnTo>
                <a:lnTo>
                  <a:pt x="1025417" y="362689"/>
                </a:lnTo>
                <a:lnTo>
                  <a:pt x="987889" y="387635"/>
                </a:lnTo>
                <a:lnTo>
                  <a:pt x="950894" y="413306"/>
                </a:lnTo>
                <a:lnTo>
                  <a:pt x="914441" y="439693"/>
                </a:lnTo>
                <a:lnTo>
                  <a:pt x="878541" y="466785"/>
                </a:lnTo>
                <a:lnTo>
                  <a:pt x="843205" y="494572"/>
                </a:lnTo>
                <a:lnTo>
                  <a:pt x="808442" y="523045"/>
                </a:lnTo>
                <a:lnTo>
                  <a:pt x="774262" y="552192"/>
                </a:lnTo>
                <a:lnTo>
                  <a:pt x="740676" y="582003"/>
                </a:lnTo>
                <a:lnTo>
                  <a:pt x="707693" y="612469"/>
                </a:lnTo>
                <a:lnTo>
                  <a:pt x="675324" y="643580"/>
                </a:lnTo>
                <a:lnTo>
                  <a:pt x="643580" y="675324"/>
                </a:lnTo>
                <a:lnTo>
                  <a:pt x="612469" y="707693"/>
                </a:lnTo>
                <a:lnTo>
                  <a:pt x="582003" y="740676"/>
                </a:lnTo>
                <a:lnTo>
                  <a:pt x="552192" y="774262"/>
                </a:lnTo>
                <a:lnTo>
                  <a:pt x="523045" y="808442"/>
                </a:lnTo>
                <a:lnTo>
                  <a:pt x="494572" y="843205"/>
                </a:lnTo>
                <a:lnTo>
                  <a:pt x="466785" y="878541"/>
                </a:lnTo>
                <a:lnTo>
                  <a:pt x="439693" y="914441"/>
                </a:lnTo>
                <a:lnTo>
                  <a:pt x="413306" y="950894"/>
                </a:lnTo>
                <a:lnTo>
                  <a:pt x="387635" y="987889"/>
                </a:lnTo>
                <a:lnTo>
                  <a:pt x="362689" y="1025417"/>
                </a:lnTo>
                <a:lnTo>
                  <a:pt x="338479" y="1063467"/>
                </a:lnTo>
                <a:lnTo>
                  <a:pt x="315014" y="1102030"/>
                </a:lnTo>
                <a:lnTo>
                  <a:pt x="292306" y="1141095"/>
                </a:lnTo>
                <a:lnTo>
                  <a:pt x="270364" y="1180653"/>
                </a:lnTo>
                <a:lnTo>
                  <a:pt x="249198" y="1220692"/>
                </a:lnTo>
                <a:lnTo>
                  <a:pt x="228819" y="1261202"/>
                </a:lnTo>
                <a:lnTo>
                  <a:pt x="209236" y="1302175"/>
                </a:lnTo>
                <a:lnTo>
                  <a:pt x="190460" y="1343599"/>
                </a:lnTo>
                <a:lnTo>
                  <a:pt x="172501" y="1385464"/>
                </a:lnTo>
                <a:lnTo>
                  <a:pt x="155369" y="1427760"/>
                </a:lnTo>
                <a:lnTo>
                  <a:pt x="139074" y="1470477"/>
                </a:lnTo>
                <a:lnTo>
                  <a:pt x="123627" y="1513605"/>
                </a:lnTo>
                <a:lnTo>
                  <a:pt x="109037" y="1557134"/>
                </a:lnTo>
                <a:lnTo>
                  <a:pt x="95315" y="1601053"/>
                </a:lnTo>
                <a:lnTo>
                  <a:pt x="82471" y="1645352"/>
                </a:lnTo>
                <a:lnTo>
                  <a:pt x="70515" y="1690022"/>
                </a:lnTo>
                <a:lnTo>
                  <a:pt x="59456" y="1735052"/>
                </a:lnTo>
                <a:lnTo>
                  <a:pt x="49307" y="1780432"/>
                </a:lnTo>
                <a:lnTo>
                  <a:pt x="40075" y="1826151"/>
                </a:lnTo>
                <a:lnTo>
                  <a:pt x="31773" y="1872200"/>
                </a:lnTo>
                <a:lnTo>
                  <a:pt x="24409" y="1918569"/>
                </a:lnTo>
                <a:lnTo>
                  <a:pt x="17994" y="1965246"/>
                </a:lnTo>
                <a:lnTo>
                  <a:pt x="12538" y="2012223"/>
                </a:lnTo>
                <a:lnTo>
                  <a:pt x="8051" y="2059489"/>
                </a:lnTo>
                <a:lnTo>
                  <a:pt x="4544" y="2107034"/>
                </a:lnTo>
                <a:lnTo>
                  <a:pt x="2026" y="2154847"/>
                </a:lnTo>
                <a:lnTo>
                  <a:pt x="508" y="2202919"/>
                </a:lnTo>
                <a:lnTo>
                  <a:pt x="0" y="2251240"/>
                </a:lnTo>
                <a:lnTo>
                  <a:pt x="508" y="2299560"/>
                </a:lnTo>
                <a:lnTo>
                  <a:pt x="2026" y="2347632"/>
                </a:lnTo>
                <a:lnTo>
                  <a:pt x="4544" y="2395446"/>
                </a:lnTo>
                <a:lnTo>
                  <a:pt x="8051" y="2442990"/>
                </a:lnTo>
                <a:lnTo>
                  <a:pt x="12538" y="2490256"/>
                </a:lnTo>
                <a:lnTo>
                  <a:pt x="17994" y="2537233"/>
                </a:lnTo>
                <a:lnTo>
                  <a:pt x="24409" y="2583911"/>
                </a:lnTo>
                <a:lnTo>
                  <a:pt x="31773" y="2630280"/>
                </a:lnTo>
                <a:lnTo>
                  <a:pt x="40075" y="2676329"/>
                </a:lnTo>
                <a:lnTo>
                  <a:pt x="49307" y="2722048"/>
                </a:lnTo>
                <a:lnTo>
                  <a:pt x="59456" y="2767428"/>
                </a:lnTo>
                <a:lnTo>
                  <a:pt x="70515" y="2812458"/>
                </a:lnTo>
                <a:lnTo>
                  <a:pt x="82471" y="2857127"/>
                </a:lnTo>
                <a:lnTo>
                  <a:pt x="95315" y="2901427"/>
                </a:lnTo>
                <a:lnTo>
                  <a:pt x="109037" y="2945346"/>
                </a:lnTo>
                <a:lnTo>
                  <a:pt x="123627" y="2988875"/>
                </a:lnTo>
                <a:lnTo>
                  <a:pt x="139074" y="3032003"/>
                </a:lnTo>
                <a:lnTo>
                  <a:pt x="155369" y="3074720"/>
                </a:lnTo>
                <a:lnTo>
                  <a:pt x="172501" y="3117016"/>
                </a:lnTo>
                <a:lnTo>
                  <a:pt x="190460" y="3158881"/>
                </a:lnTo>
                <a:lnTo>
                  <a:pt x="209236" y="3200305"/>
                </a:lnTo>
                <a:lnTo>
                  <a:pt x="228819" y="3241277"/>
                </a:lnTo>
                <a:lnTo>
                  <a:pt x="249198" y="3281788"/>
                </a:lnTo>
                <a:lnTo>
                  <a:pt x="270364" y="3321827"/>
                </a:lnTo>
                <a:lnTo>
                  <a:pt x="292306" y="3361384"/>
                </a:lnTo>
                <a:lnTo>
                  <a:pt x="315014" y="3400449"/>
                </a:lnTo>
                <a:lnTo>
                  <a:pt x="338479" y="3439012"/>
                </a:lnTo>
                <a:lnTo>
                  <a:pt x="362689" y="3477063"/>
                </a:lnTo>
                <a:lnTo>
                  <a:pt x="387635" y="3514591"/>
                </a:lnTo>
                <a:lnTo>
                  <a:pt x="413306" y="3551586"/>
                </a:lnTo>
                <a:lnTo>
                  <a:pt x="439693" y="3588039"/>
                </a:lnTo>
                <a:lnTo>
                  <a:pt x="466785" y="3623938"/>
                </a:lnTo>
                <a:lnTo>
                  <a:pt x="494572" y="3659275"/>
                </a:lnTo>
                <a:lnTo>
                  <a:pt x="523045" y="3694038"/>
                </a:lnTo>
                <a:lnTo>
                  <a:pt x="552192" y="3728218"/>
                </a:lnTo>
                <a:lnTo>
                  <a:pt x="582003" y="3761804"/>
                </a:lnTo>
                <a:lnTo>
                  <a:pt x="612469" y="3794787"/>
                </a:lnTo>
                <a:lnTo>
                  <a:pt x="643580" y="3827155"/>
                </a:lnTo>
                <a:lnTo>
                  <a:pt x="675324" y="3858900"/>
                </a:lnTo>
                <a:lnTo>
                  <a:pt x="707693" y="3890010"/>
                </a:lnTo>
                <a:lnTo>
                  <a:pt x="740676" y="3920477"/>
                </a:lnTo>
                <a:lnTo>
                  <a:pt x="774262" y="3950288"/>
                </a:lnTo>
                <a:lnTo>
                  <a:pt x="808442" y="3979435"/>
                </a:lnTo>
                <a:lnTo>
                  <a:pt x="843205" y="4007907"/>
                </a:lnTo>
                <a:lnTo>
                  <a:pt x="878541" y="4035694"/>
                </a:lnTo>
                <a:lnTo>
                  <a:pt x="914441" y="4062787"/>
                </a:lnTo>
                <a:lnTo>
                  <a:pt x="950894" y="4089174"/>
                </a:lnTo>
                <a:lnTo>
                  <a:pt x="987889" y="4114845"/>
                </a:lnTo>
                <a:lnTo>
                  <a:pt x="1025417" y="4139791"/>
                </a:lnTo>
                <a:lnTo>
                  <a:pt x="1063467" y="4164001"/>
                </a:lnTo>
                <a:lnTo>
                  <a:pt x="1102030" y="4187465"/>
                </a:lnTo>
                <a:lnTo>
                  <a:pt x="1141095" y="4210174"/>
                </a:lnTo>
                <a:lnTo>
                  <a:pt x="1180653" y="4232116"/>
                </a:lnTo>
                <a:lnTo>
                  <a:pt x="1220692" y="4253282"/>
                </a:lnTo>
                <a:lnTo>
                  <a:pt x="1261202" y="4273661"/>
                </a:lnTo>
                <a:lnTo>
                  <a:pt x="1302175" y="4293244"/>
                </a:lnTo>
                <a:lnTo>
                  <a:pt x="1343599" y="4312020"/>
                </a:lnTo>
                <a:lnTo>
                  <a:pt x="1385464" y="4329979"/>
                </a:lnTo>
                <a:lnTo>
                  <a:pt x="1427760" y="4347111"/>
                </a:lnTo>
                <a:lnTo>
                  <a:pt x="1470477" y="4363406"/>
                </a:lnTo>
                <a:lnTo>
                  <a:pt x="1513605" y="4378853"/>
                </a:lnTo>
                <a:lnTo>
                  <a:pt x="1557134" y="4393443"/>
                </a:lnTo>
                <a:lnTo>
                  <a:pt x="1601053" y="4407165"/>
                </a:lnTo>
                <a:lnTo>
                  <a:pt x="1645352" y="4420009"/>
                </a:lnTo>
                <a:lnTo>
                  <a:pt x="1690022" y="4431965"/>
                </a:lnTo>
                <a:lnTo>
                  <a:pt x="1735052" y="4443023"/>
                </a:lnTo>
                <a:lnTo>
                  <a:pt x="1780432" y="4453173"/>
                </a:lnTo>
                <a:lnTo>
                  <a:pt x="1826151" y="4462404"/>
                </a:lnTo>
                <a:lnTo>
                  <a:pt x="1872200" y="4470707"/>
                </a:lnTo>
                <a:lnTo>
                  <a:pt x="1918569" y="4478071"/>
                </a:lnTo>
                <a:lnTo>
                  <a:pt x="1965246" y="4484486"/>
                </a:lnTo>
                <a:lnTo>
                  <a:pt x="2012223" y="4489942"/>
                </a:lnTo>
                <a:lnTo>
                  <a:pt x="2059489" y="4494429"/>
                </a:lnTo>
                <a:lnTo>
                  <a:pt x="2107034" y="4497936"/>
                </a:lnTo>
                <a:lnTo>
                  <a:pt x="2154847" y="4500454"/>
                </a:lnTo>
                <a:lnTo>
                  <a:pt x="2202919" y="4501972"/>
                </a:lnTo>
                <a:lnTo>
                  <a:pt x="2251240" y="4502480"/>
                </a:lnTo>
                <a:lnTo>
                  <a:pt x="2299560" y="4501972"/>
                </a:lnTo>
                <a:lnTo>
                  <a:pt x="2347632" y="4500454"/>
                </a:lnTo>
                <a:lnTo>
                  <a:pt x="2395446" y="4497936"/>
                </a:lnTo>
                <a:lnTo>
                  <a:pt x="2442990" y="4494429"/>
                </a:lnTo>
                <a:lnTo>
                  <a:pt x="2490256" y="4489942"/>
                </a:lnTo>
                <a:lnTo>
                  <a:pt x="2537233" y="4484486"/>
                </a:lnTo>
                <a:lnTo>
                  <a:pt x="2583911" y="4478071"/>
                </a:lnTo>
                <a:lnTo>
                  <a:pt x="2630280" y="4470707"/>
                </a:lnTo>
                <a:lnTo>
                  <a:pt x="2676329" y="4462404"/>
                </a:lnTo>
                <a:lnTo>
                  <a:pt x="2722048" y="4453173"/>
                </a:lnTo>
                <a:lnTo>
                  <a:pt x="2767428" y="4443023"/>
                </a:lnTo>
                <a:lnTo>
                  <a:pt x="2812458" y="4431965"/>
                </a:lnTo>
                <a:lnTo>
                  <a:pt x="2857127" y="4420009"/>
                </a:lnTo>
                <a:lnTo>
                  <a:pt x="2901427" y="4407165"/>
                </a:lnTo>
                <a:lnTo>
                  <a:pt x="2945346" y="4393443"/>
                </a:lnTo>
                <a:lnTo>
                  <a:pt x="2988875" y="4378853"/>
                </a:lnTo>
                <a:lnTo>
                  <a:pt x="3032003" y="4363406"/>
                </a:lnTo>
                <a:lnTo>
                  <a:pt x="3074720" y="4347111"/>
                </a:lnTo>
                <a:lnTo>
                  <a:pt x="3117016" y="4329979"/>
                </a:lnTo>
                <a:lnTo>
                  <a:pt x="3158881" y="4312020"/>
                </a:lnTo>
                <a:lnTo>
                  <a:pt x="3200305" y="4293244"/>
                </a:lnTo>
                <a:lnTo>
                  <a:pt x="3241277" y="4273661"/>
                </a:lnTo>
                <a:lnTo>
                  <a:pt x="3281788" y="4253282"/>
                </a:lnTo>
                <a:lnTo>
                  <a:pt x="3321827" y="4232116"/>
                </a:lnTo>
                <a:lnTo>
                  <a:pt x="3361384" y="4210174"/>
                </a:lnTo>
                <a:lnTo>
                  <a:pt x="3400449" y="4187465"/>
                </a:lnTo>
                <a:lnTo>
                  <a:pt x="3439012" y="4164001"/>
                </a:lnTo>
                <a:lnTo>
                  <a:pt x="3477063" y="4139791"/>
                </a:lnTo>
                <a:lnTo>
                  <a:pt x="3514591" y="4114845"/>
                </a:lnTo>
                <a:lnTo>
                  <a:pt x="3551586" y="4089174"/>
                </a:lnTo>
                <a:lnTo>
                  <a:pt x="3588039" y="4062787"/>
                </a:lnTo>
                <a:lnTo>
                  <a:pt x="3623938" y="4035694"/>
                </a:lnTo>
                <a:lnTo>
                  <a:pt x="3659275" y="4007907"/>
                </a:lnTo>
                <a:lnTo>
                  <a:pt x="3694038" y="3979435"/>
                </a:lnTo>
                <a:lnTo>
                  <a:pt x="3728218" y="3950288"/>
                </a:lnTo>
                <a:lnTo>
                  <a:pt x="3761804" y="3920477"/>
                </a:lnTo>
                <a:lnTo>
                  <a:pt x="3794787" y="3890010"/>
                </a:lnTo>
                <a:lnTo>
                  <a:pt x="3827155" y="3858900"/>
                </a:lnTo>
                <a:lnTo>
                  <a:pt x="3858900" y="3827155"/>
                </a:lnTo>
                <a:lnTo>
                  <a:pt x="3890010" y="3794787"/>
                </a:lnTo>
                <a:lnTo>
                  <a:pt x="3920477" y="3761804"/>
                </a:lnTo>
                <a:lnTo>
                  <a:pt x="3950288" y="3728218"/>
                </a:lnTo>
                <a:lnTo>
                  <a:pt x="3979435" y="3694038"/>
                </a:lnTo>
                <a:lnTo>
                  <a:pt x="4007907" y="3659275"/>
                </a:lnTo>
                <a:lnTo>
                  <a:pt x="4035694" y="3623938"/>
                </a:lnTo>
                <a:lnTo>
                  <a:pt x="4062787" y="3588039"/>
                </a:lnTo>
                <a:lnTo>
                  <a:pt x="4089174" y="3551586"/>
                </a:lnTo>
                <a:lnTo>
                  <a:pt x="4114845" y="3514591"/>
                </a:lnTo>
                <a:lnTo>
                  <a:pt x="4139791" y="3477063"/>
                </a:lnTo>
                <a:lnTo>
                  <a:pt x="4164001" y="3439012"/>
                </a:lnTo>
                <a:lnTo>
                  <a:pt x="4187465" y="3400449"/>
                </a:lnTo>
                <a:lnTo>
                  <a:pt x="4210174" y="3361384"/>
                </a:lnTo>
                <a:lnTo>
                  <a:pt x="4232116" y="3321827"/>
                </a:lnTo>
                <a:lnTo>
                  <a:pt x="4253282" y="3281788"/>
                </a:lnTo>
                <a:lnTo>
                  <a:pt x="4273661" y="3241277"/>
                </a:lnTo>
                <a:lnTo>
                  <a:pt x="4293244" y="3200305"/>
                </a:lnTo>
                <a:lnTo>
                  <a:pt x="4312020" y="3158881"/>
                </a:lnTo>
                <a:lnTo>
                  <a:pt x="4329979" y="3117016"/>
                </a:lnTo>
                <a:lnTo>
                  <a:pt x="4347111" y="3074720"/>
                </a:lnTo>
                <a:lnTo>
                  <a:pt x="4363406" y="3032003"/>
                </a:lnTo>
                <a:lnTo>
                  <a:pt x="4378853" y="2988875"/>
                </a:lnTo>
                <a:lnTo>
                  <a:pt x="4393443" y="2945346"/>
                </a:lnTo>
                <a:lnTo>
                  <a:pt x="4407165" y="2901427"/>
                </a:lnTo>
                <a:lnTo>
                  <a:pt x="4420009" y="2857127"/>
                </a:lnTo>
                <a:lnTo>
                  <a:pt x="4431965" y="2812458"/>
                </a:lnTo>
                <a:lnTo>
                  <a:pt x="4443023" y="2767428"/>
                </a:lnTo>
                <a:lnTo>
                  <a:pt x="4453173" y="2722048"/>
                </a:lnTo>
                <a:lnTo>
                  <a:pt x="4462404" y="2676329"/>
                </a:lnTo>
                <a:lnTo>
                  <a:pt x="4470707" y="2630280"/>
                </a:lnTo>
                <a:lnTo>
                  <a:pt x="4478071" y="2583911"/>
                </a:lnTo>
                <a:lnTo>
                  <a:pt x="4484486" y="2537233"/>
                </a:lnTo>
                <a:lnTo>
                  <a:pt x="4489942" y="2490256"/>
                </a:lnTo>
                <a:lnTo>
                  <a:pt x="4494429" y="2442990"/>
                </a:lnTo>
                <a:lnTo>
                  <a:pt x="4497936" y="2395446"/>
                </a:lnTo>
                <a:lnTo>
                  <a:pt x="4500454" y="2347632"/>
                </a:lnTo>
                <a:lnTo>
                  <a:pt x="4501972" y="2299560"/>
                </a:lnTo>
                <a:lnTo>
                  <a:pt x="4502480" y="2251240"/>
                </a:lnTo>
                <a:lnTo>
                  <a:pt x="4501972" y="2202919"/>
                </a:lnTo>
                <a:lnTo>
                  <a:pt x="4500454" y="2154847"/>
                </a:lnTo>
                <a:lnTo>
                  <a:pt x="4497936" y="2107034"/>
                </a:lnTo>
                <a:lnTo>
                  <a:pt x="4494429" y="2059489"/>
                </a:lnTo>
                <a:lnTo>
                  <a:pt x="4489942" y="2012223"/>
                </a:lnTo>
                <a:lnTo>
                  <a:pt x="4484486" y="1965246"/>
                </a:lnTo>
                <a:lnTo>
                  <a:pt x="4478071" y="1918569"/>
                </a:lnTo>
                <a:lnTo>
                  <a:pt x="4470707" y="1872200"/>
                </a:lnTo>
                <a:lnTo>
                  <a:pt x="4462404" y="1826151"/>
                </a:lnTo>
                <a:lnTo>
                  <a:pt x="4453173" y="1780432"/>
                </a:lnTo>
                <a:lnTo>
                  <a:pt x="4443023" y="1735052"/>
                </a:lnTo>
                <a:lnTo>
                  <a:pt x="4431965" y="1690022"/>
                </a:lnTo>
                <a:lnTo>
                  <a:pt x="4420009" y="1645352"/>
                </a:lnTo>
                <a:lnTo>
                  <a:pt x="4407165" y="1601053"/>
                </a:lnTo>
                <a:lnTo>
                  <a:pt x="4393443" y="1557134"/>
                </a:lnTo>
                <a:lnTo>
                  <a:pt x="4378853" y="1513605"/>
                </a:lnTo>
                <a:lnTo>
                  <a:pt x="4363406" y="1470477"/>
                </a:lnTo>
                <a:lnTo>
                  <a:pt x="4347111" y="1427760"/>
                </a:lnTo>
                <a:lnTo>
                  <a:pt x="4329979" y="1385464"/>
                </a:lnTo>
                <a:lnTo>
                  <a:pt x="4312020" y="1343599"/>
                </a:lnTo>
                <a:lnTo>
                  <a:pt x="4293244" y="1302175"/>
                </a:lnTo>
                <a:lnTo>
                  <a:pt x="4273661" y="1261202"/>
                </a:lnTo>
                <a:lnTo>
                  <a:pt x="4253282" y="1220692"/>
                </a:lnTo>
                <a:lnTo>
                  <a:pt x="4232116" y="1180653"/>
                </a:lnTo>
                <a:lnTo>
                  <a:pt x="4210174" y="1141095"/>
                </a:lnTo>
                <a:lnTo>
                  <a:pt x="4187465" y="1102030"/>
                </a:lnTo>
                <a:lnTo>
                  <a:pt x="4164001" y="1063467"/>
                </a:lnTo>
                <a:lnTo>
                  <a:pt x="4139791" y="1025417"/>
                </a:lnTo>
                <a:lnTo>
                  <a:pt x="4114845" y="987889"/>
                </a:lnTo>
                <a:lnTo>
                  <a:pt x="4089174" y="950894"/>
                </a:lnTo>
                <a:lnTo>
                  <a:pt x="4062787" y="914441"/>
                </a:lnTo>
                <a:lnTo>
                  <a:pt x="4035694" y="878541"/>
                </a:lnTo>
                <a:lnTo>
                  <a:pt x="4007907" y="843205"/>
                </a:lnTo>
                <a:lnTo>
                  <a:pt x="3979435" y="808442"/>
                </a:lnTo>
                <a:lnTo>
                  <a:pt x="3950288" y="774262"/>
                </a:lnTo>
                <a:lnTo>
                  <a:pt x="3920477" y="740676"/>
                </a:lnTo>
                <a:lnTo>
                  <a:pt x="3890010" y="707693"/>
                </a:lnTo>
                <a:lnTo>
                  <a:pt x="3858900" y="675324"/>
                </a:lnTo>
                <a:lnTo>
                  <a:pt x="3827155" y="643580"/>
                </a:lnTo>
                <a:lnTo>
                  <a:pt x="3794787" y="612469"/>
                </a:lnTo>
                <a:lnTo>
                  <a:pt x="3761804" y="582003"/>
                </a:lnTo>
                <a:lnTo>
                  <a:pt x="3728218" y="552192"/>
                </a:lnTo>
                <a:lnTo>
                  <a:pt x="3694038" y="523045"/>
                </a:lnTo>
                <a:lnTo>
                  <a:pt x="3659275" y="494572"/>
                </a:lnTo>
                <a:lnTo>
                  <a:pt x="3623938" y="466785"/>
                </a:lnTo>
                <a:lnTo>
                  <a:pt x="3588039" y="439693"/>
                </a:lnTo>
                <a:lnTo>
                  <a:pt x="3551586" y="413306"/>
                </a:lnTo>
                <a:lnTo>
                  <a:pt x="3514591" y="387635"/>
                </a:lnTo>
                <a:lnTo>
                  <a:pt x="3477063" y="362689"/>
                </a:lnTo>
                <a:lnTo>
                  <a:pt x="3439012" y="338479"/>
                </a:lnTo>
                <a:lnTo>
                  <a:pt x="3400449" y="315014"/>
                </a:lnTo>
                <a:lnTo>
                  <a:pt x="3361384" y="292306"/>
                </a:lnTo>
                <a:lnTo>
                  <a:pt x="3321827" y="270364"/>
                </a:lnTo>
                <a:lnTo>
                  <a:pt x="3281788" y="249198"/>
                </a:lnTo>
                <a:lnTo>
                  <a:pt x="3241277" y="228819"/>
                </a:lnTo>
                <a:lnTo>
                  <a:pt x="3200305" y="209236"/>
                </a:lnTo>
                <a:lnTo>
                  <a:pt x="3158881" y="190460"/>
                </a:lnTo>
                <a:lnTo>
                  <a:pt x="3117016" y="172501"/>
                </a:lnTo>
                <a:lnTo>
                  <a:pt x="3074720" y="155369"/>
                </a:lnTo>
                <a:lnTo>
                  <a:pt x="3032003" y="139074"/>
                </a:lnTo>
                <a:lnTo>
                  <a:pt x="2988875" y="123627"/>
                </a:lnTo>
                <a:lnTo>
                  <a:pt x="2945346" y="109037"/>
                </a:lnTo>
                <a:lnTo>
                  <a:pt x="2901427" y="95315"/>
                </a:lnTo>
                <a:lnTo>
                  <a:pt x="2857127" y="82471"/>
                </a:lnTo>
                <a:lnTo>
                  <a:pt x="2812458" y="70515"/>
                </a:lnTo>
                <a:lnTo>
                  <a:pt x="2767428" y="59456"/>
                </a:lnTo>
                <a:lnTo>
                  <a:pt x="2722048" y="49307"/>
                </a:lnTo>
                <a:lnTo>
                  <a:pt x="2676329" y="40075"/>
                </a:lnTo>
                <a:lnTo>
                  <a:pt x="2630280" y="31773"/>
                </a:lnTo>
                <a:lnTo>
                  <a:pt x="2583911" y="24409"/>
                </a:lnTo>
                <a:lnTo>
                  <a:pt x="2537233" y="17994"/>
                </a:lnTo>
                <a:lnTo>
                  <a:pt x="2490256" y="12538"/>
                </a:lnTo>
                <a:lnTo>
                  <a:pt x="2442990" y="8051"/>
                </a:lnTo>
                <a:lnTo>
                  <a:pt x="2395446" y="4544"/>
                </a:lnTo>
                <a:lnTo>
                  <a:pt x="2347632" y="2026"/>
                </a:lnTo>
                <a:lnTo>
                  <a:pt x="2299560" y="508"/>
                </a:lnTo>
                <a:lnTo>
                  <a:pt x="2251240" y="0"/>
                </a:lnTo>
                <a:close/>
              </a:path>
            </a:pathLst>
          </a:custGeom>
          <a:solidFill>
            <a:srgbClr val="FF6464"/>
          </a:solidFill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49" y="4242250"/>
            <a:ext cx="508550" cy="508550"/>
          </a:xfrm>
          <a:prstGeom prst="rect">
            <a:avLst/>
          </a:prstGeom>
        </p:spPr>
      </p:pic>
      <p:sp>
        <p:nvSpPr>
          <p:cNvPr id="22" name="object 4"/>
          <p:cNvSpPr txBox="1"/>
          <p:nvPr/>
        </p:nvSpPr>
        <p:spPr>
          <a:xfrm>
            <a:off x="78690" y="3960546"/>
            <a:ext cx="4082957" cy="25128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Для кого?</a:t>
            </a:r>
          </a:p>
          <a:p>
            <a:pPr algn="ctr"/>
            <a:r>
              <a:rPr lang="ru-RU" sz="25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Сельскохозяйственные</a:t>
            </a:r>
          </a:p>
          <a:p>
            <a:pPr algn="ctr"/>
            <a:r>
              <a:rPr lang="ru-RU" sz="25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потребительские кооперативы, являющиеся </a:t>
            </a:r>
            <a:r>
              <a:rPr lang="ru-RU" sz="25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операторами </a:t>
            </a:r>
            <a:r>
              <a:rPr lang="ru-RU" sz="25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«Фермерского островка»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2" y="2196231"/>
            <a:ext cx="897249" cy="897249"/>
          </a:xfrm>
          <a:prstGeom prst="rect">
            <a:avLst/>
          </a:prstGeom>
        </p:spPr>
      </p:pic>
      <p:sp>
        <p:nvSpPr>
          <p:cNvPr id="23" name="object 21"/>
          <p:cNvSpPr/>
          <p:nvPr/>
        </p:nvSpPr>
        <p:spPr>
          <a:xfrm>
            <a:off x="6003262" y="1959081"/>
            <a:ext cx="1596783" cy="1493946"/>
          </a:xfrm>
          <a:custGeom>
            <a:avLst/>
            <a:gdLst/>
            <a:ahLst/>
            <a:cxnLst/>
            <a:rect l="l" t="t" r="r" b="b"/>
            <a:pathLst>
              <a:path w="4502784" h="4502784">
                <a:moveTo>
                  <a:pt x="2251240" y="0"/>
                </a:moveTo>
                <a:lnTo>
                  <a:pt x="2202919" y="508"/>
                </a:lnTo>
                <a:lnTo>
                  <a:pt x="2154847" y="2026"/>
                </a:lnTo>
                <a:lnTo>
                  <a:pt x="2107034" y="4544"/>
                </a:lnTo>
                <a:lnTo>
                  <a:pt x="2059489" y="8051"/>
                </a:lnTo>
                <a:lnTo>
                  <a:pt x="2012223" y="12538"/>
                </a:lnTo>
                <a:lnTo>
                  <a:pt x="1965246" y="17994"/>
                </a:lnTo>
                <a:lnTo>
                  <a:pt x="1918569" y="24409"/>
                </a:lnTo>
                <a:lnTo>
                  <a:pt x="1872200" y="31773"/>
                </a:lnTo>
                <a:lnTo>
                  <a:pt x="1826151" y="40075"/>
                </a:lnTo>
                <a:lnTo>
                  <a:pt x="1780432" y="49307"/>
                </a:lnTo>
                <a:lnTo>
                  <a:pt x="1735052" y="59456"/>
                </a:lnTo>
                <a:lnTo>
                  <a:pt x="1690022" y="70515"/>
                </a:lnTo>
                <a:lnTo>
                  <a:pt x="1645352" y="82471"/>
                </a:lnTo>
                <a:lnTo>
                  <a:pt x="1601053" y="95315"/>
                </a:lnTo>
                <a:lnTo>
                  <a:pt x="1557134" y="109037"/>
                </a:lnTo>
                <a:lnTo>
                  <a:pt x="1513605" y="123627"/>
                </a:lnTo>
                <a:lnTo>
                  <a:pt x="1470477" y="139074"/>
                </a:lnTo>
                <a:lnTo>
                  <a:pt x="1427760" y="155369"/>
                </a:lnTo>
                <a:lnTo>
                  <a:pt x="1385464" y="172501"/>
                </a:lnTo>
                <a:lnTo>
                  <a:pt x="1343599" y="190460"/>
                </a:lnTo>
                <a:lnTo>
                  <a:pt x="1302175" y="209236"/>
                </a:lnTo>
                <a:lnTo>
                  <a:pt x="1261202" y="228819"/>
                </a:lnTo>
                <a:lnTo>
                  <a:pt x="1220692" y="249198"/>
                </a:lnTo>
                <a:lnTo>
                  <a:pt x="1180653" y="270364"/>
                </a:lnTo>
                <a:lnTo>
                  <a:pt x="1141095" y="292306"/>
                </a:lnTo>
                <a:lnTo>
                  <a:pt x="1102030" y="315014"/>
                </a:lnTo>
                <a:lnTo>
                  <a:pt x="1063467" y="338479"/>
                </a:lnTo>
                <a:lnTo>
                  <a:pt x="1025417" y="362689"/>
                </a:lnTo>
                <a:lnTo>
                  <a:pt x="987889" y="387635"/>
                </a:lnTo>
                <a:lnTo>
                  <a:pt x="950894" y="413306"/>
                </a:lnTo>
                <a:lnTo>
                  <a:pt x="914441" y="439693"/>
                </a:lnTo>
                <a:lnTo>
                  <a:pt x="878541" y="466785"/>
                </a:lnTo>
                <a:lnTo>
                  <a:pt x="843205" y="494572"/>
                </a:lnTo>
                <a:lnTo>
                  <a:pt x="808442" y="523045"/>
                </a:lnTo>
                <a:lnTo>
                  <a:pt x="774262" y="552192"/>
                </a:lnTo>
                <a:lnTo>
                  <a:pt x="740676" y="582003"/>
                </a:lnTo>
                <a:lnTo>
                  <a:pt x="707693" y="612469"/>
                </a:lnTo>
                <a:lnTo>
                  <a:pt x="675324" y="643580"/>
                </a:lnTo>
                <a:lnTo>
                  <a:pt x="643580" y="675324"/>
                </a:lnTo>
                <a:lnTo>
                  <a:pt x="612469" y="707693"/>
                </a:lnTo>
                <a:lnTo>
                  <a:pt x="582003" y="740676"/>
                </a:lnTo>
                <a:lnTo>
                  <a:pt x="552192" y="774262"/>
                </a:lnTo>
                <a:lnTo>
                  <a:pt x="523045" y="808442"/>
                </a:lnTo>
                <a:lnTo>
                  <a:pt x="494572" y="843205"/>
                </a:lnTo>
                <a:lnTo>
                  <a:pt x="466785" y="878541"/>
                </a:lnTo>
                <a:lnTo>
                  <a:pt x="439693" y="914441"/>
                </a:lnTo>
                <a:lnTo>
                  <a:pt x="413306" y="950894"/>
                </a:lnTo>
                <a:lnTo>
                  <a:pt x="387635" y="987889"/>
                </a:lnTo>
                <a:lnTo>
                  <a:pt x="362689" y="1025417"/>
                </a:lnTo>
                <a:lnTo>
                  <a:pt x="338479" y="1063467"/>
                </a:lnTo>
                <a:lnTo>
                  <a:pt x="315014" y="1102030"/>
                </a:lnTo>
                <a:lnTo>
                  <a:pt x="292306" y="1141095"/>
                </a:lnTo>
                <a:lnTo>
                  <a:pt x="270364" y="1180653"/>
                </a:lnTo>
                <a:lnTo>
                  <a:pt x="249198" y="1220692"/>
                </a:lnTo>
                <a:lnTo>
                  <a:pt x="228819" y="1261202"/>
                </a:lnTo>
                <a:lnTo>
                  <a:pt x="209236" y="1302175"/>
                </a:lnTo>
                <a:lnTo>
                  <a:pt x="190460" y="1343599"/>
                </a:lnTo>
                <a:lnTo>
                  <a:pt x="172501" y="1385464"/>
                </a:lnTo>
                <a:lnTo>
                  <a:pt x="155369" y="1427760"/>
                </a:lnTo>
                <a:lnTo>
                  <a:pt x="139074" y="1470477"/>
                </a:lnTo>
                <a:lnTo>
                  <a:pt x="123627" y="1513605"/>
                </a:lnTo>
                <a:lnTo>
                  <a:pt x="109037" y="1557134"/>
                </a:lnTo>
                <a:lnTo>
                  <a:pt x="95315" y="1601053"/>
                </a:lnTo>
                <a:lnTo>
                  <a:pt x="82471" y="1645352"/>
                </a:lnTo>
                <a:lnTo>
                  <a:pt x="70515" y="1690022"/>
                </a:lnTo>
                <a:lnTo>
                  <a:pt x="59456" y="1735052"/>
                </a:lnTo>
                <a:lnTo>
                  <a:pt x="49307" y="1780432"/>
                </a:lnTo>
                <a:lnTo>
                  <a:pt x="40075" y="1826151"/>
                </a:lnTo>
                <a:lnTo>
                  <a:pt x="31773" y="1872200"/>
                </a:lnTo>
                <a:lnTo>
                  <a:pt x="24409" y="1918569"/>
                </a:lnTo>
                <a:lnTo>
                  <a:pt x="17994" y="1965246"/>
                </a:lnTo>
                <a:lnTo>
                  <a:pt x="12538" y="2012223"/>
                </a:lnTo>
                <a:lnTo>
                  <a:pt x="8051" y="2059489"/>
                </a:lnTo>
                <a:lnTo>
                  <a:pt x="4544" y="2107034"/>
                </a:lnTo>
                <a:lnTo>
                  <a:pt x="2026" y="2154847"/>
                </a:lnTo>
                <a:lnTo>
                  <a:pt x="508" y="2202919"/>
                </a:lnTo>
                <a:lnTo>
                  <a:pt x="0" y="2251240"/>
                </a:lnTo>
                <a:lnTo>
                  <a:pt x="508" y="2299560"/>
                </a:lnTo>
                <a:lnTo>
                  <a:pt x="2026" y="2347632"/>
                </a:lnTo>
                <a:lnTo>
                  <a:pt x="4544" y="2395446"/>
                </a:lnTo>
                <a:lnTo>
                  <a:pt x="8051" y="2442990"/>
                </a:lnTo>
                <a:lnTo>
                  <a:pt x="12538" y="2490256"/>
                </a:lnTo>
                <a:lnTo>
                  <a:pt x="17994" y="2537233"/>
                </a:lnTo>
                <a:lnTo>
                  <a:pt x="24409" y="2583911"/>
                </a:lnTo>
                <a:lnTo>
                  <a:pt x="31773" y="2630280"/>
                </a:lnTo>
                <a:lnTo>
                  <a:pt x="40075" y="2676329"/>
                </a:lnTo>
                <a:lnTo>
                  <a:pt x="49307" y="2722048"/>
                </a:lnTo>
                <a:lnTo>
                  <a:pt x="59456" y="2767428"/>
                </a:lnTo>
                <a:lnTo>
                  <a:pt x="70515" y="2812458"/>
                </a:lnTo>
                <a:lnTo>
                  <a:pt x="82471" y="2857127"/>
                </a:lnTo>
                <a:lnTo>
                  <a:pt x="95315" y="2901427"/>
                </a:lnTo>
                <a:lnTo>
                  <a:pt x="109037" y="2945346"/>
                </a:lnTo>
                <a:lnTo>
                  <a:pt x="123627" y="2988875"/>
                </a:lnTo>
                <a:lnTo>
                  <a:pt x="139074" y="3032003"/>
                </a:lnTo>
                <a:lnTo>
                  <a:pt x="155369" y="3074720"/>
                </a:lnTo>
                <a:lnTo>
                  <a:pt x="172501" y="3117016"/>
                </a:lnTo>
                <a:lnTo>
                  <a:pt x="190460" y="3158881"/>
                </a:lnTo>
                <a:lnTo>
                  <a:pt x="209236" y="3200305"/>
                </a:lnTo>
                <a:lnTo>
                  <a:pt x="228819" y="3241277"/>
                </a:lnTo>
                <a:lnTo>
                  <a:pt x="249198" y="3281788"/>
                </a:lnTo>
                <a:lnTo>
                  <a:pt x="270364" y="3321827"/>
                </a:lnTo>
                <a:lnTo>
                  <a:pt x="292306" y="3361384"/>
                </a:lnTo>
                <a:lnTo>
                  <a:pt x="315014" y="3400449"/>
                </a:lnTo>
                <a:lnTo>
                  <a:pt x="338479" y="3439012"/>
                </a:lnTo>
                <a:lnTo>
                  <a:pt x="362689" y="3477063"/>
                </a:lnTo>
                <a:lnTo>
                  <a:pt x="387635" y="3514591"/>
                </a:lnTo>
                <a:lnTo>
                  <a:pt x="413306" y="3551586"/>
                </a:lnTo>
                <a:lnTo>
                  <a:pt x="439693" y="3588039"/>
                </a:lnTo>
                <a:lnTo>
                  <a:pt x="466785" y="3623938"/>
                </a:lnTo>
                <a:lnTo>
                  <a:pt x="494572" y="3659275"/>
                </a:lnTo>
                <a:lnTo>
                  <a:pt x="523045" y="3694038"/>
                </a:lnTo>
                <a:lnTo>
                  <a:pt x="552192" y="3728218"/>
                </a:lnTo>
                <a:lnTo>
                  <a:pt x="582003" y="3761804"/>
                </a:lnTo>
                <a:lnTo>
                  <a:pt x="612469" y="3794787"/>
                </a:lnTo>
                <a:lnTo>
                  <a:pt x="643580" y="3827155"/>
                </a:lnTo>
                <a:lnTo>
                  <a:pt x="675324" y="3858900"/>
                </a:lnTo>
                <a:lnTo>
                  <a:pt x="707693" y="3890010"/>
                </a:lnTo>
                <a:lnTo>
                  <a:pt x="740676" y="3920477"/>
                </a:lnTo>
                <a:lnTo>
                  <a:pt x="774262" y="3950288"/>
                </a:lnTo>
                <a:lnTo>
                  <a:pt x="808442" y="3979435"/>
                </a:lnTo>
                <a:lnTo>
                  <a:pt x="843205" y="4007907"/>
                </a:lnTo>
                <a:lnTo>
                  <a:pt x="878541" y="4035694"/>
                </a:lnTo>
                <a:lnTo>
                  <a:pt x="914441" y="4062787"/>
                </a:lnTo>
                <a:lnTo>
                  <a:pt x="950894" y="4089174"/>
                </a:lnTo>
                <a:lnTo>
                  <a:pt x="987889" y="4114845"/>
                </a:lnTo>
                <a:lnTo>
                  <a:pt x="1025417" y="4139791"/>
                </a:lnTo>
                <a:lnTo>
                  <a:pt x="1063467" y="4164001"/>
                </a:lnTo>
                <a:lnTo>
                  <a:pt x="1102030" y="4187465"/>
                </a:lnTo>
                <a:lnTo>
                  <a:pt x="1141095" y="4210174"/>
                </a:lnTo>
                <a:lnTo>
                  <a:pt x="1180653" y="4232116"/>
                </a:lnTo>
                <a:lnTo>
                  <a:pt x="1220692" y="4253282"/>
                </a:lnTo>
                <a:lnTo>
                  <a:pt x="1261202" y="4273661"/>
                </a:lnTo>
                <a:lnTo>
                  <a:pt x="1302175" y="4293244"/>
                </a:lnTo>
                <a:lnTo>
                  <a:pt x="1343599" y="4312020"/>
                </a:lnTo>
                <a:lnTo>
                  <a:pt x="1385464" y="4329979"/>
                </a:lnTo>
                <a:lnTo>
                  <a:pt x="1427760" y="4347111"/>
                </a:lnTo>
                <a:lnTo>
                  <a:pt x="1470477" y="4363406"/>
                </a:lnTo>
                <a:lnTo>
                  <a:pt x="1513605" y="4378853"/>
                </a:lnTo>
                <a:lnTo>
                  <a:pt x="1557134" y="4393443"/>
                </a:lnTo>
                <a:lnTo>
                  <a:pt x="1601053" y="4407165"/>
                </a:lnTo>
                <a:lnTo>
                  <a:pt x="1645352" y="4420009"/>
                </a:lnTo>
                <a:lnTo>
                  <a:pt x="1690022" y="4431965"/>
                </a:lnTo>
                <a:lnTo>
                  <a:pt x="1735052" y="4443023"/>
                </a:lnTo>
                <a:lnTo>
                  <a:pt x="1780432" y="4453173"/>
                </a:lnTo>
                <a:lnTo>
                  <a:pt x="1826151" y="4462404"/>
                </a:lnTo>
                <a:lnTo>
                  <a:pt x="1872200" y="4470707"/>
                </a:lnTo>
                <a:lnTo>
                  <a:pt x="1918569" y="4478071"/>
                </a:lnTo>
                <a:lnTo>
                  <a:pt x="1965246" y="4484486"/>
                </a:lnTo>
                <a:lnTo>
                  <a:pt x="2012223" y="4489942"/>
                </a:lnTo>
                <a:lnTo>
                  <a:pt x="2059489" y="4494429"/>
                </a:lnTo>
                <a:lnTo>
                  <a:pt x="2107034" y="4497936"/>
                </a:lnTo>
                <a:lnTo>
                  <a:pt x="2154847" y="4500454"/>
                </a:lnTo>
                <a:lnTo>
                  <a:pt x="2202919" y="4501972"/>
                </a:lnTo>
                <a:lnTo>
                  <a:pt x="2251240" y="4502480"/>
                </a:lnTo>
                <a:lnTo>
                  <a:pt x="2299560" y="4501972"/>
                </a:lnTo>
                <a:lnTo>
                  <a:pt x="2347632" y="4500454"/>
                </a:lnTo>
                <a:lnTo>
                  <a:pt x="2395446" y="4497936"/>
                </a:lnTo>
                <a:lnTo>
                  <a:pt x="2442990" y="4494429"/>
                </a:lnTo>
                <a:lnTo>
                  <a:pt x="2490256" y="4489942"/>
                </a:lnTo>
                <a:lnTo>
                  <a:pt x="2537233" y="4484486"/>
                </a:lnTo>
                <a:lnTo>
                  <a:pt x="2583911" y="4478071"/>
                </a:lnTo>
                <a:lnTo>
                  <a:pt x="2630280" y="4470707"/>
                </a:lnTo>
                <a:lnTo>
                  <a:pt x="2676329" y="4462404"/>
                </a:lnTo>
                <a:lnTo>
                  <a:pt x="2722048" y="4453173"/>
                </a:lnTo>
                <a:lnTo>
                  <a:pt x="2767428" y="4443023"/>
                </a:lnTo>
                <a:lnTo>
                  <a:pt x="2812458" y="4431965"/>
                </a:lnTo>
                <a:lnTo>
                  <a:pt x="2857127" y="4420009"/>
                </a:lnTo>
                <a:lnTo>
                  <a:pt x="2901427" y="4407165"/>
                </a:lnTo>
                <a:lnTo>
                  <a:pt x="2945346" y="4393443"/>
                </a:lnTo>
                <a:lnTo>
                  <a:pt x="2988875" y="4378853"/>
                </a:lnTo>
                <a:lnTo>
                  <a:pt x="3032003" y="4363406"/>
                </a:lnTo>
                <a:lnTo>
                  <a:pt x="3074720" y="4347111"/>
                </a:lnTo>
                <a:lnTo>
                  <a:pt x="3117016" y="4329979"/>
                </a:lnTo>
                <a:lnTo>
                  <a:pt x="3158881" y="4312020"/>
                </a:lnTo>
                <a:lnTo>
                  <a:pt x="3200305" y="4293244"/>
                </a:lnTo>
                <a:lnTo>
                  <a:pt x="3241277" y="4273661"/>
                </a:lnTo>
                <a:lnTo>
                  <a:pt x="3281788" y="4253282"/>
                </a:lnTo>
                <a:lnTo>
                  <a:pt x="3321827" y="4232116"/>
                </a:lnTo>
                <a:lnTo>
                  <a:pt x="3361384" y="4210174"/>
                </a:lnTo>
                <a:lnTo>
                  <a:pt x="3400449" y="4187465"/>
                </a:lnTo>
                <a:lnTo>
                  <a:pt x="3439012" y="4164001"/>
                </a:lnTo>
                <a:lnTo>
                  <a:pt x="3477063" y="4139791"/>
                </a:lnTo>
                <a:lnTo>
                  <a:pt x="3514591" y="4114845"/>
                </a:lnTo>
                <a:lnTo>
                  <a:pt x="3551586" y="4089174"/>
                </a:lnTo>
                <a:lnTo>
                  <a:pt x="3588039" y="4062787"/>
                </a:lnTo>
                <a:lnTo>
                  <a:pt x="3623938" y="4035694"/>
                </a:lnTo>
                <a:lnTo>
                  <a:pt x="3659275" y="4007907"/>
                </a:lnTo>
                <a:lnTo>
                  <a:pt x="3694038" y="3979435"/>
                </a:lnTo>
                <a:lnTo>
                  <a:pt x="3728218" y="3950288"/>
                </a:lnTo>
                <a:lnTo>
                  <a:pt x="3761804" y="3920477"/>
                </a:lnTo>
                <a:lnTo>
                  <a:pt x="3794787" y="3890010"/>
                </a:lnTo>
                <a:lnTo>
                  <a:pt x="3827155" y="3858900"/>
                </a:lnTo>
                <a:lnTo>
                  <a:pt x="3858900" y="3827155"/>
                </a:lnTo>
                <a:lnTo>
                  <a:pt x="3890010" y="3794787"/>
                </a:lnTo>
                <a:lnTo>
                  <a:pt x="3920477" y="3761804"/>
                </a:lnTo>
                <a:lnTo>
                  <a:pt x="3950288" y="3728218"/>
                </a:lnTo>
                <a:lnTo>
                  <a:pt x="3979435" y="3694038"/>
                </a:lnTo>
                <a:lnTo>
                  <a:pt x="4007907" y="3659275"/>
                </a:lnTo>
                <a:lnTo>
                  <a:pt x="4035694" y="3623938"/>
                </a:lnTo>
                <a:lnTo>
                  <a:pt x="4062787" y="3588039"/>
                </a:lnTo>
                <a:lnTo>
                  <a:pt x="4089174" y="3551586"/>
                </a:lnTo>
                <a:lnTo>
                  <a:pt x="4114845" y="3514591"/>
                </a:lnTo>
                <a:lnTo>
                  <a:pt x="4139791" y="3477063"/>
                </a:lnTo>
                <a:lnTo>
                  <a:pt x="4164001" y="3439012"/>
                </a:lnTo>
                <a:lnTo>
                  <a:pt x="4187465" y="3400449"/>
                </a:lnTo>
                <a:lnTo>
                  <a:pt x="4210174" y="3361384"/>
                </a:lnTo>
                <a:lnTo>
                  <a:pt x="4232116" y="3321827"/>
                </a:lnTo>
                <a:lnTo>
                  <a:pt x="4253282" y="3281788"/>
                </a:lnTo>
                <a:lnTo>
                  <a:pt x="4273661" y="3241277"/>
                </a:lnTo>
                <a:lnTo>
                  <a:pt x="4293244" y="3200305"/>
                </a:lnTo>
                <a:lnTo>
                  <a:pt x="4312020" y="3158881"/>
                </a:lnTo>
                <a:lnTo>
                  <a:pt x="4329979" y="3117016"/>
                </a:lnTo>
                <a:lnTo>
                  <a:pt x="4347111" y="3074720"/>
                </a:lnTo>
                <a:lnTo>
                  <a:pt x="4363406" y="3032003"/>
                </a:lnTo>
                <a:lnTo>
                  <a:pt x="4378853" y="2988875"/>
                </a:lnTo>
                <a:lnTo>
                  <a:pt x="4393443" y="2945346"/>
                </a:lnTo>
                <a:lnTo>
                  <a:pt x="4407165" y="2901427"/>
                </a:lnTo>
                <a:lnTo>
                  <a:pt x="4420009" y="2857127"/>
                </a:lnTo>
                <a:lnTo>
                  <a:pt x="4431965" y="2812458"/>
                </a:lnTo>
                <a:lnTo>
                  <a:pt x="4443023" y="2767428"/>
                </a:lnTo>
                <a:lnTo>
                  <a:pt x="4453173" y="2722048"/>
                </a:lnTo>
                <a:lnTo>
                  <a:pt x="4462404" y="2676329"/>
                </a:lnTo>
                <a:lnTo>
                  <a:pt x="4470707" y="2630280"/>
                </a:lnTo>
                <a:lnTo>
                  <a:pt x="4478071" y="2583911"/>
                </a:lnTo>
                <a:lnTo>
                  <a:pt x="4484486" y="2537233"/>
                </a:lnTo>
                <a:lnTo>
                  <a:pt x="4489942" y="2490256"/>
                </a:lnTo>
                <a:lnTo>
                  <a:pt x="4494429" y="2442990"/>
                </a:lnTo>
                <a:lnTo>
                  <a:pt x="4497936" y="2395446"/>
                </a:lnTo>
                <a:lnTo>
                  <a:pt x="4500454" y="2347632"/>
                </a:lnTo>
                <a:lnTo>
                  <a:pt x="4501972" y="2299560"/>
                </a:lnTo>
                <a:lnTo>
                  <a:pt x="4502480" y="2251240"/>
                </a:lnTo>
                <a:lnTo>
                  <a:pt x="4501972" y="2202919"/>
                </a:lnTo>
                <a:lnTo>
                  <a:pt x="4500454" y="2154847"/>
                </a:lnTo>
                <a:lnTo>
                  <a:pt x="4497936" y="2107034"/>
                </a:lnTo>
                <a:lnTo>
                  <a:pt x="4494429" y="2059489"/>
                </a:lnTo>
                <a:lnTo>
                  <a:pt x="4489942" y="2012223"/>
                </a:lnTo>
                <a:lnTo>
                  <a:pt x="4484486" y="1965246"/>
                </a:lnTo>
                <a:lnTo>
                  <a:pt x="4478071" y="1918569"/>
                </a:lnTo>
                <a:lnTo>
                  <a:pt x="4470707" y="1872200"/>
                </a:lnTo>
                <a:lnTo>
                  <a:pt x="4462404" y="1826151"/>
                </a:lnTo>
                <a:lnTo>
                  <a:pt x="4453173" y="1780432"/>
                </a:lnTo>
                <a:lnTo>
                  <a:pt x="4443023" y="1735052"/>
                </a:lnTo>
                <a:lnTo>
                  <a:pt x="4431965" y="1690022"/>
                </a:lnTo>
                <a:lnTo>
                  <a:pt x="4420009" y="1645352"/>
                </a:lnTo>
                <a:lnTo>
                  <a:pt x="4407165" y="1601053"/>
                </a:lnTo>
                <a:lnTo>
                  <a:pt x="4393443" y="1557134"/>
                </a:lnTo>
                <a:lnTo>
                  <a:pt x="4378853" y="1513605"/>
                </a:lnTo>
                <a:lnTo>
                  <a:pt x="4363406" y="1470477"/>
                </a:lnTo>
                <a:lnTo>
                  <a:pt x="4347111" y="1427760"/>
                </a:lnTo>
                <a:lnTo>
                  <a:pt x="4329979" y="1385464"/>
                </a:lnTo>
                <a:lnTo>
                  <a:pt x="4312020" y="1343599"/>
                </a:lnTo>
                <a:lnTo>
                  <a:pt x="4293244" y="1302175"/>
                </a:lnTo>
                <a:lnTo>
                  <a:pt x="4273661" y="1261202"/>
                </a:lnTo>
                <a:lnTo>
                  <a:pt x="4253282" y="1220692"/>
                </a:lnTo>
                <a:lnTo>
                  <a:pt x="4232116" y="1180653"/>
                </a:lnTo>
                <a:lnTo>
                  <a:pt x="4210174" y="1141095"/>
                </a:lnTo>
                <a:lnTo>
                  <a:pt x="4187465" y="1102030"/>
                </a:lnTo>
                <a:lnTo>
                  <a:pt x="4164001" y="1063467"/>
                </a:lnTo>
                <a:lnTo>
                  <a:pt x="4139791" y="1025417"/>
                </a:lnTo>
                <a:lnTo>
                  <a:pt x="4114845" y="987889"/>
                </a:lnTo>
                <a:lnTo>
                  <a:pt x="4089174" y="950894"/>
                </a:lnTo>
                <a:lnTo>
                  <a:pt x="4062787" y="914441"/>
                </a:lnTo>
                <a:lnTo>
                  <a:pt x="4035694" y="878541"/>
                </a:lnTo>
                <a:lnTo>
                  <a:pt x="4007907" y="843205"/>
                </a:lnTo>
                <a:lnTo>
                  <a:pt x="3979435" y="808442"/>
                </a:lnTo>
                <a:lnTo>
                  <a:pt x="3950288" y="774262"/>
                </a:lnTo>
                <a:lnTo>
                  <a:pt x="3920477" y="740676"/>
                </a:lnTo>
                <a:lnTo>
                  <a:pt x="3890010" y="707693"/>
                </a:lnTo>
                <a:lnTo>
                  <a:pt x="3858900" y="675324"/>
                </a:lnTo>
                <a:lnTo>
                  <a:pt x="3827155" y="643580"/>
                </a:lnTo>
                <a:lnTo>
                  <a:pt x="3794787" y="612469"/>
                </a:lnTo>
                <a:lnTo>
                  <a:pt x="3761804" y="582003"/>
                </a:lnTo>
                <a:lnTo>
                  <a:pt x="3728218" y="552192"/>
                </a:lnTo>
                <a:lnTo>
                  <a:pt x="3694038" y="523045"/>
                </a:lnTo>
                <a:lnTo>
                  <a:pt x="3659275" y="494572"/>
                </a:lnTo>
                <a:lnTo>
                  <a:pt x="3623938" y="466785"/>
                </a:lnTo>
                <a:lnTo>
                  <a:pt x="3588039" y="439693"/>
                </a:lnTo>
                <a:lnTo>
                  <a:pt x="3551586" y="413306"/>
                </a:lnTo>
                <a:lnTo>
                  <a:pt x="3514591" y="387635"/>
                </a:lnTo>
                <a:lnTo>
                  <a:pt x="3477063" y="362689"/>
                </a:lnTo>
                <a:lnTo>
                  <a:pt x="3439012" y="338479"/>
                </a:lnTo>
                <a:lnTo>
                  <a:pt x="3400449" y="315014"/>
                </a:lnTo>
                <a:lnTo>
                  <a:pt x="3361384" y="292306"/>
                </a:lnTo>
                <a:lnTo>
                  <a:pt x="3321827" y="270364"/>
                </a:lnTo>
                <a:lnTo>
                  <a:pt x="3281788" y="249198"/>
                </a:lnTo>
                <a:lnTo>
                  <a:pt x="3241277" y="228819"/>
                </a:lnTo>
                <a:lnTo>
                  <a:pt x="3200305" y="209236"/>
                </a:lnTo>
                <a:lnTo>
                  <a:pt x="3158881" y="190460"/>
                </a:lnTo>
                <a:lnTo>
                  <a:pt x="3117016" y="172501"/>
                </a:lnTo>
                <a:lnTo>
                  <a:pt x="3074720" y="155369"/>
                </a:lnTo>
                <a:lnTo>
                  <a:pt x="3032003" y="139074"/>
                </a:lnTo>
                <a:lnTo>
                  <a:pt x="2988875" y="123627"/>
                </a:lnTo>
                <a:lnTo>
                  <a:pt x="2945346" y="109037"/>
                </a:lnTo>
                <a:lnTo>
                  <a:pt x="2901427" y="95315"/>
                </a:lnTo>
                <a:lnTo>
                  <a:pt x="2857127" y="82471"/>
                </a:lnTo>
                <a:lnTo>
                  <a:pt x="2812458" y="70515"/>
                </a:lnTo>
                <a:lnTo>
                  <a:pt x="2767428" y="59456"/>
                </a:lnTo>
                <a:lnTo>
                  <a:pt x="2722048" y="49307"/>
                </a:lnTo>
                <a:lnTo>
                  <a:pt x="2676329" y="40075"/>
                </a:lnTo>
                <a:lnTo>
                  <a:pt x="2630280" y="31773"/>
                </a:lnTo>
                <a:lnTo>
                  <a:pt x="2583911" y="24409"/>
                </a:lnTo>
                <a:lnTo>
                  <a:pt x="2537233" y="17994"/>
                </a:lnTo>
                <a:lnTo>
                  <a:pt x="2490256" y="12538"/>
                </a:lnTo>
                <a:lnTo>
                  <a:pt x="2442990" y="8051"/>
                </a:lnTo>
                <a:lnTo>
                  <a:pt x="2395446" y="4544"/>
                </a:lnTo>
                <a:lnTo>
                  <a:pt x="2347632" y="2026"/>
                </a:lnTo>
                <a:lnTo>
                  <a:pt x="2299560" y="508"/>
                </a:lnTo>
                <a:lnTo>
                  <a:pt x="2251240" y="0"/>
                </a:lnTo>
                <a:close/>
              </a:path>
            </a:pathLst>
          </a:custGeom>
          <a:solidFill>
            <a:srgbClr val="FF6464"/>
          </a:solidFill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4" name="object 21"/>
          <p:cNvSpPr/>
          <p:nvPr/>
        </p:nvSpPr>
        <p:spPr>
          <a:xfrm>
            <a:off x="11575000" y="1932224"/>
            <a:ext cx="1596783" cy="1493946"/>
          </a:xfrm>
          <a:custGeom>
            <a:avLst/>
            <a:gdLst/>
            <a:ahLst/>
            <a:cxnLst/>
            <a:rect l="l" t="t" r="r" b="b"/>
            <a:pathLst>
              <a:path w="4502784" h="4502784">
                <a:moveTo>
                  <a:pt x="2251240" y="0"/>
                </a:moveTo>
                <a:lnTo>
                  <a:pt x="2202919" y="508"/>
                </a:lnTo>
                <a:lnTo>
                  <a:pt x="2154847" y="2026"/>
                </a:lnTo>
                <a:lnTo>
                  <a:pt x="2107034" y="4544"/>
                </a:lnTo>
                <a:lnTo>
                  <a:pt x="2059489" y="8051"/>
                </a:lnTo>
                <a:lnTo>
                  <a:pt x="2012223" y="12538"/>
                </a:lnTo>
                <a:lnTo>
                  <a:pt x="1965246" y="17994"/>
                </a:lnTo>
                <a:lnTo>
                  <a:pt x="1918569" y="24409"/>
                </a:lnTo>
                <a:lnTo>
                  <a:pt x="1872200" y="31773"/>
                </a:lnTo>
                <a:lnTo>
                  <a:pt x="1826151" y="40075"/>
                </a:lnTo>
                <a:lnTo>
                  <a:pt x="1780432" y="49307"/>
                </a:lnTo>
                <a:lnTo>
                  <a:pt x="1735052" y="59456"/>
                </a:lnTo>
                <a:lnTo>
                  <a:pt x="1690022" y="70515"/>
                </a:lnTo>
                <a:lnTo>
                  <a:pt x="1645352" y="82471"/>
                </a:lnTo>
                <a:lnTo>
                  <a:pt x="1601053" y="95315"/>
                </a:lnTo>
                <a:lnTo>
                  <a:pt x="1557134" y="109037"/>
                </a:lnTo>
                <a:lnTo>
                  <a:pt x="1513605" y="123627"/>
                </a:lnTo>
                <a:lnTo>
                  <a:pt x="1470477" y="139074"/>
                </a:lnTo>
                <a:lnTo>
                  <a:pt x="1427760" y="155369"/>
                </a:lnTo>
                <a:lnTo>
                  <a:pt x="1385464" y="172501"/>
                </a:lnTo>
                <a:lnTo>
                  <a:pt x="1343599" y="190460"/>
                </a:lnTo>
                <a:lnTo>
                  <a:pt x="1302175" y="209236"/>
                </a:lnTo>
                <a:lnTo>
                  <a:pt x="1261202" y="228819"/>
                </a:lnTo>
                <a:lnTo>
                  <a:pt x="1220692" y="249198"/>
                </a:lnTo>
                <a:lnTo>
                  <a:pt x="1180653" y="270364"/>
                </a:lnTo>
                <a:lnTo>
                  <a:pt x="1141095" y="292306"/>
                </a:lnTo>
                <a:lnTo>
                  <a:pt x="1102030" y="315014"/>
                </a:lnTo>
                <a:lnTo>
                  <a:pt x="1063467" y="338479"/>
                </a:lnTo>
                <a:lnTo>
                  <a:pt x="1025417" y="362689"/>
                </a:lnTo>
                <a:lnTo>
                  <a:pt x="987889" y="387635"/>
                </a:lnTo>
                <a:lnTo>
                  <a:pt x="950894" y="413306"/>
                </a:lnTo>
                <a:lnTo>
                  <a:pt x="914441" y="439693"/>
                </a:lnTo>
                <a:lnTo>
                  <a:pt x="878541" y="466785"/>
                </a:lnTo>
                <a:lnTo>
                  <a:pt x="843205" y="494572"/>
                </a:lnTo>
                <a:lnTo>
                  <a:pt x="808442" y="523045"/>
                </a:lnTo>
                <a:lnTo>
                  <a:pt x="774262" y="552192"/>
                </a:lnTo>
                <a:lnTo>
                  <a:pt x="740676" y="582003"/>
                </a:lnTo>
                <a:lnTo>
                  <a:pt x="707693" y="612469"/>
                </a:lnTo>
                <a:lnTo>
                  <a:pt x="675324" y="643580"/>
                </a:lnTo>
                <a:lnTo>
                  <a:pt x="643580" y="675324"/>
                </a:lnTo>
                <a:lnTo>
                  <a:pt x="612469" y="707693"/>
                </a:lnTo>
                <a:lnTo>
                  <a:pt x="582003" y="740676"/>
                </a:lnTo>
                <a:lnTo>
                  <a:pt x="552192" y="774262"/>
                </a:lnTo>
                <a:lnTo>
                  <a:pt x="523045" y="808442"/>
                </a:lnTo>
                <a:lnTo>
                  <a:pt x="494572" y="843205"/>
                </a:lnTo>
                <a:lnTo>
                  <a:pt x="466785" y="878541"/>
                </a:lnTo>
                <a:lnTo>
                  <a:pt x="439693" y="914441"/>
                </a:lnTo>
                <a:lnTo>
                  <a:pt x="413306" y="950894"/>
                </a:lnTo>
                <a:lnTo>
                  <a:pt x="387635" y="987889"/>
                </a:lnTo>
                <a:lnTo>
                  <a:pt x="362689" y="1025417"/>
                </a:lnTo>
                <a:lnTo>
                  <a:pt x="338479" y="1063467"/>
                </a:lnTo>
                <a:lnTo>
                  <a:pt x="315014" y="1102030"/>
                </a:lnTo>
                <a:lnTo>
                  <a:pt x="292306" y="1141095"/>
                </a:lnTo>
                <a:lnTo>
                  <a:pt x="270364" y="1180653"/>
                </a:lnTo>
                <a:lnTo>
                  <a:pt x="249198" y="1220692"/>
                </a:lnTo>
                <a:lnTo>
                  <a:pt x="228819" y="1261202"/>
                </a:lnTo>
                <a:lnTo>
                  <a:pt x="209236" y="1302175"/>
                </a:lnTo>
                <a:lnTo>
                  <a:pt x="190460" y="1343599"/>
                </a:lnTo>
                <a:lnTo>
                  <a:pt x="172501" y="1385464"/>
                </a:lnTo>
                <a:lnTo>
                  <a:pt x="155369" y="1427760"/>
                </a:lnTo>
                <a:lnTo>
                  <a:pt x="139074" y="1470477"/>
                </a:lnTo>
                <a:lnTo>
                  <a:pt x="123627" y="1513605"/>
                </a:lnTo>
                <a:lnTo>
                  <a:pt x="109037" y="1557134"/>
                </a:lnTo>
                <a:lnTo>
                  <a:pt x="95315" y="1601053"/>
                </a:lnTo>
                <a:lnTo>
                  <a:pt x="82471" y="1645352"/>
                </a:lnTo>
                <a:lnTo>
                  <a:pt x="70515" y="1690022"/>
                </a:lnTo>
                <a:lnTo>
                  <a:pt x="59456" y="1735052"/>
                </a:lnTo>
                <a:lnTo>
                  <a:pt x="49307" y="1780432"/>
                </a:lnTo>
                <a:lnTo>
                  <a:pt x="40075" y="1826151"/>
                </a:lnTo>
                <a:lnTo>
                  <a:pt x="31773" y="1872200"/>
                </a:lnTo>
                <a:lnTo>
                  <a:pt x="24409" y="1918569"/>
                </a:lnTo>
                <a:lnTo>
                  <a:pt x="17994" y="1965246"/>
                </a:lnTo>
                <a:lnTo>
                  <a:pt x="12538" y="2012223"/>
                </a:lnTo>
                <a:lnTo>
                  <a:pt x="8051" y="2059489"/>
                </a:lnTo>
                <a:lnTo>
                  <a:pt x="4544" y="2107034"/>
                </a:lnTo>
                <a:lnTo>
                  <a:pt x="2026" y="2154847"/>
                </a:lnTo>
                <a:lnTo>
                  <a:pt x="508" y="2202919"/>
                </a:lnTo>
                <a:lnTo>
                  <a:pt x="0" y="2251240"/>
                </a:lnTo>
                <a:lnTo>
                  <a:pt x="508" y="2299560"/>
                </a:lnTo>
                <a:lnTo>
                  <a:pt x="2026" y="2347632"/>
                </a:lnTo>
                <a:lnTo>
                  <a:pt x="4544" y="2395446"/>
                </a:lnTo>
                <a:lnTo>
                  <a:pt x="8051" y="2442990"/>
                </a:lnTo>
                <a:lnTo>
                  <a:pt x="12538" y="2490256"/>
                </a:lnTo>
                <a:lnTo>
                  <a:pt x="17994" y="2537233"/>
                </a:lnTo>
                <a:lnTo>
                  <a:pt x="24409" y="2583911"/>
                </a:lnTo>
                <a:lnTo>
                  <a:pt x="31773" y="2630280"/>
                </a:lnTo>
                <a:lnTo>
                  <a:pt x="40075" y="2676329"/>
                </a:lnTo>
                <a:lnTo>
                  <a:pt x="49307" y="2722048"/>
                </a:lnTo>
                <a:lnTo>
                  <a:pt x="59456" y="2767428"/>
                </a:lnTo>
                <a:lnTo>
                  <a:pt x="70515" y="2812458"/>
                </a:lnTo>
                <a:lnTo>
                  <a:pt x="82471" y="2857127"/>
                </a:lnTo>
                <a:lnTo>
                  <a:pt x="95315" y="2901427"/>
                </a:lnTo>
                <a:lnTo>
                  <a:pt x="109037" y="2945346"/>
                </a:lnTo>
                <a:lnTo>
                  <a:pt x="123627" y="2988875"/>
                </a:lnTo>
                <a:lnTo>
                  <a:pt x="139074" y="3032003"/>
                </a:lnTo>
                <a:lnTo>
                  <a:pt x="155369" y="3074720"/>
                </a:lnTo>
                <a:lnTo>
                  <a:pt x="172501" y="3117016"/>
                </a:lnTo>
                <a:lnTo>
                  <a:pt x="190460" y="3158881"/>
                </a:lnTo>
                <a:lnTo>
                  <a:pt x="209236" y="3200305"/>
                </a:lnTo>
                <a:lnTo>
                  <a:pt x="228819" y="3241277"/>
                </a:lnTo>
                <a:lnTo>
                  <a:pt x="249198" y="3281788"/>
                </a:lnTo>
                <a:lnTo>
                  <a:pt x="270364" y="3321827"/>
                </a:lnTo>
                <a:lnTo>
                  <a:pt x="292306" y="3361384"/>
                </a:lnTo>
                <a:lnTo>
                  <a:pt x="315014" y="3400449"/>
                </a:lnTo>
                <a:lnTo>
                  <a:pt x="338479" y="3439012"/>
                </a:lnTo>
                <a:lnTo>
                  <a:pt x="362689" y="3477063"/>
                </a:lnTo>
                <a:lnTo>
                  <a:pt x="387635" y="3514591"/>
                </a:lnTo>
                <a:lnTo>
                  <a:pt x="413306" y="3551586"/>
                </a:lnTo>
                <a:lnTo>
                  <a:pt x="439693" y="3588039"/>
                </a:lnTo>
                <a:lnTo>
                  <a:pt x="466785" y="3623938"/>
                </a:lnTo>
                <a:lnTo>
                  <a:pt x="494572" y="3659275"/>
                </a:lnTo>
                <a:lnTo>
                  <a:pt x="523045" y="3694038"/>
                </a:lnTo>
                <a:lnTo>
                  <a:pt x="552192" y="3728218"/>
                </a:lnTo>
                <a:lnTo>
                  <a:pt x="582003" y="3761804"/>
                </a:lnTo>
                <a:lnTo>
                  <a:pt x="612469" y="3794787"/>
                </a:lnTo>
                <a:lnTo>
                  <a:pt x="643580" y="3827155"/>
                </a:lnTo>
                <a:lnTo>
                  <a:pt x="675324" y="3858900"/>
                </a:lnTo>
                <a:lnTo>
                  <a:pt x="707693" y="3890010"/>
                </a:lnTo>
                <a:lnTo>
                  <a:pt x="740676" y="3920477"/>
                </a:lnTo>
                <a:lnTo>
                  <a:pt x="774262" y="3950288"/>
                </a:lnTo>
                <a:lnTo>
                  <a:pt x="808442" y="3979435"/>
                </a:lnTo>
                <a:lnTo>
                  <a:pt x="843205" y="4007907"/>
                </a:lnTo>
                <a:lnTo>
                  <a:pt x="878541" y="4035694"/>
                </a:lnTo>
                <a:lnTo>
                  <a:pt x="914441" y="4062787"/>
                </a:lnTo>
                <a:lnTo>
                  <a:pt x="950894" y="4089174"/>
                </a:lnTo>
                <a:lnTo>
                  <a:pt x="987889" y="4114845"/>
                </a:lnTo>
                <a:lnTo>
                  <a:pt x="1025417" y="4139791"/>
                </a:lnTo>
                <a:lnTo>
                  <a:pt x="1063467" y="4164001"/>
                </a:lnTo>
                <a:lnTo>
                  <a:pt x="1102030" y="4187465"/>
                </a:lnTo>
                <a:lnTo>
                  <a:pt x="1141095" y="4210174"/>
                </a:lnTo>
                <a:lnTo>
                  <a:pt x="1180653" y="4232116"/>
                </a:lnTo>
                <a:lnTo>
                  <a:pt x="1220692" y="4253282"/>
                </a:lnTo>
                <a:lnTo>
                  <a:pt x="1261202" y="4273661"/>
                </a:lnTo>
                <a:lnTo>
                  <a:pt x="1302175" y="4293244"/>
                </a:lnTo>
                <a:lnTo>
                  <a:pt x="1343599" y="4312020"/>
                </a:lnTo>
                <a:lnTo>
                  <a:pt x="1385464" y="4329979"/>
                </a:lnTo>
                <a:lnTo>
                  <a:pt x="1427760" y="4347111"/>
                </a:lnTo>
                <a:lnTo>
                  <a:pt x="1470477" y="4363406"/>
                </a:lnTo>
                <a:lnTo>
                  <a:pt x="1513605" y="4378853"/>
                </a:lnTo>
                <a:lnTo>
                  <a:pt x="1557134" y="4393443"/>
                </a:lnTo>
                <a:lnTo>
                  <a:pt x="1601053" y="4407165"/>
                </a:lnTo>
                <a:lnTo>
                  <a:pt x="1645352" y="4420009"/>
                </a:lnTo>
                <a:lnTo>
                  <a:pt x="1690022" y="4431965"/>
                </a:lnTo>
                <a:lnTo>
                  <a:pt x="1735052" y="4443023"/>
                </a:lnTo>
                <a:lnTo>
                  <a:pt x="1780432" y="4453173"/>
                </a:lnTo>
                <a:lnTo>
                  <a:pt x="1826151" y="4462404"/>
                </a:lnTo>
                <a:lnTo>
                  <a:pt x="1872200" y="4470707"/>
                </a:lnTo>
                <a:lnTo>
                  <a:pt x="1918569" y="4478071"/>
                </a:lnTo>
                <a:lnTo>
                  <a:pt x="1965246" y="4484486"/>
                </a:lnTo>
                <a:lnTo>
                  <a:pt x="2012223" y="4489942"/>
                </a:lnTo>
                <a:lnTo>
                  <a:pt x="2059489" y="4494429"/>
                </a:lnTo>
                <a:lnTo>
                  <a:pt x="2107034" y="4497936"/>
                </a:lnTo>
                <a:lnTo>
                  <a:pt x="2154847" y="4500454"/>
                </a:lnTo>
                <a:lnTo>
                  <a:pt x="2202919" y="4501972"/>
                </a:lnTo>
                <a:lnTo>
                  <a:pt x="2251240" y="4502480"/>
                </a:lnTo>
                <a:lnTo>
                  <a:pt x="2299560" y="4501972"/>
                </a:lnTo>
                <a:lnTo>
                  <a:pt x="2347632" y="4500454"/>
                </a:lnTo>
                <a:lnTo>
                  <a:pt x="2395446" y="4497936"/>
                </a:lnTo>
                <a:lnTo>
                  <a:pt x="2442990" y="4494429"/>
                </a:lnTo>
                <a:lnTo>
                  <a:pt x="2490256" y="4489942"/>
                </a:lnTo>
                <a:lnTo>
                  <a:pt x="2537233" y="4484486"/>
                </a:lnTo>
                <a:lnTo>
                  <a:pt x="2583911" y="4478071"/>
                </a:lnTo>
                <a:lnTo>
                  <a:pt x="2630280" y="4470707"/>
                </a:lnTo>
                <a:lnTo>
                  <a:pt x="2676329" y="4462404"/>
                </a:lnTo>
                <a:lnTo>
                  <a:pt x="2722048" y="4453173"/>
                </a:lnTo>
                <a:lnTo>
                  <a:pt x="2767428" y="4443023"/>
                </a:lnTo>
                <a:lnTo>
                  <a:pt x="2812458" y="4431965"/>
                </a:lnTo>
                <a:lnTo>
                  <a:pt x="2857127" y="4420009"/>
                </a:lnTo>
                <a:lnTo>
                  <a:pt x="2901427" y="4407165"/>
                </a:lnTo>
                <a:lnTo>
                  <a:pt x="2945346" y="4393443"/>
                </a:lnTo>
                <a:lnTo>
                  <a:pt x="2988875" y="4378853"/>
                </a:lnTo>
                <a:lnTo>
                  <a:pt x="3032003" y="4363406"/>
                </a:lnTo>
                <a:lnTo>
                  <a:pt x="3074720" y="4347111"/>
                </a:lnTo>
                <a:lnTo>
                  <a:pt x="3117016" y="4329979"/>
                </a:lnTo>
                <a:lnTo>
                  <a:pt x="3158881" y="4312020"/>
                </a:lnTo>
                <a:lnTo>
                  <a:pt x="3200305" y="4293244"/>
                </a:lnTo>
                <a:lnTo>
                  <a:pt x="3241277" y="4273661"/>
                </a:lnTo>
                <a:lnTo>
                  <a:pt x="3281788" y="4253282"/>
                </a:lnTo>
                <a:lnTo>
                  <a:pt x="3321827" y="4232116"/>
                </a:lnTo>
                <a:lnTo>
                  <a:pt x="3361384" y="4210174"/>
                </a:lnTo>
                <a:lnTo>
                  <a:pt x="3400449" y="4187465"/>
                </a:lnTo>
                <a:lnTo>
                  <a:pt x="3439012" y="4164001"/>
                </a:lnTo>
                <a:lnTo>
                  <a:pt x="3477063" y="4139791"/>
                </a:lnTo>
                <a:lnTo>
                  <a:pt x="3514591" y="4114845"/>
                </a:lnTo>
                <a:lnTo>
                  <a:pt x="3551586" y="4089174"/>
                </a:lnTo>
                <a:lnTo>
                  <a:pt x="3588039" y="4062787"/>
                </a:lnTo>
                <a:lnTo>
                  <a:pt x="3623938" y="4035694"/>
                </a:lnTo>
                <a:lnTo>
                  <a:pt x="3659275" y="4007907"/>
                </a:lnTo>
                <a:lnTo>
                  <a:pt x="3694038" y="3979435"/>
                </a:lnTo>
                <a:lnTo>
                  <a:pt x="3728218" y="3950288"/>
                </a:lnTo>
                <a:lnTo>
                  <a:pt x="3761804" y="3920477"/>
                </a:lnTo>
                <a:lnTo>
                  <a:pt x="3794787" y="3890010"/>
                </a:lnTo>
                <a:lnTo>
                  <a:pt x="3827155" y="3858900"/>
                </a:lnTo>
                <a:lnTo>
                  <a:pt x="3858900" y="3827155"/>
                </a:lnTo>
                <a:lnTo>
                  <a:pt x="3890010" y="3794787"/>
                </a:lnTo>
                <a:lnTo>
                  <a:pt x="3920477" y="3761804"/>
                </a:lnTo>
                <a:lnTo>
                  <a:pt x="3950288" y="3728218"/>
                </a:lnTo>
                <a:lnTo>
                  <a:pt x="3979435" y="3694038"/>
                </a:lnTo>
                <a:lnTo>
                  <a:pt x="4007907" y="3659275"/>
                </a:lnTo>
                <a:lnTo>
                  <a:pt x="4035694" y="3623938"/>
                </a:lnTo>
                <a:lnTo>
                  <a:pt x="4062787" y="3588039"/>
                </a:lnTo>
                <a:lnTo>
                  <a:pt x="4089174" y="3551586"/>
                </a:lnTo>
                <a:lnTo>
                  <a:pt x="4114845" y="3514591"/>
                </a:lnTo>
                <a:lnTo>
                  <a:pt x="4139791" y="3477063"/>
                </a:lnTo>
                <a:lnTo>
                  <a:pt x="4164001" y="3439012"/>
                </a:lnTo>
                <a:lnTo>
                  <a:pt x="4187465" y="3400449"/>
                </a:lnTo>
                <a:lnTo>
                  <a:pt x="4210174" y="3361384"/>
                </a:lnTo>
                <a:lnTo>
                  <a:pt x="4232116" y="3321827"/>
                </a:lnTo>
                <a:lnTo>
                  <a:pt x="4253282" y="3281788"/>
                </a:lnTo>
                <a:lnTo>
                  <a:pt x="4273661" y="3241277"/>
                </a:lnTo>
                <a:lnTo>
                  <a:pt x="4293244" y="3200305"/>
                </a:lnTo>
                <a:lnTo>
                  <a:pt x="4312020" y="3158881"/>
                </a:lnTo>
                <a:lnTo>
                  <a:pt x="4329979" y="3117016"/>
                </a:lnTo>
                <a:lnTo>
                  <a:pt x="4347111" y="3074720"/>
                </a:lnTo>
                <a:lnTo>
                  <a:pt x="4363406" y="3032003"/>
                </a:lnTo>
                <a:lnTo>
                  <a:pt x="4378853" y="2988875"/>
                </a:lnTo>
                <a:lnTo>
                  <a:pt x="4393443" y="2945346"/>
                </a:lnTo>
                <a:lnTo>
                  <a:pt x="4407165" y="2901427"/>
                </a:lnTo>
                <a:lnTo>
                  <a:pt x="4420009" y="2857127"/>
                </a:lnTo>
                <a:lnTo>
                  <a:pt x="4431965" y="2812458"/>
                </a:lnTo>
                <a:lnTo>
                  <a:pt x="4443023" y="2767428"/>
                </a:lnTo>
                <a:lnTo>
                  <a:pt x="4453173" y="2722048"/>
                </a:lnTo>
                <a:lnTo>
                  <a:pt x="4462404" y="2676329"/>
                </a:lnTo>
                <a:lnTo>
                  <a:pt x="4470707" y="2630280"/>
                </a:lnTo>
                <a:lnTo>
                  <a:pt x="4478071" y="2583911"/>
                </a:lnTo>
                <a:lnTo>
                  <a:pt x="4484486" y="2537233"/>
                </a:lnTo>
                <a:lnTo>
                  <a:pt x="4489942" y="2490256"/>
                </a:lnTo>
                <a:lnTo>
                  <a:pt x="4494429" y="2442990"/>
                </a:lnTo>
                <a:lnTo>
                  <a:pt x="4497936" y="2395446"/>
                </a:lnTo>
                <a:lnTo>
                  <a:pt x="4500454" y="2347632"/>
                </a:lnTo>
                <a:lnTo>
                  <a:pt x="4501972" y="2299560"/>
                </a:lnTo>
                <a:lnTo>
                  <a:pt x="4502480" y="2251240"/>
                </a:lnTo>
                <a:lnTo>
                  <a:pt x="4501972" y="2202919"/>
                </a:lnTo>
                <a:lnTo>
                  <a:pt x="4500454" y="2154847"/>
                </a:lnTo>
                <a:lnTo>
                  <a:pt x="4497936" y="2107034"/>
                </a:lnTo>
                <a:lnTo>
                  <a:pt x="4494429" y="2059489"/>
                </a:lnTo>
                <a:lnTo>
                  <a:pt x="4489942" y="2012223"/>
                </a:lnTo>
                <a:lnTo>
                  <a:pt x="4484486" y="1965246"/>
                </a:lnTo>
                <a:lnTo>
                  <a:pt x="4478071" y="1918569"/>
                </a:lnTo>
                <a:lnTo>
                  <a:pt x="4470707" y="1872200"/>
                </a:lnTo>
                <a:lnTo>
                  <a:pt x="4462404" y="1826151"/>
                </a:lnTo>
                <a:lnTo>
                  <a:pt x="4453173" y="1780432"/>
                </a:lnTo>
                <a:lnTo>
                  <a:pt x="4443023" y="1735052"/>
                </a:lnTo>
                <a:lnTo>
                  <a:pt x="4431965" y="1690022"/>
                </a:lnTo>
                <a:lnTo>
                  <a:pt x="4420009" y="1645352"/>
                </a:lnTo>
                <a:lnTo>
                  <a:pt x="4407165" y="1601053"/>
                </a:lnTo>
                <a:lnTo>
                  <a:pt x="4393443" y="1557134"/>
                </a:lnTo>
                <a:lnTo>
                  <a:pt x="4378853" y="1513605"/>
                </a:lnTo>
                <a:lnTo>
                  <a:pt x="4363406" y="1470477"/>
                </a:lnTo>
                <a:lnTo>
                  <a:pt x="4347111" y="1427760"/>
                </a:lnTo>
                <a:lnTo>
                  <a:pt x="4329979" y="1385464"/>
                </a:lnTo>
                <a:lnTo>
                  <a:pt x="4312020" y="1343599"/>
                </a:lnTo>
                <a:lnTo>
                  <a:pt x="4293244" y="1302175"/>
                </a:lnTo>
                <a:lnTo>
                  <a:pt x="4273661" y="1261202"/>
                </a:lnTo>
                <a:lnTo>
                  <a:pt x="4253282" y="1220692"/>
                </a:lnTo>
                <a:lnTo>
                  <a:pt x="4232116" y="1180653"/>
                </a:lnTo>
                <a:lnTo>
                  <a:pt x="4210174" y="1141095"/>
                </a:lnTo>
                <a:lnTo>
                  <a:pt x="4187465" y="1102030"/>
                </a:lnTo>
                <a:lnTo>
                  <a:pt x="4164001" y="1063467"/>
                </a:lnTo>
                <a:lnTo>
                  <a:pt x="4139791" y="1025417"/>
                </a:lnTo>
                <a:lnTo>
                  <a:pt x="4114845" y="987889"/>
                </a:lnTo>
                <a:lnTo>
                  <a:pt x="4089174" y="950894"/>
                </a:lnTo>
                <a:lnTo>
                  <a:pt x="4062787" y="914441"/>
                </a:lnTo>
                <a:lnTo>
                  <a:pt x="4035694" y="878541"/>
                </a:lnTo>
                <a:lnTo>
                  <a:pt x="4007907" y="843205"/>
                </a:lnTo>
                <a:lnTo>
                  <a:pt x="3979435" y="808442"/>
                </a:lnTo>
                <a:lnTo>
                  <a:pt x="3950288" y="774262"/>
                </a:lnTo>
                <a:lnTo>
                  <a:pt x="3920477" y="740676"/>
                </a:lnTo>
                <a:lnTo>
                  <a:pt x="3890010" y="707693"/>
                </a:lnTo>
                <a:lnTo>
                  <a:pt x="3858900" y="675324"/>
                </a:lnTo>
                <a:lnTo>
                  <a:pt x="3827155" y="643580"/>
                </a:lnTo>
                <a:lnTo>
                  <a:pt x="3794787" y="612469"/>
                </a:lnTo>
                <a:lnTo>
                  <a:pt x="3761804" y="582003"/>
                </a:lnTo>
                <a:lnTo>
                  <a:pt x="3728218" y="552192"/>
                </a:lnTo>
                <a:lnTo>
                  <a:pt x="3694038" y="523045"/>
                </a:lnTo>
                <a:lnTo>
                  <a:pt x="3659275" y="494572"/>
                </a:lnTo>
                <a:lnTo>
                  <a:pt x="3623938" y="466785"/>
                </a:lnTo>
                <a:lnTo>
                  <a:pt x="3588039" y="439693"/>
                </a:lnTo>
                <a:lnTo>
                  <a:pt x="3551586" y="413306"/>
                </a:lnTo>
                <a:lnTo>
                  <a:pt x="3514591" y="387635"/>
                </a:lnTo>
                <a:lnTo>
                  <a:pt x="3477063" y="362689"/>
                </a:lnTo>
                <a:lnTo>
                  <a:pt x="3439012" y="338479"/>
                </a:lnTo>
                <a:lnTo>
                  <a:pt x="3400449" y="315014"/>
                </a:lnTo>
                <a:lnTo>
                  <a:pt x="3361384" y="292306"/>
                </a:lnTo>
                <a:lnTo>
                  <a:pt x="3321827" y="270364"/>
                </a:lnTo>
                <a:lnTo>
                  <a:pt x="3281788" y="249198"/>
                </a:lnTo>
                <a:lnTo>
                  <a:pt x="3241277" y="228819"/>
                </a:lnTo>
                <a:lnTo>
                  <a:pt x="3200305" y="209236"/>
                </a:lnTo>
                <a:lnTo>
                  <a:pt x="3158881" y="190460"/>
                </a:lnTo>
                <a:lnTo>
                  <a:pt x="3117016" y="172501"/>
                </a:lnTo>
                <a:lnTo>
                  <a:pt x="3074720" y="155369"/>
                </a:lnTo>
                <a:lnTo>
                  <a:pt x="3032003" y="139074"/>
                </a:lnTo>
                <a:lnTo>
                  <a:pt x="2988875" y="123627"/>
                </a:lnTo>
                <a:lnTo>
                  <a:pt x="2945346" y="109037"/>
                </a:lnTo>
                <a:lnTo>
                  <a:pt x="2901427" y="95315"/>
                </a:lnTo>
                <a:lnTo>
                  <a:pt x="2857127" y="82471"/>
                </a:lnTo>
                <a:lnTo>
                  <a:pt x="2812458" y="70515"/>
                </a:lnTo>
                <a:lnTo>
                  <a:pt x="2767428" y="59456"/>
                </a:lnTo>
                <a:lnTo>
                  <a:pt x="2722048" y="49307"/>
                </a:lnTo>
                <a:lnTo>
                  <a:pt x="2676329" y="40075"/>
                </a:lnTo>
                <a:lnTo>
                  <a:pt x="2630280" y="31773"/>
                </a:lnTo>
                <a:lnTo>
                  <a:pt x="2583911" y="24409"/>
                </a:lnTo>
                <a:lnTo>
                  <a:pt x="2537233" y="17994"/>
                </a:lnTo>
                <a:lnTo>
                  <a:pt x="2490256" y="12538"/>
                </a:lnTo>
                <a:lnTo>
                  <a:pt x="2442990" y="8051"/>
                </a:lnTo>
                <a:lnTo>
                  <a:pt x="2395446" y="4544"/>
                </a:lnTo>
                <a:lnTo>
                  <a:pt x="2347632" y="2026"/>
                </a:lnTo>
                <a:lnTo>
                  <a:pt x="2299560" y="508"/>
                </a:lnTo>
                <a:lnTo>
                  <a:pt x="2251240" y="0"/>
                </a:lnTo>
                <a:close/>
              </a:path>
            </a:pathLst>
          </a:custGeom>
          <a:solidFill>
            <a:srgbClr val="FF6464"/>
          </a:solidFill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16530607" y="1941656"/>
            <a:ext cx="1596783" cy="1493946"/>
          </a:xfrm>
          <a:custGeom>
            <a:avLst/>
            <a:gdLst/>
            <a:ahLst/>
            <a:cxnLst/>
            <a:rect l="l" t="t" r="r" b="b"/>
            <a:pathLst>
              <a:path w="4502784" h="4502784">
                <a:moveTo>
                  <a:pt x="2251240" y="0"/>
                </a:moveTo>
                <a:lnTo>
                  <a:pt x="2202919" y="508"/>
                </a:lnTo>
                <a:lnTo>
                  <a:pt x="2154847" y="2026"/>
                </a:lnTo>
                <a:lnTo>
                  <a:pt x="2107034" y="4544"/>
                </a:lnTo>
                <a:lnTo>
                  <a:pt x="2059489" y="8051"/>
                </a:lnTo>
                <a:lnTo>
                  <a:pt x="2012223" y="12538"/>
                </a:lnTo>
                <a:lnTo>
                  <a:pt x="1965246" y="17994"/>
                </a:lnTo>
                <a:lnTo>
                  <a:pt x="1918569" y="24409"/>
                </a:lnTo>
                <a:lnTo>
                  <a:pt x="1872200" y="31773"/>
                </a:lnTo>
                <a:lnTo>
                  <a:pt x="1826151" y="40075"/>
                </a:lnTo>
                <a:lnTo>
                  <a:pt x="1780432" y="49307"/>
                </a:lnTo>
                <a:lnTo>
                  <a:pt x="1735052" y="59456"/>
                </a:lnTo>
                <a:lnTo>
                  <a:pt x="1690022" y="70515"/>
                </a:lnTo>
                <a:lnTo>
                  <a:pt x="1645352" y="82471"/>
                </a:lnTo>
                <a:lnTo>
                  <a:pt x="1601053" y="95315"/>
                </a:lnTo>
                <a:lnTo>
                  <a:pt x="1557134" y="109037"/>
                </a:lnTo>
                <a:lnTo>
                  <a:pt x="1513605" y="123627"/>
                </a:lnTo>
                <a:lnTo>
                  <a:pt x="1470477" y="139074"/>
                </a:lnTo>
                <a:lnTo>
                  <a:pt x="1427760" y="155369"/>
                </a:lnTo>
                <a:lnTo>
                  <a:pt x="1385464" y="172501"/>
                </a:lnTo>
                <a:lnTo>
                  <a:pt x="1343599" y="190460"/>
                </a:lnTo>
                <a:lnTo>
                  <a:pt x="1302175" y="209236"/>
                </a:lnTo>
                <a:lnTo>
                  <a:pt x="1261202" y="228819"/>
                </a:lnTo>
                <a:lnTo>
                  <a:pt x="1220692" y="249198"/>
                </a:lnTo>
                <a:lnTo>
                  <a:pt x="1180653" y="270364"/>
                </a:lnTo>
                <a:lnTo>
                  <a:pt x="1141095" y="292306"/>
                </a:lnTo>
                <a:lnTo>
                  <a:pt x="1102030" y="315014"/>
                </a:lnTo>
                <a:lnTo>
                  <a:pt x="1063467" y="338479"/>
                </a:lnTo>
                <a:lnTo>
                  <a:pt x="1025417" y="362689"/>
                </a:lnTo>
                <a:lnTo>
                  <a:pt x="987889" y="387635"/>
                </a:lnTo>
                <a:lnTo>
                  <a:pt x="950894" y="413306"/>
                </a:lnTo>
                <a:lnTo>
                  <a:pt x="914441" y="439693"/>
                </a:lnTo>
                <a:lnTo>
                  <a:pt x="878541" y="466785"/>
                </a:lnTo>
                <a:lnTo>
                  <a:pt x="843205" y="494572"/>
                </a:lnTo>
                <a:lnTo>
                  <a:pt x="808442" y="523045"/>
                </a:lnTo>
                <a:lnTo>
                  <a:pt x="774262" y="552192"/>
                </a:lnTo>
                <a:lnTo>
                  <a:pt x="740676" y="582003"/>
                </a:lnTo>
                <a:lnTo>
                  <a:pt x="707693" y="612469"/>
                </a:lnTo>
                <a:lnTo>
                  <a:pt x="675324" y="643580"/>
                </a:lnTo>
                <a:lnTo>
                  <a:pt x="643580" y="675324"/>
                </a:lnTo>
                <a:lnTo>
                  <a:pt x="612469" y="707693"/>
                </a:lnTo>
                <a:lnTo>
                  <a:pt x="582003" y="740676"/>
                </a:lnTo>
                <a:lnTo>
                  <a:pt x="552192" y="774262"/>
                </a:lnTo>
                <a:lnTo>
                  <a:pt x="523045" y="808442"/>
                </a:lnTo>
                <a:lnTo>
                  <a:pt x="494572" y="843205"/>
                </a:lnTo>
                <a:lnTo>
                  <a:pt x="466785" y="878541"/>
                </a:lnTo>
                <a:lnTo>
                  <a:pt x="439693" y="914441"/>
                </a:lnTo>
                <a:lnTo>
                  <a:pt x="413306" y="950894"/>
                </a:lnTo>
                <a:lnTo>
                  <a:pt x="387635" y="987889"/>
                </a:lnTo>
                <a:lnTo>
                  <a:pt x="362689" y="1025417"/>
                </a:lnTo>
                <a:lnTo>
                  <a:pt x="338479" y="1063467"/>
                </a:lnTo>
                <a:lnTo>
                  <a:pt x="315014" y="1102030"/>
                </a:lnTo>
                <a:lnTo>
                  <a:pt x="292306" y="1141095"/>
                </a:lnTo>
                <a:lnTo>
                  <a:pt x="270364" y="1180653"/>
                </a:lnTo>
                <a:lnTo>
                  <a:pt x="249198" y="1220692"/>
                </a:lnTo>
                <a:lnTo>
                  <a:pt x="228819" y="1261202"/>
                </a:lnTo>
                <a:lnTo>
                  <a:pt x="209236" y="1302175"/>
                </a:lnTo>
                <a:lnTo>
                  <a:pt x="190460" y="1343599"/>
                </a:lnTo>
                <a:lnTo>
                  <a:pt x="172501" y="1385464"/>
                </a:lnTo>
                <a:lnTo>
                  <a:pt x="155369" y="1427760"/>
                </a:lnTo>
                <a:lnTo>
                  <a:pt x="139074" y="1470477"/>
                </a:lnTo>
                <a:lnTo>
                  <a:pt x="123627" y="1513605"/>
                </a:lnTo>
                <a:lnTo>
                  <a:pt x="109037" y="1557134"/>
                </a:lnTo>
                <a:lnTo>
                  <a:pt x="95315" y="1601053"/>
                </a:lnTo>
                <a:lnTo>
                  <a:pt x="82471" y="1645352"/>
                </a:lnTo>
                <a:lnTo>
                  <a:pt x="70515" y="1690022"/>
                </a:lnTo>
                <a:lnTo>
                  <a:pt x="59456" y="1735052"/>
                </a:lnTo>
                <a:lnTo>
                  <a:pt x="49307" y="1780432"/>
                </a:lnTo>
                <a:lnTo>
                  <a:pt x="40075" y="1826151"/>
                </a:lnTo>
                <a:lnTo>
                  <a:pt x="31773" y="1872200"/>
                </a:lnTo>
                <a:lnTo>
                  <a:pt x="24409" y="1918569"/>
                </a:lnTo>
                <a:lnTo>
                  <a:pt x="17994" y="1965246"/>
                </a:lnTo>
                <a:lnTo>
                  <a:pt x="12538" y="2012223"/>
                </a:lnTo>
                <a:lnTo>
                  <a:pt x="8051" y="2059489"/>
                </a:lnTo>
                <a:lnTo>
                  <a:pt x="4544" y="2107034"/>
                </a:lnTo>
                <a:lnTo>
                  <a:pt x="2026" y="2154847"/>
                </a:lnTo>
                <a:lnTo>
                  <a:pt x="508" y="2202919"/>
                </a:lnTo>
                <a:lnTo>
                  <a:pt x="0" y="2251240"/>
                </a:lnTo>
                <a:lnTo>
                  <a:pt x="508" y="2299560"/>
                </a:lnTo>
                <a:lnTo>
                  <a:pt x="2026" y="2347632"/>
                </a:lnTo>
                <a:lnTo>
                  <a:pt x="4544" y="2395446"/>
                </a:lnTo>
                <a:lnTo>
                  <a:pt x="8051" y="2442990"/>
                </a:lnTo>
                <a:lnTo>
                  <a:pt x="12538" y="2490256"/>
                </a:lnTo>
                <a:lnTo>
                  <a:pt x="17994" y="2537233"/>
                </a:lnTo>
                <a:lnTo>
                  <a:pt x="24409" y="2583911"/>
                </a:lnTo>
                <a:lnTo>
                  <a:pt x="31773" y="2630280"/>
                </a:lnTo>
                <a:lnTo>
                  <a:pt x="40075" y="2676329"/>
                </a:lnTo>
                <a:lnTo>
                  <a:pt x="49307" y="2722048"/>
                </a:lnTo>
                <a:lnTo>
                  <a:pt x="59456" y="2767428"/>
                </a:lnTo>
                <a:lnTo>
                  <a:pt x="70515" y="2812458"/>
                </a:lnTo>
                <a:lnTo>
                  <a:pt x="82471" y="2857127"/>
                </a:lnTo>
                <a:lnTo>
                  <a:pt x="95315" y="2901427"/>
                </a:lnTo>
                <a:lnTo>
                  <a:pt x="109037" y="2945346"/>
                </a:lnTo>
                <a:lnTo>
                  <a:pt x="123627" y="2988875"/>
                </a:lnTo>
                <a:lnTo>
                  <a:pt x="139074" y="3032003"/>
                </a:lnTo>
                <a:lnTo>
                  <a:pt x="155369" y="3074720"/>
                </a:lnTo>
                <a:lnTo>
                  <a:pt x="172501" y="3117016"/>
                </a:lnTo>
                <a:lnTo>
                  <a:pt x="190460" y="3158881"/>
                </a:lnTo>
                <a:lnTo>
                  <a:pt x="209236" y="3200305"/>
                </a:lnTo>
                <a:lnTo>
                  <a:pt x="228819" y="3241277"/>
                </a:lnTo>
                <a:lnTo>
                  <a:pt x="249198" y="3281788"/>
                </a:lnTo>
                <a:lnTo>
                  <a:pt x="270364" y="3321827"/>
                </a:lnTo>
                <a:lnTo>
                  <a:pt x="292306" y="3361384"/>
                </a:lnTo>
                <a:lnTo>
                  <a:pt x="315014" y="3400449"/>
                </a:lnTo>
                <a:lnTo>
                  <a:pt x="338479" y="3439012"/>
                </a:lnTo>
                <a:lnTo>
                  <a:pt x="362689" y="3477063"/>
                </a:lnTo>
                <a:lnTo>
                  <a:pt x="387635" y="3514591"/>
                </a:lnTo>
                <a:lnTo>
                  <a:pt x="413306" y="3551586"/>
                </a:lnTo>
                <a:lnTo>
                  <a:pt x="439693" y="3588039"/>
                </a:lnTo>
                <a:lnTo>
                  <a:pt x="466785" y="3623938"/>
                </a:lnTo>
                <a:lnTo>
                  <a:pt x="494572" y="3659275"/>
                </a:lnTo>
                <a:lnTo>
                  <a:pt x="523045" y="3694038"/>
                </a:lnTo>
                <a:lnTo>
                  <a:pt x="552192" y="3728218"/>
                </a:lnTo>
                <a:lnTo>
                  <a:pt x="582003" y="3761804"/>
                </a:lnTo>
                <a:lnTo>
                  <a:pt x="612469" y="3794787"/>
                </a:lnTo>
                <a:lnTo>
                  <a:pt x="643580" y="3827155"/>
                </a:lnTo>
                <a:lnTo>
                  <a:pt x="675324" y="3858900"/>
                </a:lnTo>
                <a:lnTo>
                  <a:pt x="707693" y="3890010"/>
                </a:lnTo>
                <a:lnTo>
                  <a:pt x="740676" y="3920477"/>
                </a:lnTo>
                <a:lnTo>
                  <a:pt x="774262" y="3950288"/>
                </a:lnTo>
                <a:lnTo>
                  <a:pt x="808442" y="3979435"/>
                </a:lnTo>
                <a:lnTo>
                  <a:pt x="843205" y="4007907"/>
                </a:lnTo>
                <a:lnTo>
                  <a:pt x="878541" y="4035694"/>
                </a:lnTo>
                <a:lnTo>
                  <a:pt x="914441" y="4062787"/>
                </a:lnTo>
                <a:lnTo>
                  <a:pt x="950894" y="4089174"/>
                </a:lnTo>
                <a:lnTo>
                  <a:pt x="987889" y="4114845"/>
                </a:lnTo>
                <a:lnTo>
                  <a:pt x="1025417" y="4139791"/>
                </a:lnTo>
                <a:lnTo>
                  <a:pt x="1063467" y="4164001"/>
                </a:lnTo>
                <a:lnTo>
                  <a:pt x="1102030" y="4187465"/>
                </a:lnTo>
                <a:lnTo>
                  <a:pt x="1141095" y="4210174"/>
                </a:lnTo>
                <a:lnTo>
                  <a:pt x="1180653" y="4232116"/>
                </a:lnTo>
                <a:lnTo>
                  <a:pt x="1220692" y="4253282"/>
                </a:lnTo>
                <a:lnTo>
                  <a:pt x="1261202" y="4273661"/>
                </a:lnTo>
                <a:lnTo>
                  <a:pt x="1302175" y="4293244"/>
                </a:lnTo>
                <a:lnTo>
                  <a:pt x="1343599" y="4312020"/>
                </a:lnTo>
                <a:lnTo>
                  <a:pt x="1385464" y="4329979"/>
                </a:lnTo>
                <a:lnTo>
                  <a:pt x="1427760" y="4347111"/>
                </a:lnTo>
                <a:lnTo>
                  <a:pt x="1470477" y="4363406"/>
                </a:lnTo>
                <a:lnTo>
                  <a:pt x="1513605" y="4378853"/>
                </a:lnTo>
                <a:lnTo>
                  <a:pt x="1557134" y="4393443"/>
                </a:lnTo>
                <a:lnTo>
                  <a:pt x="1601053" y="4407165"/>
                </a:lnTo>
                <a:lnTo>
                  <a:pt x="1645352" y="4420009"/>
                </a:lnTo>
                <a:lnTo>
                  <a:pt x="1690022" y="4431965"/>
                </a:lnTo>
                <a:lnTo>
                  <a:pt x="1735052" y="4443023"/>
                </a:lnTo>
                <a:lnTo>
                  <a:pt x="1780432" y="4453173"/>
                </a:lnTo>
                <a:lnTo>
                  <a:pt x="1826151" y="4462404"/>
                </a:lnTo>
                <a:lnTo>
                  <a:pt x="1872200" y="4470707"/>
                </a:lnTo>
                <a:lnTo>
                  <a:pt x="1918569" y="4478071"/>
                </a:lnTo>
                <a:lnTo>
                  <a:pt x="1965246" y="4484486"/>
                </a:lnTo>
                <a:lnTo>
                  <a:pt x="2012223" y="4489942"/>
                </a:lnTo>
                <a:lnTo>
                  <a:pt x="2059489" y="4494429"/>
                </a:lnTo>
                <a:lnTo>
                  <a:pt x="2107034" y="4497936"/>
                </a:lnTo>
                <a:lnTo>
                  <a:pt x="2154847" y="4500454"/>
                </a:lnTo>
                <a:lnTo>
                  <a:pt x="2202919" y="4501972"/>
                </a:lnTo>
                <a:lnTo>
                  <a:pt x="2251240" y="4502480"/>
                </a:lnTo>
                <a:lnTo>
                  <a:pt x="2299560" y="4501972"/>
                </a:lnTo>
                <a:lnTo>
                  <a:pt x="2347632" y="4500454"/>
                </a:lnTo>
                <a:lnTo>
                  <a:pt x="2395446" y="4497936"/>
                </a:lnTo>
                <a:lnTo>
                  <a:pt x="2442990" y="4494429"/>
                </a:lnTo>
                <a:lnTo>
                  <a:pt x="2490256" y="4489942"/>
                </a:lnTo>
                <a:lnTo>
                  <a:pt x="2537233" y="4484486"/>
                </a:lnTo>
                <a:lnTo>
                  <a:pt x="2583911" y="4478071"/>
                </a:lnTo>
                <a:lnTo>
                  <a:pt x="2630280" y="4470707"/>
                </a:lnTo>
                <a:lnTo>
                  <a:pt x="2676329" y="4462404"/>
                </a:lnTo>
                <a:lnTo>
                  <a:pt x="2722048" y="4453173"/>
                </a:lnTo>
                <a:lnTo>
                  <a:pt x="2767428" y="4443023"/>
                </a:lnTo>
                <a:lnTo>
                  <a:pt x="2812458" y="4431965"/>
                </a:lnTo>
                <a:lnTo>
                  <a:pt x="2857127" y="4420009"/>
                </a:lnTo>
                <a:lnTo>
                  <a:pt x="2901427" y="4407165"/>
                </a:lnTo>
                <a:lnTo>
                  <a:pt x="2945346" y="4393443"/>
                </a:lnTo>
                <a:lnTo>
                  <a:pt x="2988875" y="4378853"/>
                </a:lnTo>
                <a:lnTo>
                  <a:pt x="3032003" y="4363406"/>
                </a:lnTo>
                <a:lnTo>
                  <a:pt x="3074720" y="4347111"/>
                </a:lnTo>
                <a:lnTo>
                  <a:pt x="3117016" y="4329979"/>
                </a:lnTo>
                <a:lnTo>
                  <a:pt x="3158881" y="4312020"/>
                </a:lnTo>
                <a:lnTo>
                  <a:pt x="3200305" y="4293244"/>
                </a:lnTo>
                <a:lnTo>
                  <a:pt x="3241277" y="4273661"/>
                </a:lnTo>
                <a:lnTo>
                  <a:pt x="3281788" y="4253282"/>
                </a:lnTo>
                <a:lnTo>
                  <a:pt x="3321827" y="4232116"/>
                </a:lnTo>
                <a:lnTo>
                  <a:pt x="3361384" y="4210174"/>
                </a:lnTo>
                <a:lnTo>
                  <a:pt x="3400449" y="4187465"/>
                </a:lnTo>
                <a:lnTo>
                  <a:pt x="3439012" y="4164001"/>
                </a:lnTo>
                <a:lnTo>
                  <a:pt x="3477063" y="4139791"/>
                </a:lnTo>
                <a:lnTo>
                  <a:pt x="3514591" y="4114845"/>
                </a:lnTo>
                <a:lnTo>
                  <a:pt x="3551586" y="4089174"/>
                </a:lnTo>
                <a:lnTo>
                  <a:pt x="3588039" y="4062787"/>
                </a:lnTo>
                <a:lnTo>
                  <a:pt x="3623938" y="4035694"/>
                </a:lnTo>
                <a:lnTo>
                  <a:pt x="3659275" y="4007907"/>
                </a:lnTo>
                <a:lnTo>
                  <a:pt x="3694038" y="3979435"/>
                </a:lnTo>
                <a:lnTo>
                  <a:pt x="3728218" y="3950288"/>
                </a:lnTo>
                <a:lnTo>
                  <a:pt x="3761804" y="3920477"/>
                </a:lnTo>
                <a:lnTo>
                  <a:pt x="3794787" y="3890010"/>
                </a:lnTo>
                <a:lnTo>
                  <a:pt x="3827155" y="3858900"/>
                </a:lnTo>
                <a:lnTo>
                  <a:pt x="3858900" y="3827155"/>
                </a:lnTo>
                <a:lnTo>
                  <a:pt x="3890010" y="3794787"/>
                </a:lnTo>
                <a:lnTo>
                  <a:pt x="3920477" y="3761804"/>
                </a:lnTo>
                <a:lnTo>
                  <a:pt x="3950288" y="3728218"/>
                </a:lnTo>
                <a:lnTo>
                  <a:pt x="3979435" y="3694038"/>
                </a:lnTo>
                <a:lnTo>
                  <a:pt x="4007907" y="3659275"/>
                </a:lnTo>
                <a:lnTo>
                  <a:pt x="4035694" y="3623938"/>
                </a:lnTo>
                <a:lnTo>
                  <a:pt x="4062787" y="3588039"/>
                </a:lnTo>
                <a:lnTo>
                  <a:pt x="4089174" y="3551586"/>
                </a:lnTo>
                <a:lnTo>
                  <a:pt x="4114845" y="3514591"/>
                </a:lnTo>
                <a:lnTo>
                  <a:pt x="4139791" y="3477063"/>
                </a:lnTo>
                <a:lnTo>
                  <a:pt x="4164001" y="3439012"/>
                </a:lnTo>
                <a:lnTo>
                  <a:pt x="4187465" y="3400449"/>
                </a:lnTo>
                <a:lnTo>
                  <a:pt x="4210174" y="3361384"/>
                </a:lnTo>
                <a:lnTo>
                  <a:pt x="4232116" y="3321827"/>
                </a:lnTo>
                <a:lnTo>
                  <a:pt x="4253282" y="3281788"/>
                </a:lnTo>
                <a:lnTo>
                  <a:pt x="4273661" y="3241277"/>
                </a:lnTo>
                <a:lnTo>
                  <a:pt x="4293244" y="3200305"/>
                </a:lnTo>
                <a:lnTo>
                  <a:pt x="4312020" y="3158881"/>
                </a:lnTo>
                <a:lnTo>
                  <a:pt x="4329979" y="3117016"/>
                </a:lnTo>
                <a:lnTo>
                  <a:pt x="4347111" y="3074720"/>
                </a:lnTo>
                <a:lnTo>
                  <a:pt x="4363406" y="3032003"/>
                </a:lnTo>
                <a:lnTo>
                  <a:pt x="4378853" y="2988875"/>
                </a:lnTo>
                <a:lnTo>
                  <a:pt x="4393443" y="2945346"/>
                </a:lnTo>
                <a:lnTo>
                  <a:pt x="4407165" y="2901427"/>
                </a:lnTo>
                <a:lnTo>
                  <a:pt x="4420009" y="2857127"/>
                </a:lnTo>
                <a:lnTo>
                  <a:pt x="4431965" y="2812458"/>
                </a:lnTo>
                <a:lnTo>
                  <a:pt x="4443023" y="2767428"/>
                </a:lnTo>
                <a:lnTo>
                  <a:pt x="4453173" y="2722048"/>
                </a:lnTo>
                <a:lnTo>
                  <a:pt x="4462404" y="2676329"/>
                </a:lnTo>
                <a:lnTo>
                  <a:pt x="4470707" y="2630280"/>
                </a:lnTo>
                <a:lnTo>
                  <a:pt x="4478071" y="2583911"/>
                </a:lnTo>
                <a:lnTo>
                  <a:pt x="4484486" y="2537233"/>
                </a:lnTo>
                <a:lnTo>
                  <a:pt x="4489942" y="2490256"/>
                </a:lnTo>
                <a:lnTo>
                  <a:pt x="4494429" y="2442990"/>
                </a:lnTo>
                <a:lnTo>
                  <a:pt x="4497936" y="2395446"/>
                </a:lnTo>
                <a:lnTo>
                  <a:pt x="4500454" y="2347632"/>
                </a:lnTo>
                <a:lnTo>
                  <a:pt x="4501972" y="2299560"/>
                </a:lnTo>
                <a:lnTo>
                  <a:pt x="4502480" y="2251240"/>
                </a:lnTo>
                <a:lnTo>
                  <a:pt x="4501972" y="2202919"/>
                </a:lnTo>
                <a:lnTo>
                  <a:pt x="4500454" y="2154847"/>
                </a:lnTo>
                <a:lnTo>
                  <a:pt x="4497936" y="2107034"/>
                </a:lnTo>
                <a:lnTo>
                  <a:pt x="4494429" y="2059489"/>
                </a:lnTo>
                <a:lnTo>
                  <a:pt x="4489942" y="2012223"/>
                </a:lnTo>
                <a:lnTo>
                  <a:pt x="4484486" y="1965246"/>
                </a:lnTo>
                <a:lnTo>
                  <a:pt x="4478071" y="1918569"/>
                </a:lnTo>
                <a:lnTo>
                  <a:pt x="4470707" y="1872200"/>
                </a:lnTo>
                <a:lnTo>
                  <a:pt x="4462404" y="1826151"/>
                </a:lnTo>
                <a:lnTo>
                  <a:pt x="4453173" y="1780432"/>
                </a:lnTo>
                <a:lnTo>
                  <a:pt x="4443023" y="1735052"/>
                </a:lnTo>
                <a:lnTo>
                  <a:pt x="4431965" y="1690022"/>
                </a:lnTo>
                <a:lnTo>
                  <a:pt x="4420009" y="1645352"/>
                </a:lnTo>
                <a:lnTo>
                  <a:pt x="4407165" y="1601053"/>
                </a:lnTo>
                <a:lnTo>
                  <a:pt x="4393443" y="1557134"/>
                </a:lnTo>
                <a:lnTo>
                  <a:pt x="4378853" y="1513605"/>
                </a:lnTo>
                <a:lnTo>
                  <a:pt x="4363406" y="1470477"/>
                </a:lnTo>
                <a:lnTo>
                  <a:pt x="4347111" y="1427760"/>
                </a:lnTo>
                <a:lnTo>
                  <a:pt x="4329979" y="1385464"/>
                </a:lnTo>
                <a:lnTo>
                  <a:pt x="4312020" y="1343599"/>
                </a:lnTo>
                <a:lnTo>
                  <a:pt x="4293244" y="1302175"/>
                </a:lnTo>
                <a:lnTo>
                  <a:pt x="4273661" y="1261202"/>
                </a:lnTo>
                <a:lnTo>
                  <a:pt x="4253282" y="1220692"/>
                </a:lnTo>
                <a:lnTo>
                  <a:pt x="4232116" y="1180653"/>
                </a:lnTo>
                <a:lnTo>
                  <a:pt x="4210174" y="1141095"/>
                </a:lnTo>
                <a:lnTo>
                  <a:pt x="4187465" y="1102030"/>
                </a:lnTo>
                <a:lnTo>
                  <a:pt x="4164001" y="1063467"/>
                </a:lnTo>
                <a:lnTo>
                  <a:pt x="4139791" y="1025417"/>
                </a:lnTo>
                <a:lnTo>
                  <a:pt x="4114845" y="987889"/>
                </a:lnTo>
                <a:lnTo>
                  <a:pt x="4089174" y="950894"/>
                </a:lnTo>
                <a:lnTo>
                  <a:pt x="4062787" y="914441"/>
                </a:lnTo>
                <a:lnTo>
                  <a:pt x="4035694" y="878541"/>
                </a:lnTo>
                <a:lnTo>
                  <a:pt x="4007907" y="843205"/>
                </a:lnTo>
                <a:lnTo>
                  <a:pt x="3979435" y="808442"/>
                </a:lnTo>
                <a:lnTo>
                  <a:pt x="3950288" y="774262"/>
                </a:lnTo>
                <a:lnTo>
                  <a:pt x="3920477" y="740676"/>
                </a:lnTo>
                <a:lnTo>
                  <a:pt x="3890010" y="707693"/>
                </a:lnTo>
                <a:lnTo>
                  <a:pt x="3858900" y="675324"/>
                </a:lnTo>
                <a:lnTo>
                  <a:pt x="3827155" y="643580"/>
                </a:lnTo>
                <a:lnTo>
                  <a:pt x="3794787" y="612469"/>
                </a:lnTo>
                <a:lnTo>
                  <a:pt x="3761804" y="582003"/>
                </a:lnTo>
                <a:lnTo>
                  <a:pt x="3728218" y="552192"/>
                </a:lnTo>
                <a:lnTo>
                  <a:pt x="3694038" y="523045"/>
                </a:lnTo>
                <a:lnTo>
                  <a:pt x="3659275" y="494572"/>
                </a:lnTo>
                <a:lnTo>
                  <a:pt x="3623938" y="466785"/>
                </a:lnTo>
                <a:lnTo>
                  <a:pt x="3588039" y="439693"/>
                </a:lnTo>
                <a:lnTo>
                  <a:pt x="3551586" y="413306"/>
                </a:lnTo>
                <a:lnTo>
                  <a:pt x="3514591" y="387635"/>
                </a:lnTo>
                <a:lnTo>
                  <a:pt x="3477063" y="362689"/>
                </a:lnTo>
                <a:lnTo>
                  <a:pt x="3439012" y="338479"/>
                </a:lnTo>
                <a:lnTo>
                  <a:pt x="3400449" y="315014"/>
                </a:lnTo>
                <a:lnTo>
                  <a:pt x="3361384" y="292306"/>
                </a:lnTo>
                <a:lnTo>
                  <a:pt x="3321827" y="270364"/>
                </a:lnTo>
                <a:lnTo>
                  <a:pt x="3281788" y="249198"/>
                </a:lnTo>
                <a:lnTo>
                  <a:pt x="3241277" y="228819"/>
                </a:lnTo>
                <a:lnTo>
                  <a:pt x="3200305" y="209236"/>
                </a:lnTo>
                <a:lnTo>
                  <a:pt x="3158881" y="190460"/>
                </a:lnTo>
                <a:lnTo>
                  <a:pt x="3117016" y="172501"/>
                </a:lnTo>
                <a:lnTo>
                  <a:pt x="3074720" y="155369"/>
                </a:lnTo>
                <a:lnTo>
                  <a:pt x="3032003" y="139074"/>
                </a:lnTo>
                <a:lnTo>
                  <a:pt x="2988875" y="123627"/>
                </a:lnTo>
                <a:lnTo>
                  <a:pt x="2945346" y="109037"/>
                </a:lnTo>
                <a:lnTo>
                  <a:pt x="2901427" y="95315"/>
                </a:lnTo>
                <a:lnTo>
                  <a:pt x="2857127" y="82471"/>
                </a:lnTo>
                <a:lnTo>
                  <a:pt x="2812458" y="70515"/>
                </a:lnTo>
                <a:lnTo>
                  <a:pt x="2767428" y="59456"/>
                </a:lnTo>
                <a:lnTo>
                  <a:pt x="2722048" y="49307"/>
                </a:lnTo>
                <a:lnTo>
                  <a:pt x="2676329" y="40075"/>
                </a:lnTo>
                <a:lnTo>
                  <a:pt x="2630280" y="31773"/>
                </a:lnTo>
                <a:lnTo>
                  <a:pt x="2583911" y="24409"/>
                </a:lnTo>
                <a:lnTo>
                  <a:pt x="2537233" y="17994"/>
                </a:lnTo>
                <a:lnTo>
                  <a:pt x="2490256" y="12538"/>
                </a:lnTo>
                <a:lnTo>
                  <a:pt x="2442990" y="8051"/>
                </a:lnTo>
                <a:lnTo>
                  <a:pt x="2395446" y="4544"/>
                </a:lnTo>
                <a:lnTo>
                  <a:pt x="2347632" y="2026"/>
                </a:lnTo>
                <a:lnTo>
                  <a:pt x="2299560" y="508"/>
                </a:lnTo>
                <a:lnTo>
                  <a:pt x="2251240" y="0"/>
                </a:lnTo>
                <a:close/>
              </a:path>
            </a:pathLst>
          </a:custGeom>
          <a:solidFill>
            <a:srgbClr val="FF6464"/>
          </a:solidFill>
        </p:spPr>
        <p:txBody>
          <a:bodyPr wrap="square" lIns="0" tIns="0" rIns="0" bIns="0" rtlCol="0"/>
          <a:lstStyle/>
          <a:p>
            <a:endParaRPr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5022850" y="4176100"/>
            <a:ext cx="3352800" cy="1671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Для чего?</a:t>
            </a:r>
          </a:p>
          <a:p>
            <a:pPr algn="ctr">
              <a:lnSpc>
                <a:spcPct val="150000"/>
              </a:lnSpc>
            </a:pPr>
            <a:r>
              <a:rPr lang="ru-RU" sz="25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 цели открытия Фермерского островка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78" y="2044521"/>
            <a:ext cx="1079649" cy="1079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607" y="2210907"/>
            <a:ext cx="1066495" cy="1066495"/>
          </a:xfrm>
          <a:prstGeom prst="rect">
            <a:avLst/>
          </a:prstGeom>
        </p:spPr>
      </p:pic>
      <p:sp>
        <p:nvSpPr>
          <p:cNvPr id="28" name="object 4"/>
          <p:cNvSpPr txBox="1"/>
          <p:nvPr/>
        </p:nvSpPr>
        <p:spPr>
          <a:xfrm>
            <a:off x="9822652" y="3513719"/>
            <a:ext cx="5518753" cy="69525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Условия продукта в рамках </a:t>
            </a:r>
            <a:b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Пилотного проекта</a:t>
            </a:r>
          </a:p>
          <a:p>
            <a:pPr algn="ctr"/>
            <a:endParaRPr lang="ru-RU" sz="2200" b="1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</a:t>
            </a: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Сумма кредита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: до 10 млн. руб.</a:t>
            </a:r>
          </a:p>
          <a:p>
            <a:pPr>
              <a:lnSpc>
                <a:spcPct val="150000"/>
              </a:lnSpc>
            </a:pP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</a:t>
            </a: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Срок кредита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: до 36 мес.</a:t>
            </a:r>
          </a:p>
          <a:p>
            <a:pPr>
              <a:lnSpc>
                <a:spcPct val="150000"/>
              </a:lnSpc>
            </a:pP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</a:t>
            </a: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График погашения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: аннуитет</a:t>
            </a:r>
          </a:p>
          <a:p>
            <a:pPr>
              <a:lnSpc>
                <a:spcPct val="150000"/>
              </a:lnSpc>
            </a:pP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</a:t>
            </a: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Процентная ставка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: </a:t>
            </a:r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9,5</a:t>
            </a: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% </a:t>
            </a: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годовых (для действующих </a:t>
            </a:r>
          </a:p>
          <a:p>
            <a:pPr>
              <a:lnSpc>
                <a:spcPct val="150000"/>
              </a:lnSpc>
            </a:pP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кооперативов, срок рег. </a:t>
            </a:r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более 90 </a:t>
            </a:r>
            <a:r>
              <a:rPr lang="ru-RU" sz="2200" b="1" spc="-15" dirty="0" err="1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дн</a:t>
            </a:r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12,5% 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годовых для заемщиков со</a:t>
            </a: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сроком регистрации </a:t>
            </a:r>
            <a:r>
              <a:rPr lang="ru-RU" sz="2200" b="1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менее 90 </a:t>
            </a:r>
            <a:r>
              <a:rPr lang="ru-RU" sz="2200" b="1" spc="-15" dirty="0" err="1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дн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</a:t>
            </a:r>
            <a:r>
              <a:rPr lang="ru-RU" sz="22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Обеспечение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: без залога,</a:t>
            </a:r>
            <a:b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поручительство 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РГО и </a:t>
            </a:r>
            <a:b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«Зонтичный» механизм 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КМСП</a:t>
            </a:r>
            <a:b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850" y="2210907"/>
            <a:ext cx="990295" cy="990295"/>
          </a:xfrm>
          <a:prstGeom prst="rect">
            <a:avLst/>
          </a:prstGeom>
        </p:spPr>
      </p:pic>
      <p:sp>
        <p:nvSpPr>
          <p:cNvPr id="30" name="object 4"/>
          <p:cNvSpPr txBox="1"/>
          <p:nvPr/>
        </p:nvSpPr>
        <p:spPr>
          <a:xfrm>
            <a:off x="15386891" y="3453027"/>
            <a:ext cx="4648200" cy="6521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Преимущества</a:t>
            </a:r>
          </a:p>
          <a:p>
            <a:pPr>
              <a:lnSpc>
                <a:spcPct val="150000"/>
              </a:lnSpc>
            </a:pPr>
            <a:r>
              <a:rPr lang="ru-RU" sz="2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sz="2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	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 любые </a:t>
            </a: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цели, в рамках</a:t>
            </a:r>
            <a:b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200" spc="-15" dirty="0" smtClean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открытия Фермерского островка</a:t>
            </a: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/>
            </a:r>
            <a:b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endParaRPr lang="ru-RU" sz="22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	Срок кредита до 3 лет</a:t>
            </a:r>
            <a:b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</a:br>
            <a:endParaRPr lang="ru-RU" sz="22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	 Отсутствие залога</a:t>
            </a:r>
          </a:p>
          <a:p>
            <a:pPr>
              <a:lnSpc>
                <a:spcPct val="150000"/>
              </a:lnSpc>
            </a:pPr>
            <a:endParaRPr lang="ru-RU" sz="22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 	Оформление кредита </a:t>
            </a: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           удаленно</a:t>
            </a:r>
          </a:p>
          <a:p>
            <a:pPr>
              <a:lnSpc>
                <a:spcPct val="150000"/>
              </a:lnSpc>
            </a:pPr>
            <a:endParaRPr lang="ru-RU" sz="22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	Не нужно открывать р/</a:t>
            </a:r>
            <a:r>
              <a:rPr lang="ru-RU" sz="2200" spc="-15" dirty="0" err="1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сч</a:t>
            </a:r>
            <a:endParaRPr lang="ru-RU" sz="22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52" y="4807553"/>
            <a:ext cx="508550" cy="50855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00" y="5364680"/>
            <a:ext cx="508550" cy="5085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34" y="5946395"/>
            <a:ext cx="508550" cy="5085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53" y="8379071"/>
            <a:ext cx="508550" cy="5085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694" y="4304028"/>
            <a:ext cx="631482" cy="6314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694" y="5813762"/>
            <a:ext cx="631482" cy="6314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650" y="6859174"/>
            <a:ext cx="631482" cy="6314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382" y="7947265"/>
            <a:ext cx="631482" cy="63148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382" y="9317252"/>
            <a:ext cx="631482" cy="63148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4413250" y="4176100"/>
            <a:ext cx="0" cy="1704145"/>
          </a:xfrm>
          <a:prstGeom prst="line">
            <a:avLst/>
          </a:prstGeom>
          <a:ln>
            <a:solidFill>
              <a:srgbClr val="FF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061450" y="4242250"/>
            <a:ext cx="0" cy="1704145"/>
          </a:xfrm>
          <a:prstGeom prst="line">
            <a:avLst/>
          </a:prstGeom>
          <a:ln>
            <a:solidFill>
              <a:srgbClr val="FF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5285571" y="4176100"/>
            <a:ext cx="0" cy="1704145"/>
          </a:xfrm>
          <a:prstGeom prst="line">
            <a:avLst/>
          </a:prstGeom>
          <a:ln>
            <a:solidFill>
              <a:srgbClr val="FF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9061450" y="7394863"/>
            <a:ext cx="0" cy="1704145"/>
          </a:xfrm>
          <a:prstGeom prst="line">
            <a:avLst/>
          </a:prstGeom>
          <a:ln>
            <a:solidFill>
              <a:srgbClr val="FF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5285571" y="7582437"/>
            <a:ext cx="0" cy="1704145"/>
          </a:xfrm>
          <a:prstGeom prst="line">
            <a:avLst/>
          </a:prstGeom>
          <a:ln>
            <a:solidFill>
              <a:srgbClr val="FF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/>
          <p:nvPr/>
        </p:nvPicPr>
        <p:blipFill rotWithShape="1">
          <a:blip r:embed="rId8" cstate="print"/>
          <a:srcRect l="26777" t="28221" r="28808" b="3649"/>
          <a:stretch/>
        </p:blipFill>
        <p:spPr bwMode="auto">
          <a:xfrm>
            <a:off x="2461832" y="6565708"/>
            <a:ext cx="4237418" cy="4246153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6451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object 4"/>
          <p:cNvSpPr txBox="1"/>
          <p:nvPr/>
        </p:nvSpPr>
        <p:spPr>
          <a:xfrm>
            <a:off x="1365250" y="701675"/>
            <a:ext cx="14390178" cy="666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5936"/>
              </a:lnSpc>
            </a:pPr>
            <a:r>
              <a:rPr lang="ru-RU" sz="30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«ФЕРМЕРСКИЕ ОСТРОВКИ» разработка ритейл-бренда «Фермерский островок»</a:t>
            </a:r>
            <a:endParaRPr lang="en-US" sz="3000" spc="-15" dirty="0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9" name="object 23">
            <a:extLst>
              <a:ext uri="{FF2B5EF4-FFF2-40B4-BE49-F238E27FC236}">
                <a16:creationId xmlns="" xmlns:a16="http://schemas.microsoft.com/office/drawing/2014/main" id="{7DCC8892-134D-47F4-A4AD-0CC9C6A1722F}"/>
              </a:ext>
            </a:extLst>
          </p:cNvPr>
          <p:cNvSpPr/>
          <p:nvPr/>
        </p:nvSpPr>
        <p:spPr>
          <a:xfrm>
            <a:off x="219590" y="229659"/>
            <a:ext cx="15623660" cy="1615016"/>
          </a:xfrm>
          <a:custGeom>
            <a:avLst/>
            <a:gdLst/>
            <a:ahLst/>
            <a:cxnLst/>
            <a:rect l="l" t="t" r="r" b="b"/>
            <a:pathLst>
              <a:path w="5455920" h="670560">
                <a:moveTo>
                  <a:pt x="5120703" y="670229"/>
                </a:moveTo>
                <a:lnTo>
                  <a:pt x="335114" y="670229"/>
                </a:lnTo>
                <a:lnTo>
                  <a:pt x="285766" y="666579"/>
                </a:lnTo>
                <a:lnTo>
                  <a:pt x="238608" y="655979"/>
                </a:lnTo>
                <a:lnTo>
                  <a:pt x="194169" y="638959"/>
                </a:lnTo>
                <a:lnTo>
                  <a:pt x="152978" y="616047"/>
                </a:lnTo>
                <a:lnTo>
                  <a:pt x="115564" y="587773"/>
                </a:lnTo>
                <a:lnTo>
                  <a:pt x="82456" y="554665"/>
                </a:lnTo>
                <a:lnTo>
                  <a:pt x="54181" y="517251"/>
                </a:lnTo>
                <a:lnTo>
                  <a:pt x="31270" y="476060"/>
                </a:lnTo>
                <a:lnTo>
                  <a:pt x="14250" y="431621"/>
                </a:lnTo>
                <a:lnTo>
                  <a:pt x="3650" y="384463"/>
                </a:lnTo>
                <a:lnTo>
                  <a:pt x="0" y="335114"/>
                </a:lnTo>
                <a:lnTo>
                  <a:pt x="3650" y="285766"/>
                </a:lnTo>
                <a:lnTo>
                  <a:pt x="14250" y="238608"/>
                </a:lnTo>
                <a:lnTo>
                  <a:pt x="31270" y="194169"/>
                </a:lnTo>
                <a:lnTo>
                  <a:pt x="54181" y="152978"/>
                </a:lnTo>
                <a:lnTo>
                  <a:pt x="82456" y="115564"/>
                </a:lnTo>
                <a:lnTo>
                  <a:pt x="115564" y="82456"/>
                </a:lnTo>
                <a:lnTo>
                  <a:pt x="152978" y="54181"/>
                </a:lnTo>
                <a:lnTo>
                  <a:pt x="194169" y="31270"/>
                </a:lnTo>
                <a:lnTo>
                  <a:pt x="238608" y="14250"/>
                </a:lnTo>
                <a:lnTo>
                  <a:pt x="285766" y="3650"/>
                </a:lnTo>
                <a:lnTo>
                  <a:pt x="335114" y="0"/>
                </a:lnTo>
                <a:lnTo>
                  <a:pt x="5120703" y="0"/>
                </a:lnTo>
                <a:lnTo>
                  <a:pt x="5170052" y="3650"/>
                </a:lnTo>
                <a:lnTo>
                  <a:pt x="5217210" y="14250"/>
                </a:lnTo>
                <a:lnTo>
                  <a:pt x="5261648" y="31270"/>
                </a:lnTo>
                <a:lnTo>
                  <a:pt x="5302839" y="54181"/>
                </a:lnTo>
                <a:lnTo>
                  <a:pt x="5340253" y="82456"/>
                </a:lnTo>
                <a:lnTo>
                  <a:pt x="5373362" y="115564"/>
                </a:lnTo>
                <a:lnTo>
                  <a:pt x="5401636" y="152978"/>
                </a:lnTo>
                <a:lnTo>
                  <a:pt x="5424548" y="194169"/>
                </a:lnTo>
                <a:lnTo>
                  <a:pt x="5441567" y="238608"/>
                </a:lnTo>
                <a:lnTo>
                  <a:pt x="5452167" y="285766"/>
                </a:lnTo>
                <a:lnTo>
                  <a:pt x="5455818" y="335114"/>
                </a:lnTo>
                <a:lnTo>
                  <a:pt x="5452167" y="384463"/>
                </a:lnTo>
                <a:lnTo>
                  <a:pt x="5441567" y="431621"/>
                </a:lnTo>
                <a:lnTo>
                  <a:pt x="5424548" y="476060"/>
                </a:lnTo>
                <a:lnTo>
                  <a:pt x="5401636" y="517251"/>
                </a:lnTo>
                <a:lnTo>
                  <a:pt x="5373362" y="554665"/>
                </a:lnTo>
                <a:lnTo>
                  <a:pt x="5340253" y="587773"/>
                </a:lnTo>
                <a:lnTo>
                  <a:pt x="5302839" y="616047"/>
                </a:lnTo>
                <a:lnTo>
                  <a:pt x="5261648" y="638959"/>
                </a:lnTo>
                <a:lnTo>
                  <a:pt x="5217210" y="655979"/>
                </a:lnTo>
                <a:lnTo>
                  <a:pt x="5170052" y="666579"/>
                </a:lnTo>
                <a:lnTo>
                  <a:pt x="5120703" y="67022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22"/>
          <p:cNvSpPr/>
          <p:nvPr/>
        </p:nvSpPr>
        <p:spPr>
          <a:xfrm>
            <a:off x="521519" y="701675"/>
            <a:ext cx="369655" cy="704804"/>
          </a:xfrm>
          <a:custGeom>
            <a:avLst/>
            <a:gdLst/>
            <a:ahLst/>
            <a:cxnLst/>
            <a:rect l="l" t="t" r="r" b="b"/>
            <a:pathLst>
              <a:path w="182244" h="361950">
                <a:moveTo>
                  <a:pt x="800" y="0"/>
                </a:moveTo>
                <a:lnTo>
                  <a:pt x="0" y="38"/>
                </a:lnTo>
                <a:lnTo>
                  <a:pt x="0" y="361721"/>
                </a:lnTo>
                <a:lnTo>
                  <a:pt x="800" y="361772"/>
                </a:lnTo>
                <a:lnTo>
                  <a:pt x="48885" y="355310"/>
                </a:lnTo>
                <a:lnTo>
                  <a:pt x="92095" y="337075"/>
                </a:lnTo>
                <a:lnTo>
                  <a:pt x="128704" y="308790"/>
                </a:lnTo>
                <a:lnTo>
                  <a:pt x="156989" y="272181"/>
                </a:lnTo>
                <a:lnTo>
                  <a:pt x="175224" y="228971"/>
                </a:lnTo>
                <a:lnTo>
                  <a:pt x="181686" y="180886"/>
                </a:lnTo>
                <a:lnTo>
                  <a:pt x="175224" y="132800"/>
                </a:lnTo>
                <a:lnTo>
                  <a:pt x="156989" y="89590"/>
                </a:lnTo>
                <a:lnTo>
                  <a:pt x="128704" y="52981"/>
                </a:lnTo>
                <a:lnTo>
                  <a:pt x="92095" y="24696"/>
                </a:lnTo>
                <a:lnTo>
                  <a:pt x="48885" y="6461"/>
                </a:lnTo>
                <a:lnTo>
                  <a:pt x="800" y="0"/>
                </a:lnTo>
                <a:close/>
              </a:path>
            </a:pathLst>
          </a:custGeom>
          <a:solidFill>
            <a:srgbClr val="7DCDA0"/>
          </a:solidFill>
        </p:spPr>
        <p:txBody>
          <a:bodyPr wrap="square" lIns="0" tIns="0" rIns="0" bIns="0" rtlCol="0"/>
          <a:lstStyle/>
          <a:p>
            <a:endParaRPr dirty="0"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70406" y="2167400"/>
            <a:ext cx="4070268" cy="887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 </a:t>
            </a:r>
            <a:r>
              <a:rPr lang="ru-RU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гайдбука</a:t>
            </a: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ru-R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1. Создание фирменного стиля </a:t>
            </a:r>
            <a:endParaRPr lang="ru-RU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Логотип 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Цветовая палитра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Шрифты 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Внутренняя навигация (информационные таблички, ценники, постеры)</a:t>
            </a:r>
          </a:p>
          <a:p>
            <a:r>
              <a:rPr lang="ru-RU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       2. Создание визуальной концепции торгового пространства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Вывеска (пропорции, размеры, материалы, правила размещения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Планировочные решения: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«Фермерский островок» по периметру торгового зала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«Фермерский островок» в центре торгового зала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Архитектурный проект планировочных решений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Оборудование: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Холодильные витрины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Кассовая стойка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Торговый прилавок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Напольный стеллаж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Настольный стеллаж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      Дополнительные элементы в оформлении, в </a:t>
            </a:r>
            <a:r>
              <a:rPr lang="ru-RU" sz="1700" dirty="0" err="1">
                <a:latin typeface="Segoe UI" panose="020B0502040204020203" pitchFamily="34" charset="0"/>
                <a:cs typeface="Segoe UI" panose="020B0502040204020203" pitchFamily="34" charset="0"/>
              </a:rPr>
              <a:t>т.ч</a:t>
            </a:r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. система выкладки товаров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Подбор отделочных материалов</a:t>
            </a:r>
          </a:p>
          <a:p>
            <a:r>
              <a:rPr lang="ru-RU" sz="1700" dirty="0">
                <a:latin typeface="Segoe UI" panose="020B0502040204020203" pitchFamily="34" charset="0"/>
                <a:cs typeface="Segoe UI" panose="020B0502040204020203" pitchFamily="34" charset="0"/>
              </a:rPr>
              <a:t>3D визуализация торгового пространства по необходимым планировочным решениям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5450" y="2056279"/>
            <a:ext cx="12340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Результатом работы является </a:t>
            </a:r>
            <a:r>
              <a:rPr lang="ru-RU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готовая концепция оформления ритейл-пространства</a:t>
            </a:r>
            <a:r>
              <a:rPr lang="ru-RU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включающая в себя архитектурно-планировочные решения, развитие визуальной идентификации бренда, техническая детализация конструктивных и технологических элементов бренда и </a:t>
            </a:r>
            <a:r>
              <a:rPr lang="ru-RU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ритейл-пространства, которая благодаря проработанным точкам контакта, создаёт привязанность у потребителя. </a:t>
            </a:r>
            <a:r>
              <a:rPr lang="ru-RU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А также </a:t>
            </a:r>
            <a:r>
              <a:rPr lang="ru-RU" sz="200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гайдбук</a:t>
            </a:r>
            <a:r>
              <a:rPr lang="ru-RU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который содержит в себе всю необходимую информацию технических стандартов для самостоятельного внедрения проекта.</a:t>
            </a:r>
            <a:endParaRPr lang="ru-RU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5320" y="2438893"/>
            <a:ext cx="2692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Цель разработки </a:t>
            </a:r>
            <a:r>
              <a:rPr lang="ru-RU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гайдбука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9590" y="1997075"/>
            <a:ext cx="15535838" cy="2057400"/>
          </a:xfrm>
          <a:prstGeom prst="rect">
            <a:avLst/>
          </a:prstGeom>
          <a:noFill/>
          <a:ln w="28575">
            <a:solidFill>
              <a:srgbClr val="006E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05042" y="7770129"/>
            <a:ext cx="2271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Кообрендинг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16" y="7649804"/>
            <a:ext cx="4047988" cy="896254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203688" y="11945034"/>
            <a:ext cx="42981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879748" y="9684117"/>
            <a:ext cx="6846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Х5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GROUP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(Сеть магазинов «Пятерочка»)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Магнит (Сеть гипермаркетов и магазинов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дома «Магнит»)</a:t>
            </a:r>
            <a:endParaRPr lang="ru-RU" dirty="0"/>
          </a:p>
        </p:txBody>
      </p:sp>
      <p:pic>
        <p:nvPicPr>
          <p:cNvPr id="20" name="Picture 2" descr="https://misis.ru/files/14276/%D0%9C%D0%B0%D0%B3%D0%BD%D0%B8%D1%82%20%D0%9B%D0%BE%D0%B3%D0%BE.jpg">
            <a:extLst>
              <a:ext uri="{FF2B5EF4-FFF2-40B4-BE49-F238E27FC236}">
                <a16:creationId xmlns="" xmlns:a16="http://schemas.microsoft.com/office/drawing/2014/main" id="{A6B3CE9C-98FA-4B01-9736-2F5E1081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580" y="8800824"/>
            <a:ext cx="2113958" cy="710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blob:https://web.whatsapp.com/e567a286-0737-4d39-b78e-125dde1397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263" y="7592111"/>
            <a:ext cx="2921706" cy="32357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130" b="14283"/>
          <a:stretch/>
        </p:blipFill>
        <p:spPr>
          <a:xfrm>
            <a:off x="9808671" y="8800824"/>
            <a:ext cx="2200341" cy="71026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6275" y="4115692"/>
            <a:ext cx="6646224" cy="33231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250" y="4924467"/>
            <a:ext cx="762000" cy="41772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890251" y="5377443"/>
            <a:ext cx="762000" cy="53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1" descr="image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981" y="5498154"/>
            <a:ext cx="239901" cy="23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0788798" y="5315588"/>
            <a:ext cx="600589" cy="595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</a:t>
            </a:r>
          </a:p>
          <a:p>
            <a:pPr algn="r"/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доступна по ссылке</a:t>
            </a:r>
          </a:p>
        </p:txBody>
      </p:sp>
      <p:pic>
        <p:nvPicPr>
          <p:cNvPr id="27" name="Рисунок 26"/>
          <p:cNvPicPr/>
          <p:nvPr/>
        </p:nvPicPr>
        <p:blipFill rotWithShape="1">
          <a:blip r:embed="rId9" cstate="print"/>
          <a:srcRect l="35276" t="17674" r="14698" b="14766"/>
          <a:stretch/>
        </p:blipFill>
        <p:spPr bwMode="auto">
          <a:xfrm>
            <a:off x="730637" y="4198279"/>
            <a:ext cx="6177731" cy="3326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10" cstate="print"/>
          <a:srcRect l="40749" t="21665" r="20450" b="17901"/>
          <a:stretch/>
        </p:blipFill>
        <p:spPr bwMode="auto">
          <a:xfrm>
            <a:off x="831849" y="7770129"/>
            <a:ext cx="3200401" cy="3067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77770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15566</TotalTime>
  <Words>535</Words>
  <Application>Microsoft Office PowerPoint</Application>
  <PresentationFormat>Произвольный</PresentationFormat>
  <Paragraphs>92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 </cp:lastModifiedBy>
  <cp:revision>210</cp:revision>
  <cp:lastPrinted>2021-11-29T10:24:26Z</cp:lastPrinted>
  <dcterms:created xsi:type="dcterms:W3CDTF">2021-07-07T14:43:19Z</dcterms:created>
  <dcterms:modified xsi:type="dcterms:W3CDTF">2023-02-14T11:40:57Z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