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1" r:id="rId4"/>
    <p:sldId id="282" r:id="rId5"/>
    <p:sldId id="280" r:id="rId6"/>
    <p:sldId id="279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C0EE"/>
    <a:srgbClr val="FF99FF"/>
    <a:srgbClr val="F5EC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80" autoAdjust="0"/>
    <p:restoredTop sz="94660"/>
  </p:normalViewPr>
  <p:slideViewPr>
    <p:cSldViewPr>
      <p:cViewPr>
        <p:scale>
          <a:sx n="125" d="100"/>
          <a:sy n="125" d="100"/>
        </p:scale>
        <p:origin x="-122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5786" y="1857364"/>
            <a:ext cx="7627619" cy="42481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00" y="116632"/>
            <a:ext cx="8229600" cy="5262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Мурманской области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143116"/>
            <a:ext cx="7500990" cy="41434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реабилитационных программ и проектов.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«Я - Патриот»</a:t>
            </a:r>
          </a:p>
          <a:p>
            <a:pPr algn="ctr">
              <a:buNone/>
            </a:pPr>
            <a:endParaRPr lang="ru-RU" sz="3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Реабилитационное отделение по работе с семьей,</a:t>
            </a:r>
          </a:p>
          <a:p>
            <a:pPr algn="r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пециалист по работе с семьей –</a:t>
            </a:r>
          </a:p>
          <a:p>
            <a:pPr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Фадеева Лариса Николаевна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областное  автономное учреждение </a:t>
            </a:r>
          </a:p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 населения </a:t>
            </a:r>
          </a:p>
          <a:p>
            <a:pPr algn="ctr">
              <a:buClr>
                <a:srgbClr val="C3260C"/>
              </a:buClr>
              <a:buSzPct val="130000"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«Ковдорский комплексный центр социального обслуживания населения»</a:t>
            </a:r>
          </a:p>
        </p:txBody>
      </p:sp>
      <p:pic>
        <p:nvPicPr>
          <p:cNvPr id="10" name="Picture 6" descr="C:\Users\Ti\Desktop\логотип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9308"/>
            <a:ext cx="1619944" cy="16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341140" cy="8390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Программа «Я - Патриот»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142984"/>
            <a:ext cx="8215370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ysClr val="windowText" lastClr="000000"/>
              </a:solidFill>
            </a:endParaRPr>
          </a:p>
          <a:p>
            <a:pPr algn="just"/>
            <a:endPara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чувства долга, патриотизма, ответственности, готовности к защите Отечества, чувства любви и привязанности к семье, родному дому, своей Родине, традициям, обычаям своего народа.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357430"/>
            <a:ext cx="8215370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400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 - формировать эмоционально-волевые качества гражданина – патриота своей страны;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 обеспечивать преемственность традиций разных поколений защитников Отечества;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воспитывать стремление к сохранению и преумножению военного, исторического и культурного наследия.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929198"/>
            <a:ext cx="8215370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дети  от 3 до 18 лет.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ПРОГРАММЫ: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МАУК «ГДК», Центральной детской библиотеки, краеведческого музея.</a:t>
            </a:r>
          </a:p>
          <a:p>
            <a:endPara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6072206"/>
            <a:ext cx="8143932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  РЕАЛИЗАЦИИ ПРОГРАММЫ:   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проведения мероприятий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2328850" cy="3659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Посещение библиотеки и музея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215074" y="1142984"/>
            <a:ext cx="2643206" cy="3659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Венера\Downloads\sZ2Jeg_4Tl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Венера\Desktop\L9h2o_J8v0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786082" cy="18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12"/>
          <p:cNvSpPr txBox="1">
            <a:spLocks/>
          </p:cNvSpPr>
          <p:nvPr/>
        </p:nvSpPr>
        <p:spPr>
          <a:xfrm>
            <a:off x="3357554" y="1000108"/>
            <a:ext cx="2495568" cy="3659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Тематические часы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Рисунок 19" descr="C:\Users\Венера\Desktop\Aht6xk5T3J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71612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12"/>
          <p:cNvSpPr txBox="1">
            <a:spLocks/>
          </p:cNvSpPr>
          <p:nvPr/>
        </p:nvSpPr>
        <p:spPr>
          <a:xfrm>
            <a:off x="3286116" y="3429000"/>
            <a:ext cx="2495568" cy="3659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Экскурсии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Рисунок 23" descr="C:\Users\Венера\Desktop\45tH-GARQM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357694"/>
            <a:ext cx="2643206" cy="21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одержимое 12"/>
          <p:cNvSpPr txBox="1">
            <a:spLocks/>
          </p:cNvSpPr>
          <p:nvPr/>
        </p:nvSpPr>
        <p:spPr>
          <a:xfrm>
            <a:off x="6215074" y="3929066"/>
            <a:ext cx="2786082" cy="36590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Сюжетно – ролевые игры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Рисунок 25" descr="C:\Users\Венера\Desktop\B3SH42t44z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357694"/>
            <a:ext cx="246461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одержимое 12"/>
          <p:cNvSpPr txBox="1">
            <a:spLocks/>
          </p:cNvSpPr>
          <p:nvPr/>
        </p:nvSpPr>
        <p:spPr>
          <a:xfrm>
            <a:off x="142844" y="4000504"/>
            <a:ext cx="2786082" cy="36590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Просмотр видеороликов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Рисунок 17" descr="C:\Users\Венера\Desktop\1ux2lS8_Lb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86190"/>
            <a:ext cx="2096829" cy="279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«Ковдор – моя малая Родина»</a:t>
            </a:r>
            <a:endParaRPr lang="ru-RU" dirty="0"/>
          </a:p>
        </p:txBody>
      </p:sp>
      <p:pic>
        <p:nvPicPr>
          <p:cNvPr id="5" name="Содержимое 4" descr="C:\Users\Венера\Desktop\wCmlggER5HE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енера\Desktop\L1naK6UfaC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енера\Desktop\srKmk7qrKp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4574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Венера\Desktop\xjhqRBSm_Q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14818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Венера\Desktop\8hVgCopZIK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071546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Венера\Desktop\Новая папка\IMG-20230119-WA0015_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214818"/>
            <a:ext cx="2857520" cy="205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5103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Венера\Desktop\fadeeva_larisa_nikolaevna_talantlivye_deti_rossi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857520" cy="4677675"/>
          </a:xfrm>
          <a:prstGeom prst="rect">
            <a:avLst/>
          </a:prstGeom>
          <a:noFill/>
        </p:spPr>
      </p:pic>
      <p:pic>
        <p:nvPicPr>
          <p:cNvPr id="1029" name="Picture 5" descr="C:\Users\Венера\Desktop\smir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643174" cy="3740099"/>
          </a:xfrm>
          <a:prstGeom prst="rect">
            <a:avLst/>
          </a:prstGeom>
          <a:noFill/>
        </p:spPr>
      </p:pic>
      <p:pic>
        <p:nvPicPr>
          <p:cNvPr id="1030" name="Picture 6" descr="C:\Users\Венера\Downloads\serebrjakova_viktorija_vladimirov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67386"/>
            <a:ext cx="2786082" cy="3954080"/>
          </a:xfrm>
          <a:prstGeom prst="rect">
            <a:avLst/>
          </a:prstGeom>
          <a:noFill/>
        </p:spPr>
      </p:pic>
      <p:pic>
        <p:nvPicPr>
          <p:cNvPr id="2" name="Picture 2" descr="C:\Users\Венера\Desktop\sertifikat_uchast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286100"/>
            <a:ext cx="2357454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5720" y="3214686"/>
            <a:ext cx="8429684" cy="3571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активно принимают участие в подготовке и проведении мероприятий патриотической направленности – 61%;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повышение уровня гражданского и патриотического сознания  воспитанников – 75%;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понижение уровня правонарушений среди несовершеннолетних – с 15% до 7%;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- повышение познавательного интереса к истории своего края и Отечества;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уважение к правам и свободам человека, а также ценностного отношения к культурным традициям в условиях многонационального государства – 100%.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263"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Итоги реализации программы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«Я - Патриот»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928802"/>
            <a:ext cx="8072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года охвачено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несовершеннолетний из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семей, </a:t>
            </a:r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родителей,</a:t>
            </a:r>
          </a:p>
          <a:p>
            <a:pPr algn="ctr"/>
            <a:r>
              <a:rPr lang="ru-RU" sz="2000" b="1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организаций и учреждений Ковдорского муниципального округа</a:t>
            </a:r>
            <a: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dirty="0"/>
          </a:p>
        </p:txBody>
      </p:sp>
      <p:pic>
        <p:nvPicPr>
          <p:cNvPr id="4" name="Picture 3" descr="C:\Documents and Settings\yuriryab\Рабочий стол\Карта России-Мурман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804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13285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Государственное  </a:t>
            </a:r>
            <a:r>
              <a:rPr lang="ru-RU" sz="2400" dirty="0"/>
              <a:t>областное автономное учреждение </a:t>
            </a:r>
          </a:p>
          <a:p>
            <a:pPr algn="ctr"/>
            <a:r>
              <a:rPr lang="ru-RU" sz="2400" dirty="0"/>
              <a:t>социального обслуживания населения</a:t>
            </a:r>
          </a:p>
          <a:p>
            <a:pPr algn="ctr"/>
            <a:r>
              <a:rPr lang="ru-RU" sz="2400" dirty="0"/>
              <a:t>«Ковдорский комплексный центр социального обслуживания населения»</a:t>
            </a:r>
          </a:p>
          <a:p>
            <a:pPr algn="ctr"/>
            <a:r>
              <a:rPr lang="ru-RU" sz="2400" dirty="0"/>
              <a:t>184144, Мурманская область, г. Ковдор, 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ул.  </a:t>
            </a:r>
            <a:r>
              <a:rPr lang="ru-RU" sz="2400" dirty="0" smtClean="0"/>
              <a:t>Коновалова, 24</a:t>
            </a:r>
            <a:endParaRPr lang="ru-RU" sz="2400" dirty="0"/>
          </a:p>
          <a:p>
            <a:pPr algn="ctr"/>
            <a:r>
              <a:rPr lang="ru-RU" sz="2400" dirty="0" smtClean="0"/>
              <a:t> тел</a:t>
            </a:r>
            <a:r>
              <a:rPr lang="ru-RU" sz="2400" dirty="0"/>
              <a:t>. 8 (815-35) </a:t>
            </a:r>
            <a:r>
              <a:rPr lang="ru-RU" sz="2400" dirty="0" smtClean="0"/>
              <a:t>7-17-08</a:t>
            </a:r>
            <a:endParaRPr lang="ru-RU" sz="2400" dirty="0"/>
          </a:p>
          <a:p>
            <a:pPr algn="ctr"/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kcspsid@yandex.ru</a:t>
            </a:r>
          </a:p>
        </p:txBody>
      </p:sp>
      <p:pic>
        <p:nvPicPr>
          <p:cNvPr id="6" name="Picture 6" descr="C:\Users\Ti\Desktop\логотип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3127"/>
            <a:ext cx="1979984" cy="20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1625</TotalTime>
  <Words>295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Министерство социального развития Мурманской области</vt:lpstr>
      <vt:lpstr>          Программа «Я - Патриот»</vt:lpstr>
      <vt:lpstr>Формы проведения мероприятий</vt:lpstr>
      <vt:lpstr>«Ковдор – моя малая Родина»</vt:lpstr>
      <vt:lpstr>Достижения</vt:lpstr>
      <vt:lpstr>Итоги реализации программы  «Я - Патриот»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«Большие права – маленьким детям»</dc:title>
  <dc:creator>Венера</dc:creator>
  <cp:lastModifiedBy>Венера</cp:lastModifiedBy>
  <cp:revision>238</cp:revision>
  <dcterms:created xsi:type="dcterms:W3CDTF">2019-10-07T08:51:29Z</dcterms:created>
  <dcterms:modified xsi:type="dcterms:W3CDTF">2023-02-13T06:11:12Z</dcterms:modified>
</cp:coreProperties>
</file>