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36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9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79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3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0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40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95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36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38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01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84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8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83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9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56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19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1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70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5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78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8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38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5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07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68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65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1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79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07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44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94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08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8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9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37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824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5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1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18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09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85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74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83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71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81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32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8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28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29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909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60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719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66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4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9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9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Скала - шкала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abc-color.com/image/coloring/mountains/001/rock/rock-picture-colo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3"/>
          <a:stretch/>
        </p:blipFill>
        <p:spPr bwMode="auto">
          <a:xfrm>
            <a:off x="179512" y="993092"/>
            <a:ext cx="4392488" cy="28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easyfreeclipart.com/774/back-gt-images-for-centimeter-ruler-clip-art-7742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189968" cy="14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Крыса - крыша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img0.liveinternet.ru/images/attach/c/2/74/121/74121606_HighFour_CozyMiceHome_Element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903"/>
            <a:ext cx="4156613" cy="394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ages.easyfreeclipart.com/1256/roof-clip-art-at-clkercom-vector-online-royalty-free-12566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5715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Маска - Машка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://3.bp.blogspot.com/-oBsrTTTonik/URZhZHVuj8I/AAAAAAAAtlM/99Z2sT0xzws/s640/clipart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464496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maxi-shopping.ru/images/cms/data/smolensk/events/6549716ab1f5051d7befe814aa35c4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921"/>
            <a:ext cx="5655305" cy="56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Сутки - шутки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botan.cc/prepod/_bloks/pic/vlysvvb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680520" cy="3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madelki.ru/wp-content/uploads/2012/08/f43f75d783e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32039"/>
            <a:ext cx="366712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8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Сайка - шайка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skachat-kartinki.ru/img/picture/Nov/23/6923fb1b8b937f2f52c15d4c0a80ad6f/mini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2640"/>
            <a:ext cx="3960439" cy="346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ookprose.ru/pictures/audio_cd_covers/10056429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60" y="902641"/>
            <a:ext cx="3894512" cy="346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Споры - шпоры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thumbs.dreamstime.com/z/%D0%B0%D1%80%D0%B3%D1%83%D0%BC%D0%B5%D0%BD%D1%82-25349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2"/>
          <a:stretch/>
        </p:blipFill>
        <p:spPr bwMode="auto">
          <a:xfrm>
            <a:off x="611560" y="1700808"/>
            <a:ext cx="3312368" cy="261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ovetclub.ru/tim/b40a9ae275c6fe77f1a95c4cbe85997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1"/>
          <a:stretch/>
        </p:blipFill>
        <p:spPr bwMode="auto">
          <a:xfrm>
            <a:off x="4860032" y="1648190"/>
            <a:ext cx="319354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 - шок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nplus.com/files/resources/original/578fb71019bdf156096316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162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easyfreeclipart.com/1295/image-smiley-peur-surpris-cartoon-tube-pour-la-creation-12952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03984"/>
            <a:ext cx="3425945" cy="319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Солить - шалить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://img0.liveinternet.ru/images/attach/c/2/64/639/64639748_1285754863_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944089" cy="529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4.pic4you.ru/y2014/05-23/24687/4408793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23812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Сытый - шитый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pictures.ucoz.ru/_ph/3/2/4573013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604465" cy="38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kira-scrap.ru/KATALOG/DOM/1/0_1520fd_8be8d32d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384942" cy="28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Миска - мишка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shen.com.ru/wp-content/uploads/2016/03/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8843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ristor.ru/wp-content/uploads/2017/02/%D0%9C%D0%B5%D0%B4%D0%B2%D0%B5%D0%B4%D1%8C-%D0%BA%D0%B0%D1%80%D1%82%D0%B8%D0%BD%D0%BA%D0%B8-%D0%B4%D0%BB%D1%8F-%D0%B4%D0%B5%D1%82%D0%B5%D0%B9-%D0%BC%D0%B5%D0%B4%D0%B2%D0%B5%D0%B6%D0%BE%D0%BD%D0%BE%D0%BA-%D0%BA%D0%B0%D1%80%D1%82%D0%B8%D0%BD%D0%BA%D0%B8-%D0%B4%D0%BB%D1%8F-%D0%B4%D0%B5%D1%82%D0%B5%D0%B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00011"/>
            <a:ext cx="3672408" cy="391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6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Каска - кашка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5" name="Picture 9" descr="http://sharegoods.openestore.org/img/products/21871-kaska-zaschitnaja-oranzhevaja-sibrteh-89113-ot-to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2801"/>
            <a:ext cx="3197002" cy="319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://food-and-food.com/wp-content/uploads/2016/12/mutfak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89149"/>
            <a:ext cx="4248472" cy="318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0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Скала - шкала</vt:lpstr>
      <vt:lpstr>Сутки - шутки</vt:lpstr>
      <vt:lpstr>Сайка - шайка</vt:lpstr>
      <vt:lpstr>Споры - шпоры</vt:lpstr>
      <vt:lpstr>Сок - шок</vt:lpstr>
      <vt:lpstr>Солить - шалить</vt:lpstr>
      <vt:lpstr>Сытый - шитый</vt:lpstr>
      <vt:lpstr>Миска - мишка</vt:lpstr>
      <vt:lpstr>Каска - кашка</vt:lpstr>
      <vt:lpstr>Крыса - крыша</vt:lpstr>
      <vt:lpstr>Маска - Машка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Скала - шкала</dc:title>
  <dc:creator>Андрей Хорошевский</dc:creator>
  <cp:lastModifiedBy>Андрей Хорошевский</cp:lastModifiedBy>
  <cp:revision>4</cp:revision>
  <dcterms:created xsi:type="dcterms:W3CDTF">2017-11-09T20:59:59Z</dcterms:created>
  <dcterms:modified xsi:type="dcterms:W3CDTF">2017-11-09T21:45:43Z</dcterms:modified>
</cp:coreProperties>
</file>