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4"/>
  </p:sldMasterIdLst>
  <p:notesMasterIdLst>
    <p:notesMasterId r:id="rId16"/>
  </p:notesMasterIdLst>
  <p:handoutMasterIdLst>
    <p:handoutMasterId r:id="rId17"/>
  </p:handoutMasterIdLst>
  <p:sldIdLst>
    <p:sldId id="774" r:id="rId5"/>
    <p:sldId id="777" r:id="rId6"/>
    <p:sldId id="778" r:id="rId7"/>
    <p:sldId id="779" r:id="rId8"/>
    <p:sldId id="780" r:id="rId9"/>
    <p:sldId id="781" r:id="rId10"/>
    <p:sldId id="782" r:id="rId11"/>
    <p:sldId id="783" r:id="rId12"/>
    <p:sldId id="784" r:id="rId13"/>
    <p:sldId id="785" r:id="rId14"/>
    <p:sldId id="793" r:id="rId15"/>
  </p:sldIdLst>
  <p:sldSz cx="9144000" cy="5143500" type="screen16x9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1" userDrawn="1">
          <p15:clr>
            <a:srgbClr val="A4A3A4"/>
          </p15:clr>
        </p15:guide>
        <p15:guide id="2" pos="315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367"/>
    <a:srgbClr val="F5801F"/>
    <a:srgbClr val="00ADE5"/>
    <a:srgbClr val="8AC841"/>
    <a:srgbClr val="1F497D"/>
    <a:srgbClr val="F79F1D"/>
    <a:srgbClr val="DA9710"/>
    <a:srgbClr val="FFFFCC"/>
    <a:srgbClr val="3B7BC8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4" autoAdjust="0"/>
    <p:restoredTop sz="86400" autoAdjust="0"/>
  </p:normalViewPr>
  <p:slideViewPr>
    <p:cSldViewPr>
      <p:cViewPr varScale="1">
        <p:scale>
          <a:sx n="118" d="100"/>
          <a:sy n="118" d="100"/>
        </p:scale>
        <p:origin x="499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034" y="-102"/>
      </p:cViewPr>
      <p:guideLst>
        <p:guide orient="horz" pos="2171"/>
        <p:guide pos="3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9AED9-8002-4481-B779-5B058802F47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C7111-FC9F-4051-8B68-2FBB5DDD9610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сопровождение до выпуска из учреждения или замещающей семьи</a:t>
          </a:r>
        </a:p>
      </dgm:t>
    </dgm:pt>
    <dgm:pt modelId="{8AB1CE05-7D6C-4FD4-8828-C6331AB364A5}" type="parTrans" cxnId="{F4B2DA9A-81D8-4417-9E87-C418AE70A933}">
      <dgm:prSet/>
      <dgm:spPr/>
      <dgm:t>
        <a:bodyPr/>
        <a:lstStyle/>
        <a:p>
          <a:endParaRPr lang="ru-RU"/>
        </a:p>
      </dgm:t>
    </dgm:pt>
    <dgm:pt modelId="{134D6EB0-3608-43A4-ADC2-3FD0D00A2322}" type="sibTrans" cxnId="{F4B2DA9A-81D8-4417-9E87-C418AE70A933}">
      <dgm:prSet/>
      <dgm:spPr/>
      <dgm:t>
        <a:bodyPr/>
        <a:lstStyle/>
        <a:p>
          <a:endParaRPr lang="ru-RU"/>
        </a:p>
      </dgm:t>
    </dgm:pt>
    <dgm:pt modelId="{D37BC77C-98E4-46AF-8B00-859167794EA3}">
      <dgm:prSet phldrT="[Текст]" custT="1"/>
      <dgm:spPr/>
      <dgm:t>
        <a:bodyPr/>
        <a:lstStyle/>
        <a:p>
          <a:pPr algn="ctr"/>
          <a:r>
            <a: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сопровождение на этапе обучения в учебном заведении</a:t>
          </a:r>
        </a:p>
      </dgm:t>
    </dgm:pt>
    <dgm:pt modelId="{BA4CEE45-90CA-4A4B-A9EE-27D5625DA1A6}" type="parTrans" cxnId="{B270D4DE-A5BE-49DE-A101-F77AFC1216A4}">
      <dgm:prSet/>
      <dgm:spPr/>
      <dgm:t>
        <a:bodyPr/>
        <a:lstStyle/>
        <a:p>
          <a:endParaRPr lang="ru-RU"/>
        </a:p>
      </dgm:t>
    </dgm:pt>
    <dgm:pt modelId="{8A3A4ED6-DD2B-4BFB-AA37-C54926E3DE02}" type="sibTrans" cxnId="{B270D4DE-A5BE-49DE-A101-F77AFC1216A4}">
      <dgm:prSet/>
      <dgm:spPr/>
      <dgm:t>
        <a:bodyPr/>
        <a:lstStyle/>
        <a:p>
          <a:endParaRPr lang="ru-RU"/>
        </a:p>
      </dgm:t>
    </dgm:pt>
    <dgm:pt modelId="{A60642E6-574D-4E37-A520-29C218D5E7E9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сопровождение по окончании обучения, трудоустройство</a:t>
          </a:r>
          <a:endParaRPr lang="ru-RU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FD63C-0025-468E-9C76-68283E42A6C1}" type="parTrans" cxnId="{E8E2000C-A9D6-44B0-81CF-618DCF17EE9D}">
      <dgm:prSet/>
      <dgm:spPr/>
      <dgm:t>
        <a:bodyPr/>
        <a:lstStyle/>
        <a:p>
          <a:endParaRPr lang="ru-RU"/>
        </a:p>
      </dgm:t>
    </dgm:pt>
    <dgm:pt modelId="{E5D4A279-F9DD-4CB6-BCD7-45FBB7A5FAC4}" type="sibTrans" cxnId="{E8E2000C-A9D6-44B0-81CF-618DCF17EE9D}">
      <dgm:prSet/>
      <dgm:spPr/>
      <dgm:t>
        <a:bodyPr/>
        <a:lstStyle/>
        <a:p>
          <a:endParaRPr lang="ru-RU"/>
        </a:p>
      </dgm:t>
    </dgm:pt>
    <dgm:pt modelId="{FFD81FFF-9AA7-45D2-A740-7566323AD719}" type="pres">
      <dgm:prSet presAssocID="{6B29AED9-8002-4481-B779-5B058802F47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7F4EF26-514D-4C5D-AB32-4C44486B6C08}" type="pres">
      <dgm:prSet presAssocID="{C5EC7111-FC9F-4051-8B68-2FBB5DDD9610}" presName="composite" presStyleCnt="0"/>
      <dgm:spPr/>
    </dgm:pt>
    <dgm:pt modelId="{15F30AFA-67B1-4DF6-8663-929C89B3F591}" type="pres">
      <dgm:prSet presAssocID="{C5EC7111-FC9F-4051-8B68-2FBB5DDD9610}" presName="LShape" presStyleLbl="alignNode1" presStyleIdx="0" presStyleCnt="5" custLinFactNeighborX="13361" custLinFactNeighborY="-12233"/>
      <dgm:spPr/>
    </dgm:pt>
    <dgm:pt modelId="{D1D0E8E5-91B4-4E3C-B3FF-14252EF2FB45}" type="pres">
      <dgm:prSet presAssocID="{C5EC7111-FC9F-4051-8B68-2FBB5DDD9610}" presName="ParentText" presStyleLbl="revTx" presStyleIdx="0" presStyleCnt="3" custLinFactNeighborX="17642" custLinFactNeighborY="-9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B34B1-F2CE-44EC-9FF4-CE02525ABD8D}" type="pres">
      <dgm:prSet presAssocID="{C5EC7111-FC9F-4051-8B68-2FBB5DDD9610}" presName="Triangle" presStyleLbl="alignNode1" presStyleIdx="1" presStyleCnt="5"/>
      <dgm:spPr/>
    </dgm:pt>
    <dgm:pt modelId="{6C3BAF81-839F-4AF1-AFEB-61CA84BD04B9}" type="pres">
      <dgm:prSet presAssocID="{134D6EB0-3608-43A4-ADC2-3FD0D00A2322}" presName="sibTrans" presStyleCnt="0"/>
      <dgm:spPr/>
    </dgm:pt>
    <dgm:pt modelId="{479F1CA2-1C3E-4D27-88C0-E349EA9233CF}" type="pres">
      <dgm:prSet presAssocID="{134D6EB0-3608-43A4-ADC2-3FD0D00A2322}" presName="space" presStyleCnt="0"/>
      <dgm:spPr/>
    </dgm:pt>
    <dgm:pt modelId="{3DAFD59C-42C3-4D00-A019-F6750ADB1B34}" type="pres">
      <dgm:prSet presAssocID="{D37BC77C-98E4-46AF-8B00-859167794EA3}" presName="composite" presStyleCnt="0"/>
      <dgm:spPr/>
    </dgm:pt>
    <dgm:pt modelId="{7B0E342E-A95C-40EB-983C-90019562EEFA}" type="pres">
      <dgm:prSet presAssocID="{D37BC77C-98E4-46AF-8B00-859167794EA3}" presName="LShape" presStyleLbl="alignNode1" presStyleIdx="2" presStyleCnt="5" custLinFactNeighborX="5885" custLinFactNeighborY="-3468"/>
      <dgm:spPr/>
    </dgm:pt>
    <dgm:pt modelId="{D549853E-37B3-48A0-83D4-E8D77ADD9C95}" type="pres">
      <dgm:prSet presAssocID="{D37BC77C-98E4-46AF-8B00-859167794EA3}" presName="ParentText" presStyleLbl="revTx" presStyleIdx="1" presStyleCnt="3" custLinFactNeighborX="10037" custLinFactNeighborY="-3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41FE0-5016-4D02-9198-17B82C44BFC4}" type="pres">
      <dgm:prSet presAssocID="{D37BC77C-98E4-46AF-8B00-859167794EA3}" presName="Triangle" presStyleLbl="alignNode1" presStyleIdx="3" presStyleCnt="5" custLinFactNeighborX="-14594" custLinFactNeighborY="16982"/>
      <dgm:spPr/>
    </dgm:pt>
    <dgm:pt modelId="{6981EAC2-E0AD-4A7C-89DE-190E998D835E}" type="pres">
      <dgm:prSet presAssocID="{8A3A4ED6-DD2B-4BFB-AA37-C54926E3DE02}" presName="sibTrans" presStyleCnt="0"/>
      <dgm:spPr/>
    </dgm:pt>
    <dgm:pt modelId="{EA80554B-91EC-454C-A659-FE3E475B68E1}" type="pres">
      <dgm:prSet presAssocID="{8A3A4ED6-DD2B-4BFB-AA37-C54926E3DE02}" presName="space" presStyleCnt="0"/>
      <dgm:spPr/>
    </dgm:pt>
    <dgm:pt modelId="{41D7A0D5-1B44-4AEB-A84B-BA8D74BEEECD}" type="pres">
      <dgm:prSet presAssocID="{A60642E6-574D-4E37-A520-29C218D5E7E9}" presName="composite" presStyleCnt="0"/>
      <dgm:spPr/>
    </dgm:pt>
    <dgm:pt modelId="{41568861-7700-4624-80A8-497EA57D2EE6}" type="pres">
      <dgm:prSet presAssocID="{A60642E6-574D-4E37-A520-29C218D5E7E9}" presName="LShape" presStyleLbl="alignNode1" presStyleIdx="4" presStyleCnt="5" custScaleX="84114" custLinFactNeighborX="-2693" custLinFactNeighborY="-32955"/>
      <dgm:spPr/>
    </dgm:pt>
    <dgm:pt modelId="{3EC2DA17-736E-48DC-B473-1F648E0DB476}" type="pres">
      <dgm:prSet presAssocID="{A60642E6-574D-4E37-A520-29C218D5E7E9}" presName="ParentText" presStyleLbl="revTx" presStyleIdx="2" presStyleCnt="3" custScaleY="38648" custLinFactNeighborX="-4543" custLinFactNeighborY="-483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E2000C-A9D6-44B0-81CF-618DCF17EE9D}" srcId="{6B29AED9-8002-4481-B779-5B058802F47B}" destId="{A60642E6-574D-4E37-A520-29C218D5E7E9}" srcOrd="2" destOrd="0" parTransId="{F31FD63C-0025-468E-9C76-68283E42A6C1}" sibTransId="{E5D4A279-F9DD-4CB6-BCD7-45FBB7A5FAC4}"/>
    <dgm:cxn modelId="{1D6C7427-5A59-437B-950E-CE827494A58E}" type="presOf" srcId="{D37BC77C-98E4-46AF-8B00-859167794EA3}" destId="{D549853E-37B3-48A0-83D4-E8D77ADD9C95}" srcOrd="0" destOrd="0" presId="urn:microsoft.com/office/officeart/2009/3/layout/StepUpProcess"/>
    <dgm:cxn modelId="{E6906749-62C9-49C9-A3AA-229F14761DBE}" type="presOf" srcId="{C5EC7111-FC9F-4051-8B68-2FBB5DDD9610}" destId="{D1D0E8E5-91B4-4E3C-B3FF-14252EF2FB45}" srcOrd="0" destOrd="0" presId="urn:microsoft.com/office/officeart/2009/3/layout/StepUpProcess"/>
    <dgm:cxn modelId="{B270D4DE-A5BE-49DE-A101-F77AFC1216A4}" srcId="{6B29AED9-8002-4481-B779-5B058802F47B}" destId="{D37BC77C-98E4-46AF-8B00-859167794EA3}" srcOrd="1" destOrd="0" parTransId="{BA4CEE45-90CA-4A4B-A9EE-27D5625DA1A6}" sibTransId="{8A3A4ED6-DD2B-4BFB-AA37-C54926E3DE02}"/>
    <dgm:cxn modelId="{F4B2DA9A-81D8-4417-9E87-C418AE70A933}" srcId="{6B29AED9-8002-4481-B779-5B058802F47B}" destId="{C5EC7111-FC9F-4051-8B68-2FBB5DDD9610}" srcOrd="0" destOrd="0" parTransId="{8AB1CE05-7D6C-4FD4-8828-C6331AB364A5}" sibTransId="{134D6EB0-3608-43A4-ADC2-3FD0D00A2322}"/>
    <dgm:cxn modelId="{121C612C-BEB5-467C-93BE-32B253082485}" type="presOf" srcId="{6B29AED9-8002-4481-B779-5B058802F47B}" destId="{FFD81FFF-9AA7-45D2-A740-7566323AD719}" srcOrd="0" destOrd="0" presId="urn:microsoft.com/office/officeart/2009/3/layout/StepUpProcess"/>
    <dgm:cxn modelId="{D0937AF4-D5E0-432A-9E61-D2CB0EF96D0C}" type="presOf" srcId="{A60642E6-574D-4E37-A520-29C218D5E7E9}" destId="{3EC2DA17-736E-48DC-B473-1F648E0DB476}" srcOrd="0" destOrd="0" presId="urn:microsoft.com/office/officeart/2009/3/layout/StepUpProcess"/>
    <dgm:cxn modelId="{BAC1D1F7-4FC9-427B-A52A-4AE53307B1FD}" type="presParOf" srcId="{FFD81FFF-9AA7-45D2-A740-7566323AD719}" destId="{77F4EF26-514D-4C5D-AB32-4C44486B6C08}" srcOrd="0" destOrd="0" presId="urn:microsoft.com/office/officeart/2009/3/layout/StepUpProcess"/>
    <dgm:cxn modelId="{FA81774F-236A-43E6-81D1-1A6A07A75E56}" type="presParOf" srcId="{77F4EF26-514D-4C5D-AB32-4C44486B6C08}" destId="{15F30AFA-67B1-4DF6-8663-929C89B3F591}" srcOrd="0" destOrd="0" presId="urn:microsoft.com/office/officeart/2009/3/layout/StepUpProcess"/>
    <dgm:cxn modelId="{60CB33CA-1F68-4B35-86FD-9B32849701E1}" type="presParOf" srcId="{77F4EF26-514D-4C5D-AB32-4C44486B6C08}" destId="{D1D0E8E5-91B4-4E3C-B3FF-14252EF2FB45}" srcOrd="1" destOrd="0" presId="urn:microsoft.com/office/officeart/2009/3/layout/StepUpProcess"/>
    <dgm:cxn modelId="{EF21D678-D56A-4450-AA9D-57D5FCD41BF7}" type="presParOf" srcId="{77F4EF26-514D-4C5D-AB32-4C44486B6C08}" destId="{D5EB34B1-F2CE-44EC-9FF4-CE02525ABD8D}" srcOrd="2" destOrd="0" presId="urn:microsoft.com/office/officeart/2009/3/layout/StepUpProcess"/>
    <dgm:cxn modelId="{070FAC5B-C712-4753-921C-7E46BEE5256F}" type="presParOf" srcId="{FFD81FFF-9AA7-45D2-A740-7566323AD719}" destId="{6C3BAF81-839F-4AF1-AFEB-61CA84BD04B9}" srcOrd="1" destOrd="0" presId="urn:microsoft.com/office/officeart/2009/3/layout/StepUpProcess"/>
    <dgm:cxn modelId="{96386D85-BC7E-4BFA-BEC2-30044B0D013B}" type="presParOf" srcId="{6C3BAF81-839F-4AF1-AFEB-61CA84BD04B9}" destId="{479F1CA2-1C3E-4D27-88C0-E349EA9233CF}" srcOrd="0" destOrd="0" presId="urn:microsoft.com/office/officeart/2009/3/layout/StepUpProcess"/>
    <dgm:cxn modelId="{848F09EA-BC3D-4DB5-9405-ACDB0C9A2F9B}" type="presParOf" srcId="{FFD81FFF-9AA7-45D2-A740-7566323AD719}" destId="{3DAFD59C-42C3-4D00-A019-F6750ADB1B34}" srcOrd="2" destOrd="0" presId="urn:microsoft.com/office/officeart/2009/3/layout/StepUpProcess"/>
    <dgm:cxn modelId="{EB635609-6652-426D-958D-F96814370AC2}" type="presParOf" srcId="{3DAFD59C-42C3-4D00-A019-F6750ADB1B34}" destId="{7B0E342E-A95C-40EB-983C-90019562EEFA}" srcOrd="0" destOrd="0" presId="urn:microsoft.com/office/officeart/2009/3/layout/StepUpProcess"/>
    <dgm:cxn modelId="{A50CE878-0300-4372-A7E4-E6DD387E45AF}" type="presParOf" srcId="{3DAFD59C-42C3-4D00-A019-F6750ADB1B34}" destId="{D549853E-37B3-48A0-83D4-E8D77ADD9C95}" srcOrd="1" destOrd="0" presId="urn:microsoft.com/office/officeart/2009/3/layout/StepUpProcess"/>
    <dgm:cxn modelId="{F8276CD5-17BB-411E-8FE6-DA5AFE91959C}" type="presParOf" srcId="{3DAFD59C-42C3-4D00-A019-F6750ADB1B34}" destId="{E6041FE0-5016-4D02-9198-17B82C44BFC4}" srcOrd="2" destOrd="0" presId="urn:microsoft.com/office/officeart/2009/3/layout/StepUpProcess"/>
    <dgm:cxn modelId="{021B302D-AD57-42D8-B1DD-20393E17689E}" type="presParOf" srcId="{FFD81FFF-9AA7-45D2-A740-7566323AD719}" destId="{6981EAC2-E0AD-4A7C-89DE-190E998D835E}" srcOrd="3" destOrd="0" presId="urn:microsoft.com/office/officeart/2009/3/layout/StepUpProcess"/>
    <dgm:cxn modelId="{BE2D9143-F8DF-4C37-981E-C5EBF737E524}" type="presParOf" srcId="{6981EAC2-E0AD-4A7C-89DE-190E998D835E}" destId="{EA80554B-91EC-454C-A659-FE3E475B68E1}" srcOrd="0" destOrd="0" presId="urn:microsoft.com/office/officeart/2009/3/layout/StepUpProcess"/>
    <dgm:cxn modelId="{439022D7-1B43-4361-B02E-D54D0C60848C}" type="presParOf" srcId="{FFD81FFF-9AA7-45D2-A740-7566323AD719}" destId="{41D7A0D5-1B44-4AEB-A84B-BA8D74BEEECD}" srcOrd="4" destOrd="0" presId="urn:microsoft.com/office/officeart/2009/3/layout/StepUpProcess"/>
    <dgm:cxn modelId="{3EFAD2A6-32C7-40E3-A1E5-485BCDC91F63}" type="presParOf" srcId="{41D7A0D5-1B44-4AEB-A84B-BA8D74BEEECD}" destId="{41568861-7700-4624-80A8-497EA57D2EE6}" srcOrd="0" destOrd="0" presId="urn:microsoft.com/office/officeart/2009/3/layout/StepUpProcess"/>
    <dgm:cxn modelId="{26DF6CAA-BE49-4CBB-8C7D-C45F32B5B2AF}" type="presParOf" srcId="{41D7A0D5-1B44-4AEB-A84B-BA8D74BEEECD}" destId="{3EC2DA17-736E-48DC-B473-1F648E0DB47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46DDCC-B189-4BE5-B00A-9E59A2819C44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86690-3564-4EE1-A476-9217D2222015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Управление по опеке и попечительству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0E060D-D5CA-4F24-9B6F-09CEAE5151EA}" type="parTrans" cxnId="{EC7DEC53-6FE9-419D-9525-E71D1B963AC3}">
      <dgm:prSet/>
      <dgm:spPr/>
      <dgm:t>
        <a:bodyPr/>
        <a:lstStyle/>
        <a:p>
          <a:endParaRPr lang="ru-RU" sz="1100"/>
        </a:p>
      </dgm:t>
    </dgm:pt>
    <dgm:pt modelId="{97C5F1D0-0ABC-4157-8678-AF52EFB27AB5}" type="sibTrans" cxnId="{EC7DEC53-6FE9-419D-9525-E71D1B963AC3}">
      <dgm:prSet/>
      <dgm:spPr/>
      <dgm:t>
        <a:bodyPr/>
        <a:lstStyle/>
        <a:p>
          <a:endParaRPr lang="ru-RU" sz="1100"/>
        </a:p>
      </dgm:t>
    </dgm:pt>
    <dgm:pt modelId="{1440D802-5B89-4D8D-A153-E0DEAB6FE405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Центры </a:t>
          </a:r>
          <a:r>
            <a:rPr lang="ru-RU" sz="1100" b="0" i="0" dirty="0" smtClean="0">
              <a:latin typeface="Arial" panose="020B0604020202020204" pitchFamily="34" charset="0"/>
              <a:cs typeface="Arial" panose="020B0604020202020204" pitchFamily="34" charset="0"/>
            </a:rPr>
            <a:t>психолого-педагогической, медицинской и социальной помощи</a:t>
          </a:r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CE14A-5E59-409E-8459-503EDE65C64A}" type="parTrans" cxnId="{48D9E55F-8034-405C-BA7E-58E379D8500D}">
      <dgm:prSet/>
      <dgm:spPr/>
      <dgm:t>
        <a:bodyPr/>
        <a:lstStyle/>
        <a:p>
          <a:endParaRPr lang="ru-RU" sz="1100"/>
        </a:p>
      </dgm:t>
    </dgm:pt>
    <dgm:pt modelId="{F29C9D7D-0F19-4AB2-9E50-71F72B8E0B42}" type="sibTrans" cxnId="{48D9E55F-8034-405C-BA7E-58E379D8500D}">
      <dgm:prSet/>
      <dgm:spPr/>
      <dgm:t>
        <a:bodyPr/>
        <a:lstStyle/>
        <a:p>
          <a:endParaRPr lang="ru-RU" sz="1100"/>
        </a:p>
      </dgm:t>
    </dgm:pt>
    <dgm:pt modelId="{F9BD6C32-E989-4264-B062-C2F7EB1EF3EA}">
      <dgm:prSet phldrT="[Текст]" custT="1"/>
      <dgm:spPr/>
      <dgm:t>
        <a:bodyPr/>
        <a:lstStyle/>
        <a:p>
          <a:endParaRPr lang="ru-RU" sz="11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Выпускник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35B06-2746-41BC-AC79-D074FA581CAB}" type="parTrans" cxnId="{8474BD30-FEF4-4C6F-966E-3173616BC433}">
      <dgm:prSet/>
      <dgm:spPr/>
      <dgm:t>
        <a:bodyPr/>
        <a:lstStyle/>
        <a:p>
          <a:endParaRPr lang="ru-RU" sz="1100"/>
        </a:p>
      </dgm:t>
    </dgm:pt>
    <dgm:pt modelId="{B3A48F52-36DE-45EC-9676-6EF54C72A9C0}" type="sibTrans" cxnId="{8474BD30-FEF4-4C6F-966E-3173616BC433}">
      <dgm:prSet/>
      <dgm:spPr/>
      <dgm:t>
        <a:bodyPr/>
        <a:lstStyle/>
        <a:p>
          <a:endParaRPr lang="ru-RU" sz="1100"/>
        </a:p>
      </dgm:t>
    </dgm:pt>
    <dgm:pt modelId="{A10B9703-11F3-4C44-B41B-3A013CED3263}">
      <dgm:prSet phldrT="[Текст]" custT="1"/>
      <dgm:spPr/>
      <dgm:t>
        <a:bodyPr/>
        <a:lstStyle/>
        <a:p>
          <a:r>
            <a:rPr lang="ru-RU" sz="1100" dirty="0" smtClean="0">
              <a:latin typeface="Arial" panose="020B0604020202020204" pitchFamily="34" charset="0"/>
              <a:cs typeface="Arial" panose="020B0604020202020204" pitchFamily="34" charset="0"/>
            </a:rPr>
            <a:t>Учебное заведение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3BC54-625A-4E28-BF0A-BED9463E0081}" type="parTrans" cxnId="{C0701D2A-3E1A-4D15-B3C3-5C219F44E084}">
      <dgm:prSet/>
      <dgm:spPr/>
      <dgm:t>
        <a:bodyPr/>
        <a:lstStyle/>
        <a:p>
          <a:endParaRPr lang="ru-RU" sz="1100"/>
        </a:p>
      </dgm:t>
    </dgm:pt>
    <dgm:pt modelId="{B2A4B3D4-936E-484C-B619-E1425A3E778E}" type="sibTrans" cxnId="{C0701D2A-3E1A-4D15-B3C3-5C219F44E084}">
      <dgm:prSet/>
      <dgm:spPr/>
      <dgm:t>
        <a:bodyPr/>
        <a:lstStyle/>
        <a:p>
          <a:endParaRPr lang="ru-RU" sz="1100"/>
        </a:p>
      </dgm:t>
    </dgm:pt>
    <dgm:pt modelId="{E0ED0894-FAF5-4F6B-8FCD-E53B8DA0B14B}" type="pres">
      <dgm:prSet presAssocID="{FE46DDCC-B189-4BE5-B00A-9E59A2819C44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8CC103-FF33-46B2-B198-BA2493828B72}" type="pres">
      <dgm:prSet presAssocID="{FE46DDCC-B189-4BE5-B00A-9E59A2819C44}" presName="triangle1" presStyleLbl="node1" presStyleIdx="0" presStyleCnt="4" custLinFactNeighborX="937" custLinFactNeighborY="-1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C24C4-581F-44CD-ADAD-818F28A1E98E}" type="pres">
      <dgm:prSet presAssocID="{FE46DDCC-B189-4BE5-B00A-9E59A2819C44}" presName="triangle2" presStyleLbl="node1" presStyleIdx="1" presStyleCnt="4" custLinFactNeighborX="1102" custLinFactNeighborY="1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F15C7-9153-48F8-AC77-0BF2CE6E8146}" type="pres">
      <dgm:prSet presAssocID="{FE46DDCC-B189-4BE5-B00A-9E59A2819C44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5E731-57DC-4A71-AB57-880C7200D1DE}" type="pres">
      <dgm:prSet presAssocID="{FE46DDCC-B189-4BE5-B00A-9E59A2819C44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BD0EE3-375C-4AF8-A687-336EDCEDF56C}" type="presOf" srcId="{FE46DDCC-B189-4BE5-B00A-9E59A2819C44}" destId="{E0ED0894-FAF5-4F6B-8FCD-E53B8DA0B14B}" srcOrd="0" destOrd="0" presId="urn:microsoft.com/office/officeart/2005/8/layout/pyramid4"/>
    <dgm:cxn modelId="{8474BD30-FEF4-4C6F-966E-3173616BC433}" srcId="{FE46DDCC-B189-4BE5-B00A-9E59A2819C44}" destId="{F9BD6C32-E989-4264-B062-C2F7EB1EF3EA}" srcOrd="2" destOrd="0" parTransId="{15035B06-2746-41BC-AC79-D074FA581CAB}" sibTransId="{B3A48F52-36DE-45EC-9676-6EF54C72A9C0}"/>
    <dgm:cxn modelId="{C0701D2A-3E1A-4D15-B3C3-5C219F44E084}" srcId="{FE46DDCC-B189-4BE5-B00A-9E59A2819C44}" destId="{A10B9703-11F3-4C44-B41B-3A013CED3263}" srcOrd="3" destOrd="0" parTransId="{5163BC54-625A-4E28-BF0A-BED9463E0081}" sibTransId="{B2A4B3D4-936E-484C-B619-E1425A3E778E}"/>
    <dgm:cxn modelId="{48D9E55F-8034-405C-BA7E-58E379D8500D}" srcId="{FE46DDCC-B189-4BE5-B00A-9E59A2819C44}" destId="{1440D802-5B89-4D8D-A153-E0DEAB6FE405}" srcOrd="1" destOrd="0" parTransId="{C92CE14A-5E59-409E-8459-503EDE65C64A}" sibTransId="{F29C9D7D-0F19-4AB2-9E50-71F72B8E0B42}"/>
    <dgm:cxn modelId="{187BE582-8FD3-4AD5-99E7-C02AD70E3A1C}" type="presOf" srcId="{AFB86690-3564-4EE1-A476-9217D2222015}" destId="{DF8CC103-FF33-46B2-B198-BA2493828B72}" srcOrd="0" destOrd="0" presId="urn:microsoft.com/office/officeart/2005/8/layout/pyramid4"/>
    <dgm:cxn modelId="{EE49CE1E-CD0F-4951-BEDB-3E01C78BD2D7}" type="presOf" srcId="{A10B9703-11F3-4C44-B41B-3A013CED3263}" destId="{E975E731-57DC-4A71-AB57-880C7200D1DE}" srcOrd="0" destOrd="0" presId="urn:microsoft.com/office/officeart/2005/8/layout/pyramid4"/>
    <dgm:cxn modelId="{EC7DEC53-6FE9-419D-9525-E71D1B963AC3}" srcId="{FE46DDCC-B189-4BE5-B00A-9E59A2819C44}" destId="{AFB86690-3564-4EE1-A476-9217D2222015}" srcOrd="0" destOrd="0" parTransId="{370E060D-D5CA-4F24-9B6F-09CEAE5151EA}" sibTransId="{97C5F1D0-0ABC-4157-8678-AF52EFB27AB5}"/>
    <dgm:cxn modelId="{ACDE2145-94B0-4622-89D1-DC641020E051}" type="presOf" srcId="{1440D802-5B89-4D8D-A153-E0DEAB6FE405}" destId="{9D2C24C4-581F-44CD-ADAD-818F28A1E98E}" srcOrd="0" destOrd="0" presId="urn:microsoft.com/office/officeart/2005/8/layout/pyramid4"/>
    <dgm:cxn modelId="{5D58C589-7CDC-4AFC-A4C3-9EAF7F494CDC}" type="presOf" srcId="{F9BD6C32-E989-4264-B062-C2F7EB1EF3EA}" destId="{690F15C7-9153-48F8-AC77-0BF2CE6E8146}" srcOrd="0" destOrd="0" presId="urn:microsoft.com/office/officeart/2005/8/layout/pyramid4"/>
    <dgm:cxn modelId="{37672EDD-DAFA-444E-AF79-770CC9110B4D}" type="presParOf" srcId="{E0ED0894-FAF5-4F6B-8FCD-E53B8DA0B14B}" destId="{DF8CC103-FF33-46B2-B198-BA2493828B72}" srcOrd="0" destOrd="0" presId="urn:microsoft.com/office/officeart/2005/8/layout/pyramid4"/>
    <dgm:cxn modelId="{93474EF2-8C73-4081-9FD9-0667024D4ACD}" type="presParOf" srcId="{E0ED0894-FAF5-4F6B-8FCD-E53B8DA0B14B}" destId="{9D2C24C4-581F-44CD-ADAD-818F28A1E98E}" srcOrd="1" destOrd="0" presId="urn:microsoft.com/office/officeart/2005/8/layout/pyramid4"/>
    <dgm:cxn modelId="{913B4D34-A441-4F31-A8AD-C02A85F20EB8}" type="presParOf" srcId="{E0ED0894-FAF5-4F6B-8FCD-E53B8DA0B14B}" destId="{690F15C7-9153-48F8-AC77-0BF2CE6E8146}" srcOrd="2" destOrd="0" presId="urn:microsoft.com/office/officeart/2005/8/layout/pyramid4"/>
    <dgm:cxn modelId="{BB395D01-0A09-4770-84BD-E67566B21637}" type="presParOf" srcId="{E0ED0894-FAF5-4F6B-8FCD-E53B8DA0B14B}" destId="{E975E731-57DC-4A71-AB57-880C7200D1D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A47E57-DC1F-4219-A4B6-E72CDD18187B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01136F-9500-490A-BED2-D123F85A2BA7}">
      <dgm:prSet phldrT="[Текст]" custT="1"/>
      <dgm:spPr/>
      <dgm:t>
        <a:bodyPr/>
        <a:lstStyle/>
        <a:p>
          <a:r>
            <a:rPr lang="ru-RU" sz="900" dirty="0" smtClean="0"/>
            <a:t>ВЫПУСКНИК</a:t>
          </a:r>
          <a:endParaRPr lang="ru-RU" sz="900" dirty="0"/>
        </a:p>
      </dgm:t>
    </dgm:pt>
    <dgm:pt modelId="{2323BA47-A140-478F-B50E-E56FC9EABD1C}" type="parTrans" cxnId="{E97D7259-24DC-432A-A74D-6C3D760F3308}">
      <dgm:prSet/>
      <dgm:spPr/>
      <dgm:t>
        <a:bodyPr/>
        <a:lstStyle/>
        <a:p>
          <a:endParaRPr lang="ru-RU" sz="1100"/>
        </a:p>
      </dgm:t>
    </dgm:pt>
    <dgm:pt modelId="{73BA9102-DDFD-409D-861B-9AE2CF81B962}" type="sibTrans" cxnId="{E97D7259-24DC-432A-A74D-6C3D760F3308}">
      <dgm:prSet/>
      <dgm:spPr/>
      <dgm:t>
        <a:bodyPr/>
        <a:lstStyle/>
        <a:p>
          <a:endParaRPr lang="ru-RU" sz="1100"/>
        </a:p>
      </dgm:t>
    </dgm:pt>
    <dgm:pt modelId="{F75343D5-6AA4-4B98-B7D4-9B7016B5C7EB}">
      <dgm:prSet phldrT="[Текст]" custT="1"/>
      <dgm:spPr/>
      <dgm:t>
        <a:bodyPr/>
        <a:lstStyle/>
        <a:p>
          <a:r>
            <a:rPr lang="ru-RU" sz="1100" dirty="0" smtClean="0"/>
            <a:t>ПСИХОЛОГ</a:t>
          </a:r>
          <a:endParaRPr lang="ru-RU" sz="1100" dirty="0"/>
        </a:p>
      </dgm:t>
    </dgm:pt>
    <dgm:pt modelId="{8F5A469F-72EC-46D3-817F-20F8C58B3D6E}" type="parTrans" cxnId="{DE103AF5-63C3-40D6-A963-CA4D6826D202}">
      <dgm:prSet custT="1"/>
      <dgm:spPr/>
      <dgm:t>
        <a:bodyPr/>
        <a:lstStyle/>
        <a:p>
          <a:endParaRPr lang="ru-RU" sz="1100"/>
        </a:p>
      </dgm:t>
    </dgm:pt>
    <dgm:pt modelId="{E78AEC19-6736-496E-AB12-A91FE35A2B53}" type="sibTrans" cxnId="{DE103AF5-63C3-40D6-A963-CA4D6826D202}">
      <dgm:prSet/>
      <dgm:spPr/>
      <dgm:t>
        <a:bodyPr/>
        <a:lstStyle/>
        <a:p>
          <a:endParaRPr lang="ru-RU" sz="1100"/>
        </a:p>
      </dgm:t>
    </dgm:pt>
    <dgm:pt modelId="{BAB70C97-830D-4D01-9790-9ABE6AC1274E}">
      <dgm:prSet phldrT="[Текст]" custT="1"/>
      <dgm:spPr/>
      <dgm:t>
        <a:bodyPr/>
        <a:lstStyle/>
        <a:p>
          <a:r>
            <a:rPr lang="ru-RU" sz="800" dirty="0" smtClean="0"/>
            <a:t>СОЦИАЛЬНЫЙ ПЕДАГОГ</a:t>
          </a:r>
          <a:endParaRPr lang="ru-RU" sz="800" dirty="0"/>
        </a:p>
      </dgm:t>
    </dgm:pt>
    <dgm:pt modelId="{C79698B1-5DBA-4182-8BB5-C4B3215C9682}" type="parTrans" cxnId="{9C99F108-46D9-4939-9872-0452ABD2C3DC}">
      <dgm:prSet custT="1"/>
      <dgm:spPr/>
      <dgm:t>
        <a:bodyPr/>
        <a:lstStyle/>
        <a:p>
          <a:endParaRPr lang="ru-RU" sz="1100"/>
        </a:p>
      </dgm:t>
    </dgm:pt>
    <dgm:pt modelId="{BD246E46-C982-40B9-AAA4-7A78D99EED79}" type="sibTrans" cxnId="{9C99F108-46D9-4939-9872-0452ABD2C3DC}">
      <dgm:prSet/>
      <dgm:spPr/>
      <dgm:t>
        <a:bodyPr/>
        <a:lstStyle/>
        <a:p>
          <a:endParaRPr lang="ru-RU" sz="1100"/>
        </a:p>
      </dgm:t>
    </dgm:pt>
    <dgm:pt modelId="{B7CCF321-DF80-4307-A676-4CD7A4687599}">
      <dgm:prSet phldrT="[Текст]" custT="1"/>
      <dgm:spPr/>
      <dgm:t>
        <a:bodyPr/>
        <a:lstStyle/>
        <a:p>
          <a:r>
            <a:rPr lang="ru-RU" sz="1100" dirty="0" smtClean="0"/>
            <a:t>КУРАТОР</a:t>
          </a:r>
          <a:endParaRPr lang="ru-RU" sz="1100" dirty="0"/>
        </a:p>
      </dgm:t>
    </dgm:pt>
    <dgm:pt modelId="{A6B0BAB7-1230-45AF-957B-7532A8785BF7}" type="parTrans" cxnId="{21CFA062-BCA0-43A1-9AA0-40B4FDEDCF26}">
      <dgm:prSet custT="1"/>
      <dgm:spPr/>
      <dgm:t>
        <a:bodyPr/>
        <a:lstStyle/>
        <a:p>
          <a:endParaRPr lang="ru-RU" sz="1100"/>
        </a:p>
      </dgm:t>
    </dgm:pt>
    <dgm:pt modelId="{2BB94EC1-63DF-464F-8C5D-694B6D236F2B}" type="sibTrans" cxnId="{21CFA062-BCA0-43A1-9AA0-40B4FDEDCF26}">
      <dgm:prSet/>
      <dgm:spPr/>
      <dgm:t>
        <a:bodyPr/>
        <a:lstStyle/>
        <a:p>
          <a:endParaRPr lang="ru-RU" sz="1100"/>
        </a:p>
      </dgm:t>
    </dgm:pt>
    <dgm:pt modelId="{04F18CF6-27B9-49A9-ADA5-C7DD602B0365}">
      <dgm:prSet phldrT="[Текст]" custT="1"/>
      <dgm:spPr/>
      <dgm:t>
        <a:bodyPr/>
        <a:lstStyle/>
        <a:p>
          <a:r>
            <a:rPr lang="ru-RU" sz="1000" dirty="0" smtClean="0"/>
            <a:t>НАСТАВНИК</a:t>
          </a:r>
          <a:endParaRPr lang="ru-RU" sz="1000" dirty="0"/>
        </a:p>
      </dgm:t>
    </dgm:pt>
    <dgm:pt modelId="{8F39D180-9848-4495-B8BD-F85B8444B962}" type="parTrans" cxnId="{46A9D84C-15EA-44D5-AC7D-ECC97E25B1FE}">
      <dgm:prSet custT="1"/>
      <dgm:spPr/>
      <dgm:t>
        <a:bodyPr/>
        <a:lstStyle/>
        <a:p>
          <a:endParaRPr lang="ru-RU" sz="1100"/>
        </a:p>
      </dgm:t>
    </dgm:pt>
    <dgm:pt modelId="{EC65E014-DA41-492C-8E98-C85134340F7C}" type="sibTrans" cxnId="{46A9D84C-15EA-44D5-AC7D-ECC97E25B1FE}">
      <dgm:prSet/>
      <dgm:spPr/>
      <dgm:t>
        <a:bodyPr/>
        <a:lstStyle/>
        <a:p>
          <a:endParaRPr lang="ru-RU" sz="1100"/>
        </a:p>
      </dgm:t>
    </dgm:pt>
    <dgm:pt modelId="{B1F944D5-815E-421D-B36D-50FD194C81BE}" type="pres">
      <dgm:prSet presAssocID="{CDA47E57-DC1F-4219-A4B6-E72CDD1818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2FAAA-A581-4404-83C6-7CF84639626E}" type="pres">
      <dgm:prSet presAssocID="{3001136F-9500-490A-BED2-D123F85A2BA7}" presName="centerShape" presStyleLbl="node0" presStyleIdx="0" presStyleCnt="1"/>
      <dgm:spPr/>
      <dgm:t>
        <a:bodyPr/>
        <a:lstStyle/>
        <a:p>
          <a:endParaRPr lang="ru-RU"/>
        </a:p>
      </dgm:t>
    </dgm:pt>
    <dgm:pt modelId="{7592F06A-FAC5-489E-9EF4-2C403C3FAADA}" type="pres">
      <dgm:prSet presAssocID="{8F5A469F-72EC-46D3-817F-20F8C58B3D6E}" presName="Name9" presStyleLbl="parChTrans1D2" presStyleIdx="0" presStyleCnt="4"/>
      <dgm:spPr/>
      <dgm:t>
        <a:bodyPr/>
        <a:lstStyle/>
        <a:p>
          <a:endParaRPr lang="ru-RU"/>
        </a:p>
      </dgm:t>
    </dgm:pt>
    <dgm:pt modelId="{6BC497F6-5598-4FAA-9EF6-09CDFB4F60C6}" type="pres">
      <dgm:prSet presAssocID="{8F5A469F-72EC-46D3-817F-20F8C58B3D6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B510088-8660-4E23-9A7F-C724F1FB401F}" type="pres">
      <dgm:prSet presAssocID="{F75343D5-6AA4-4B98-B7D4-9B7016B5C7E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228DA-ED3A-4110-956E-310E17DCF3DE}" type="pres">
      <dgm:prSet presAssocID="{C79698B1-5DBA-4182-8BB5-C4B3215C9682}" presName="Name9" presStyleLbl="parChTrans1D2" presStyleIdx="1" presStyleCnt="4"/>
      <dgm:spPr/>
      <dgm:t>
        <a:bodyPr/>
        <a:lstStyle/>
        <a:p>
          <a:endParaRPr lang="ru-RU"/>
        </a:p>
      </dgm:t>
    </dgm:pt>
    <dgm:pt modelId="{AAB55B33-A141-41D5-B4CC-906259E87521}" type="pres">
      <dgm:prSet presAssocID="{C79698B1-5DBA-4182-8BB5-C4B3215C9682}" presName="connTx" presStyleLbl="parChTrans1D2" presStyleIdx="1" presStyleCnt="4"/>
      <dgm:spPr/>
      <dgm:t>
        <a:bodyPr/>
        <a:lstStyle/>
        <a:p>
          <a:endParaRPr lang="ru-RU"/>
        </a:p>
      </dgm:t>
    </dgm:pt>
    <dgm:pt modelId="{187D8A41-E6D0-42BC-BC41-97511481E15D}" type="pres">
      <dgm:prSet presAssocID="{BAB70C97-830D-4D01-9790-9ABE6AC127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F9C1-CA84-40C6-A005-939184380F5B}" type="pres">
      <dgm:prSet presAssocID="{A6B0BAB7-1230-45AF-957B-7532A8785BF7}" presName="Name9" presStyleLbl="parChTrans1D2" presStyleIdx="2" presStyleCnt="4"/>
      <dgm:spPr/>
      <dgm:t>
        <a:bodyPr/>
        <a:lstStyle/>
        <a:p>
          <a:endParaRPr lang="ru-RU"/>
        </a:p>
      </dgm:t>
    </dgm:pt>
    <dgm:pt modelId="{6F3D91B6-0CF7-457B-A349-487261342A3E}" type="pres">
      <dgm:prSet presAssocID="{A6B0BAB7-1230-45AF-957B-7532A8785BF7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E135B28-EF78-45D0-B4FF-5192BD8479C4}" type="pres">
      <dgm:prSet presAssocID="{B7CCF321-DF80-4307-A676-4CD7A46875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EA6CB-D787-4DC4-9425-C9680B52FDD1}" type="pres">
      <dgm:prSet presAssocID="{8F39D180-9848-4495-B8BD-F85B8444B962}" presName="Name9" presStyleLbl="parChTrans1D2" presStyleIdx="3" presStyleCnt="4"/>
      <dgm:spPr/>
      <dgm:t>
        <a:bodyPr/>
        <a:lstStyle/>
        <a:p>
          <a:endParaRPr lang="ru-RU"/>
        </a:p>
      </dgm:t>
    </dgm:pt>
    <dgm:pt modelId="{CB18E1A5-577A-4931-8F24-C3C1EE597C49}" type="pres">
      <dgm:prSet presAssocID="{8F39D180-9848-4495-B8BD-F85B8444B96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FF20C28E-64DD-4EBF-AC29-87BBB3FF08EF}" type="pres">
      <dgm:prSet presAssocID="{04F18CF6-27B9-49A9-ADA5-C7DD602B036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3D7C84-6BB0-48DF-BC95-6DAC4635FBF0}" type="presOf" srcId="{B7CCF321-DF80-4307-A676-4CD7A4687599}" destId="{3E135B28-EF78-45D0-B4FF-5192BD8479C4}" srcOrd="0" destOrd="0" presId="urn:microsoft.com/office/officeart/2005/8/layout/radial1"/>
    <dgm:cxn modelId="{0FBB40EB-67DD-4264-8F61-D3B141A83E7C}" type="presOf" srcId="{04F18CF6-27B9-49A9-ADA5-C7DD602B0365}" destId="{FF20C28E-64DD-4EBF-AC29-87BBB3FF08EF}" srcOrd="0" destOrd="0" presId="urn:microsoft.com/office/officeart/2005/8/layout/radial1"/>
    <dgm:cxn modelId="{62A01537-B782-43BD-AC03-A84DBB5D1BDF}" type="presOf" srcId="{8F39D180-9848-4495-B8BD-F85B8444B962}" destId="{CB18E1A5-577A-4931-8F24-C3C1EE597C49}" srcOrd="1" destOrd="0" presId="urn:microsoft.com/office/officeart/2005/8/layout/radial1"/>
    <dgm:cxn modelId="{23195B5B-77DB-4748-A497-46F1CDD5C224}" type="presOf" srcId="{F75343D5-6AA4-4B98-B7D4-9B7016B5C7EB}" destId="{EB510088-8660-4E23-9A7F-C724F1FB401F}" srcOrd="0" destOrd="0" presId="urn:microsoft.com/office/officeart/2005/8/layout/radial1"/>
    <dgm:cxn modelId="{8A980BFE-4AB8-41BB-AA0B-ED2B3FDF4B1A}" type="presOf" srcId="{8F5A469F-72EC-46D3-817F-20F8C58B3D6E}" destId="{7592F06A-FAC5-489E-9EF4-2C403C3FAADA}" srcOrd="0" destOrd="0" presId="urn:microsoft.com/office/officeart/2005/8/layout/radial1"/>
    <dgm:cxn modelId="{DFC780D3-E5B1-447D-B89E-3A136CC21BE0}" type="presOf" srcId="{C79698B1-5DBA-4182-8BB5-C4B3215C9682}" destId="{AAB55B33-A141-41D5-B4CC-906259E87521}" srcOrd="1" destOrd="0" presId="urn:microsoft.com/office/officeart/2005/8/layout/radial1"/>
    <dgm:cxn modelId="{F38E3F3F-1B6C-4FA6-8829-5F2E8CBEB4EA}" type="presOf" srcId="{A6B0BAB7-1230-45AF-957B-7532A8785BF7}" destId="{6714F9C1-CA84-40C6-A005-939184380F5B}" srcOrd="0" destOrd="0" presId="urn:microsoft.com/office/officeart/2005/8/layout/radial1"/>
    <dgm:cxn modelId="{21CFA062-BCA0-43A1-9AA0-40B4FDEDCF26}" srcId="{3001136F-9500-490A-BED2-D123F85A2BA7}" destId="{B7CCF321-DF80-4307-A676-4CD7A4687599}" srcOrd="2" destOrd="0" parTransId="{A6B0BAB7-1230-45AF-957B-7532A8785BF7}" sibTransId="{2BB94EC1-63DF-464F-8C5D-694B6D236F2B}"/>
    <dgm:cxn modelId="{C4C0BD92-E569-489F-B487-64A30C2C744A}" type="presOf" srcId="{CDA47E57-DC1F-4219-A4B6-E72CDD18187B}" destId="{B1F944D5-815E-421D-B36D-50FD194C81BE}" srcOrd="0" destOrd="0" presId="urn:microsoft.com/office/officeart/2005/8/layout/radial1"/>
    <dgm:cxn modelId="{46A9D84C-15EA-44D5-AC7D-ECC97E25B1FE}" srcId="{3001136F-9500-490A-BED2-D123F85A2BA7}" destId="{04F18CF6-27B9-49A9-ADA5-C7DD602B0365}" srcOrd="3" destOrd="0" parTransId="{8F39D180-9848-4495-B8BD-F85B8444B962}" sibTransId="{EC65E014-DA41-492C-8E98-C85134340F7C}"/>
    <dgm:cxn modelId="{9C99F108-46D9-4939-9872-0452ABD2C3DC}" srcId="{3001136F-9500-490A-BED2-D123F85A2BA7}" destId="{BAB70C97-830D-4D01-9790-9ABE6AC1274E}" srcOrd="1" destOrd="0" parTransId="{C79698B1-5DBA-4182-8BB5-C4B3215C9682}" sibTransId="{BD246E46-C982-40B9-AAA4-7A78D99EED79}"/>
    <dgm:cxn modelId="{B05B8105-BCAC-48BD-A540-5B4C52EAC411}" type="presOf" srcId="{8F5A469F-72EC-46D3-817F-20F8C58B3D6E}" destId="{6BC497F6-5598-4FAA-9EF6-09CDFB4F60C6}" srcOrd="1" destOrd="0" presId="urn:microsoft.com/office/officeart/2005/8/layout/radial1"/>
    <dgm:cxn modelId="{2A7F1AB8-B2A4-4B9F-88E3-D9366645332D}" type="presOf" srcId="{C79698B1-5DBA-4182-8BB5-C4B3215C9682}" destId="{493228DA-ED3A-4110-956E-310E17DCF3DE}" srcOrd="0" destOrd="0" presId="urn:microsoft.com/office/officeart/2005/8/layout/radial1"/>
    <dgm:cxn modelId="{5166B5B8-520F-4062-B357-DD09ED1D87CA}" type="presOf" srcId="{A6B0BAB7-1230-45AF-957B-7532A8785BF7}" destId="{6F3D91B6-0CF7-457B-A349-487261342A3E}" srcOrd="1" destOrd="0" presId="urn:microsoft.com/office/officeart/2005/8/layout/radial1"/>
    <dgm:cxn modelId="{E97D7259-24DC-432A-A74D-6C3D760F3308}" srcId="{CDA47E57-DC1F-4219-A4B6-E72CDD18187B}" destId="{3001136F-9500-490A-BED2-D123F85A2BA7}" srcOrd="0" destOrd="0" parTransId="{2323BA47-A140-478F-B50E-E56FC9EABD1C}" sibTransId="{73BA9102-DDFD-409D-861B-9AE2CF81B962}"/>
    <dgm:cxn modelId="{B4ED9D62-4BD2-4EDD-82A9-74F356305719}" type="presOf" srcId="{3001136F-9500-490A-BED2-D123F85A2BA7}" destId="{1F22FAAA-A581-4404-83C6-7CF84639626E}" srcOrd="0" destOrd="0" presId="urn:microsoft.com/office/officeart/2005/8/layout/radial1"/>
    <dgm:cxn modelId="{6DF72A1A-99E5-44D6-9961-9DCB4C25670B}" type="presOf" srcId="{8F39D180-9848-4495-B8BD-F85B8444B962}" destId="{50AEA6CB-D787-4DC4-9425-C9680B52FDD1}" srcOrd="0" destOrd="0" presId="urn:microsoft.com/office/officeart/2005/8/layout/radial1"/>
    <dgm:cxn modelId="{DE103AF5-63C3-40D6-A963-CA4D6826D202}" srcId="{3001136F-9500-490A-BED2-D123F85A2BA7}" destId="{F75343D5-6AA4-4B98-B7D4-9B7016B5C7EB}" srcOrd="0" destOrd="0" parTransId="{8F5A469F-72EC-46D3-817F-20F8C58B3D6E}" sibTransId="{E78AEC19-6736-496E-AB12-A91FE35A2B53}"/>
    <dgm:cxn modelId="{E7083B9B-A62C-4BFC-842D-8A9DEAF089FD}" type="presOf" srcId="{BAB70C97-830D-4D01-9790-9ABE6AC1274E}" destId="{187D8A41-E6D0-42BC-BC41-97511481E15D}" srcOrd="0" destOrd="0" presId="urn:microsoft.com/office/officeart/2005/8/layout/radial1"/>
    <dgm:cxn modelId="{09BB6BFA-8C2D-4BA1-92F8-D830C2D33037}" type="presParOf" srcId="{B1F944D5-815E-421D-B36D-50FD194C81BE}" destId="{1F22FAAA-A581-4404-83C6-7CF84639626E}" srcOrd="0" destOrd="0" presId="urn:microsoft.com/office/officeart/2005/8/layout/radial1"/>
    <dgm:cxn modelId="{25053880-9629-4D5B-AF93-8FC19F3D2B35}" type="presParOf" srcId="{B1F944D5-815E-421D-B36D-50FD194C81BE}" destId="{7592F06A-FAC5-489E-9EF4-2C403C3FAADA}" srcOrd="1" destOrd="0" presId="urn:microsoft.com/office/officeart/2005/8/layout/radial1"/>
    <dgm:cxn modelId="{564EA7F3-2548-4600-8142-8128BDBBBC1D}" type="presParOf" srcId="{7592F06A-FAC5-489E-9EF4-2C403C3FAADA}" destId="{6BC497F6-5598-4FAA-9EF6-09CDFB4F60C6}" srcOrd="0" destOrd="0" presId="urn:microsoft.com/office/officeart/2005/8/layout/radial1"/>
    <dgm:cxn modelId="{DF9E870C-2FCA-4133-9F1B-B1F8E7E70F9D}" type="presParOf" srcId="{B1F944D5-815E-421D-B36D-50FD194C81BE}" destId="{EB510088-8660-4E23-9A7F-C724F1FB401F}" srcOrd="2" destOrd="0" presId="urn:microsoft.com/office/officeart/2005/8/layout/radial1"/>
    <dgm:cxn modelId="{805781DE-1ED3-4502-BE0B-7052FBAABBB4}" type="presParOf" srcId="{B1F944D5-815E-421D-B36D-50FD194C81BE}" destId="{493228DA-ED3A-4110-956E-310E17DCF3DE}" srcOrd="3" destOrd="0" presId="urn:microsoft.com/office/officeart/2005/8/layout/radial1"/>
    <dgm:cxn modelId="{DC318D9F-7A47-46A1-9BDE-F5612E14FD28}" type="presParOf" srcId="{493228DA-ED3A-4110-956E-310E17DCF3DE}" destId="{AAB55B33-A141-41D5-B4CC-906259E87521}" srcOrd="0" destOrd="0" presId="urn:microsoft.com/office/officeart/2005/8/layout/radial1"/>
    <dgm:cxn modelId="{6884716C-C612-4F8B-BECD-531CFB2F7F33}" type="presParOf" srcId="{B1F944D5-815E-421D-B36D-50FD194C81BE}" destId="{187D8A41-E6D0-42BC-BC41-97511481E15D}" srcOrd="4" destOrd="0" presId="urn:microsoft.com/office/officeart/2005/8/layout/radial1"/>
    <dgm:cxn modelId="{261D16A5-E2A7-49F9-8ECD-400ADB78224D}" type="presParOf" srcId="{B1F944D5-815E-421D-B36D-50FD194C81BE}" destId="{6714F9C1-CA84-40C6-A005-939184380F5B}" srcOrd="5" destOrd="0" presId="urn:microsoft.com/office/officeart/2005/8/layout/radial1"/>
    <dgm:cxn modelId="{52114606-44D6-4105-9F22-616910CC8B1A}" type="presParOf" srcId="{6714F9C1-CA84-40C6-A005-939184380F5B}" destId="{6F3D91B6-0CF7-457B-A349-487261342A3E}" srcOrd="0" destOrd="0" presId="urn:microsoft.com/office/officeart/2005/8/layout/radial1"/>
    <dgm:cxn modelId="{FED78F75-E1F0-43A2-80B5-41C813B101CD}" type="presParOf" srcId="{B1F944D5-815E-421D-B36D-50FD194C81BE}" destId="{3E135B28-EF78-45D0-B4FF-5192BD8479C4}" srcOrd="6" destOrd="0" presId="urn:microsoft.com/office/officeart/2005/8/layout/radial1"/>
    <dgm:cxn modelId="{FDDF60DD-1090-40BD-8347-F311264E4CA0}" type="presParOf" srcId="{B1F944D5-815E-421D-B36D-50FD194C81BE}" destId="{50AEA6CB-D787-4DC4-9425-C9680B52FDD1}" srcOrd="7" destOrd="0" presId="urn:microsoft.com/office/officeart/2005/8/layout/radial1"/>
    <dgm:cxn modelId="{DAA678BE-A55B-446E-ABC6-3801C31E185A}" type="presParOf" srcId="{50AEA6CB-D787-4DC4-9425-C9680B52FDD1}" destId="{CB18E1A5-577A-4931-8F24-C3C1EE597C49}" srcOrd="0" destOrd="0" presId="urn:microsoft.com/office/officeart/2005/8/layout/radial1"/>
    <dgm:cxn modelId="{F18D7B12-BFBA-4F6B-98CE-34281FD0578F}" type="presParOf" srcId="{B1F944D5-815E-421D-B36D-50FD194C81BE}" destId="{FF20C28E-64DD-4EBF-AC29-87BBB3FF08E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BF915E-9FF3-4848-8813-D56FB19F3A5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B2D571-87F1-4DA1-8030-0AF40DF0E51A}">
      <dgm:prSet phldrT="[Текст]"/>
      <dgm:spPr/>
      <dgm:t>
        <a:bodyPr/>
        <a:lstStyle/>
        <a:p>
          <a:r>
            <a:rPr lang="ru-RU" dirty="0" smtClean="0"/>
            <a:t>Содействие выпускнику в ТЖС;</a:t>
          </a:r>
        </a:p>
        <a:p>
          <a:r>
            <a:rPr lang="ru-RU" dirty="0" smtClean="0"/>
            <a:t>Оказание помощи в жизнеустройстве;</a:t>
          </a:r>
        </a:p>
        <a:p>
          <a:r>
            <a:rPr lang="ru-RU" dirty="0" smtClean="0"/>
            <a:t>Получение временного жилья</a:t>
          </a:r>
          <a:endParaRPr lang="ru-RU" dirty="0"/>
        </a:p>
      </dgm:t>
    </dgm:pt>
    <dgm:pt modelId="{7DCDBBFC-2809-4BC8-BEE8-840ED2730585}" type="parTrans" cxnId="{1ADBF443-830F-4279-BFF7-F885B8626E9E}">
      <dgm:prSet/>
      <dgm:spPr/>
      <dgm:t>
        <a:bodyPr/>
        <a:lstStyle/>
        <a:p>
          <a:endParaRPr lang="ru-RU"/>
        </a:p>
      </dgm:t>
    </dgm:pt>
    <dgm:pt modelId="{F40BCCBD-7D5A-491E-908A-2F4936DC95C9}" type="sibTrans" cxnId="{1ADBF443-830F-4279-BFF7-F885B8626E9E}">
      <dgm:prSet/>
      <dgm:spPr/>
      <dgm:t>
        <a:bodyPr/>
        <a:lstStyle/>
        <a:p>
          <a:endParaRPr lang="ru-RU"/>
        </a:p>
      </dgm:t>
    </dgm:pt>
    <dgm:pt modelId="{BB1C9832-897E-434C-93CA-1F11F12E3208}">
      <dgm:prSet phldrT="[Текст]"/>
      <dgm:spPr/>
      <dgm:t>
        <a:bodyPr/>
        <a:lstStyle/>
        <a:p>
          <a:r>
            <a:rPr lang="ru-RU" dirty="0" smtClean="0"/>
            <a:t>Благотворительные Фонды</a:t>
          </a:r>
          <a:endParaRPr lang="ru-RU" dirty="0"/>
        </a:p>
      </dgm:t>
    </dgm:pt>
    <dgm:pt modelId="{C34BA450-EBE9-4356-BE49-AE63F39CDA53}" type="parTrans" cxnId="{AFC9F6F3-7C07-492D-9F9D-408A22AC7694}">
      <dgm:prSet/>
      <dgm:spPr/>
      <dgm:t>
        <a:bodyPr/>
        <a:lstStyle/>
        <a:p>
          <a:endParaRPr lang="ru-RU"/>
        </a:p>
      </dgm:t>
    </dgm:pt>
    <dgm:pt modelId="{B4F922AD-5E9A-4F30-AA25-9C868DA57DF3}" type="sibTrans" cxnId="{AFC9F6F3-7C07-492D-9F9D-408A22AC7694}">
      <dgm:prSet/>
      <dgm:spPr/>
      <dgm:t>
        <a:bodyPr/>
        <a:lstStyle/>
        <a:p>
          <a:endParaRPr lang="ru-RU"/>
        </a:p>
      </dgm:t>
    </dgm:pt>
    <dgm:pt modelId="{7FAAC03F-566B-483A-86F4-A934EB0DBDDE}">
      <dgm:prSet phldrT="[Текст]"/>
      <dgm:spPr/>
      <dgm:t>
        <a:bodyPr/>
        <a:lstStyle/>
        <a:p>
          <a:r>
            <a:rPr lang="ru-RU" dirty="0" smtClean="0"/>
            <a:t>Управление по опеке и попечительству</a:t>
          </a:r>
          <a:endParaRPr lang="ru-RU" dirty="0"/>
        </a:p>
      </dgm:t>
    </dgm:pt>
    <dgm:pt modelId="{FFE31EC3-56CB-4D2A-9A50-4F08D0553773}" type="parTrans" cxnId="{7B7736E6-0C4E-4D18-9C58-ED1E68ACAF69}">
      <dgm:prSet/>
      <dgm:spPr/>
      <dgm:t>
        <a:bodyPr/>
        <a:lstStyle/>
        <a:p>
          <a:endParaRPr lang="ru-RU"/>
        </a:p>
      </dgm:t>
    </dgm:pt>
    <dgm:pt modelId="{B8E77BDE-2375-4EF5-A816-7B30036CBE07}" type="sibTrans" cxnId="{7B7736E6-0C4E-4D18-9C58-ED1E68ACAF69}">
      <dgm:prSet/>
      <dgm:spPr/>
      <dgm:t>
        <a:bodyPr/>
        <a:lstStyle/>
        <a:p>
          <a:endParaRPr lang="ru-RU"/>
        </a:p>
      </dgm:t>
    </dgm:pt>
    <dgm:pt modelId="{41B88208-0222-4A0B-9648-95D59031807C}">
      <dgm:prSet phldrT="[Текст]"/>
      <dgm:spPr/>
      <dgm:t>
        <a:bodyPr/>
        <a:lstStyle/>
        <a:p>
          <a:r>
            <a:rPr lang="ru-RU" dirty="0" smtClean="0"/>
            <a:t>Управление по распределению жилья и жилищным программам</a:t>
          </a:r>
          <a:endParaRPr lang="ru-RU" dirty="0"/>
        </a:p>
      </dgm:t>
    </dgm:pt>
    <dgm:pt modelId="{E65083E3-6B4B-4413-B76B-13E69582CF1F}" type="parTrans" cxnId="{E65312AB-A0D0-477A-BB4B-920A7AE65B29}">
      <dgm:prSet/>
      <dgm:spPr/>
      <dgm:t>
        <a:bodyPr/>
        <a:lstStyle/>
        <a:p>
          <a:endParaRPr lang="ru-RU"/>
        </a:p>
      </dgm:t>
    </dgm:pt>
    <dgm:pt modelId="{26BB2423-F8F7-4B12-9842-66F176ECF112}" type="sibTrans" cxnId="{E65312AB-A0D0-477A-BB4B-920A7AE65B29}">
      <dgm:prSet/>
      <dgm:spPr/>
      <dgm:t>
        <a:bodyPr/>
        <a:lstStyle/>
        <a:p>
          <a:endParaRPr lang="ru-RU"/>
        </a:p>
      </dgm:t>
    </dgm:pt>
    <dgm:pt modelId="{4AB0E142-23DA-4310-80A7-7AFDBB5D6910}" type="pres">
      <dgm:prSet presAssocID="{FEBF915E-9FF3-4848-8813-D56FB19F3A5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6C5009-10DE-4AD4-826E-9ECF87D0334B}" type="pres">
      <dgm:prSet presAssocID="{BAB2D571-87F1-4DA1-8030-0AF40DF0E51A}" presName="centerShape" presStyleLbl="node0" presStyleIdx="0" presStyleCnt="1" custLinFactNeighborX="-1479" custLinFactNeighborY="-4376"/>
      <dgm:spPr/>
      <dgm:t>
        <a:bodyPr/>
        <a:lstStyle/>
        <a:p>
          <a:endParaRPr lang="ru-RU"/>
        </a:p>
      </dgm:t>
    </dgm:pt>
    <dgm:pt modelId="{09309835-21DB-42EC-A185-9746C6AFDC1D}" type="pres">
      <dgm:prSet presAssocID="{C34BA450-EBE9-4356-BE49-AE63F39CDA53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487480F3-AB0D-4D7B-9A02-D86424D66AA3}" type="pres">
      <dgm:prSet presAssocID="{BB1C9832-897E-434C-93CA-1F11F12E3208}" presName="node" presStyleLbl="node1" presStyleIdx="0" presStyleCnt="3" custScaleX="89233" custRadScaleRad="118309" custRadScaleInc="-3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9C419-A6BC-4BAD-9707-1B757DE5EB2E}" type="pres">
      <dgm:prSet presAssocID="{FFE31EC3-56CB-4D2A-9A50-4F08D0553773}" presName="parTrans" presStyleLbl="bgSibTrans2D1" presStyleIdx="1" presStyleCnt="3" custLinFactNeighborY="10690"/>
      <dgm:spPr/>
      <dgm:t>
        <a:bodyPr/>
        <a:lstStyle/>
        <a:p>
          <a:endParaRPr lang="ru-RU"/>
        </a:p>
      </dgm:t>
    </dgm:pt>
    <dgm:pt modelId="{9383A3CD-009F-47D9-B632-26E9958D9C67}" type="pres">
      <dgm:prSet presAssocID="{7FAAC03F-566B-483A-86F4-A934EB0DBDDE}" presName="node" presStyleLbl="node1" presStyleIdx="1" presStyleCnt="3" custScaleY="76461" custRadScaleRad="98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C94C9-7258-422F-B53A-EC06890DCFAA}" type="pres">
      <dgm:prSet presAssocID="{E65083E3-6B4B-4413-B76B-13E69582CF1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7B99B84-54EA-4406-A172-9878D5A34FAE}" type="pres">
      <dgm:prSet presAssocID="{41B88208-0222-4A0B-9648-95D59031807C}" presName="node" presStyleLbl="node1" presStyleIdx="2" presStyleCnt="3" custScaleX="91805" custRadScaleRad="122625" custRadScaleInc="-1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7736E6-0C4E-4D18-9C58-ED1E68ACAF69}" srcId="{BAB2D571-87F1-4DA1-8030-0AF40DF0E51A}" destId="{7FAAC03F-566B-483A-86F4-A934EB0DBDDE}" srcOrd="1" destOrd="0" parTransId="{FFE31EC3-56CB-4D2A-9A50-4F08D0553773}" sibTransId="{B8E77BDE-2375-4EF5-A816-7B30036CBE07}"/>
    <dgm:cxn modelId="{5B45C090-4377-4095-BB2B-7C673F67E0D3}" type="presOf" srcId="{FEBF915E-9FF3-4848-8813-D56FB19F3A57}" destId="{4AB0E142-23DA-4310-80A7-7AFDBB5D6910}" srcOrd="0" destOrd="0" presId="urn:microsoft.com/office/officeart/2005/8/layout/radial4"/>
    <dgm:cxn modelId="{16403915-5108-4E31-B4AE-E5649E269EC9}" type="presOf" srcId="{7FAAC03F-566B-483A-86F4-A934EB0DBDDE}" destId="{9383A3CD-009F-47D9-B632-26E9958D9C67}" srcOrd="0" destOrd="0" presId="urn:microsoft.com/office/officeart/2005/8/layout/radial4"/>
    <dgm:cxn modelId="{42DD96B6-F269-40DA-966F-B0730D9219D2}" type="presOf" srcId="{BB1C9832-897E-434C-93CA-1F11F12E3208}" destId="{487480F3-AB0D-4D7B-9A02-D86424D66AA3}" srcOrd="0" destOrd="0" presId="urn:microsoft.com/office/officeart/2005/8/layout/radial4"/>
    <dgm:cxn modelId="{BD710446-3F8B-4BF3-AE11-9FC1D4F1C22E}" type="presOf" srcId="{BAB2D571-87F1-4DA1-8030-0AF40DF0E51A}" destId="{A36C5009-10DE-4AD4-826E-9ECF87D0334B}" srcOrd="0" destOrd="0" presId="urn:microsoft.com/office/officeart/2005/8/layout/radial4"/>
    <dgm:cxn modelId="{63553BCF-5A97-436D-AEB7-1ECDCC28AADF}" type="presOf" srcId="{41B88208-0222-4A0B-9648-95D59031807C}" destId="{E7B99B84-54EA-4406-A172-9878D5A34FAE}" srcOrd="0" destOrd="0" presId="urn:microsoft.com/office/officeart/2005/8/layout/radial4"/>
    <dgm:cxn modelId="{F3F068E8-750D-479B-8AD7-1470BD44112A}" type="presOf" srcId="{FFE31EC3-56CB-4D2A-9A50-4F08D0553773}" destId="{DF79C419-A6BC-4BAD-9707-1B757DE5EB2E}" srcOrd="0" destOrd="0" presId="urn:microsoft.com/office/officeart/2005/8/layout/radial4"/>
    <dgm:cxn modelId="{9E69070E-210F-439D-BA07-23FBB7BCA776}" type="presOf" srcId="{C34BA450-EBE9-4356-BE49-AE63F39CDA53}" destId="{09309835-21DB-42EC-A185-9746C6AFDC1D}" srcOrd="0" destOrd="0" presId="urn:microsoft.com/office/officeart/2005/8/layout/radial4"/>
    <dgm:cxn modelId="{AEBCA768-444A-40EB-8B40-BF86F3C36CEE}" type="presOf" srcId="{E65083E3-6B4B-4413-B76B-13E69582CF1F}" destId="{FD5C94C9-7258-422F-B53A-EC06890DCFAA}" srcOrd="0" destOrd="0" presId="urn:microsoft.com/office/officeart/2005/8/layout/radial4"/>
    <dgm:cxn modelId="{AFC9F6F3-7C07-492D-9F9D-408A22AC7694}" srcId="{BAB2D571-87F1-4DA1-8030-0AF40DF0E51A}" destId="{BB1C9832-897E-434C-93CA-1F11F12E3208}" srcOrd="0" destOrd="0" parTransId="{C34BA450-EBE9-4356-BE49-AE63F39CDA53}" sibTransId="{B4F922AD-5E9A-4F30-AA25-9C868DA57DF3}"/>
    <dgm:cxn modelId="{1ADBF443-830F-4279-BFF7-F885B8626E9E}" srcId="{FEBF915E-9FF3-4848-8813-D56FB19F3A57}" destId="{BAB2D571-87F1-4DA1-8030-0AF40DF0E51A}" srcOrd="0" destOrd="0" parTransId="{7DCDBBFC-2809-4BC8-BEE8-840ED2730585}" sibTransId="{F40BCCBD-7D5A-491E-908A-2F4936DC95C9}"/>
    <dgm:cxn modelId="{E65312AB-A0D0-477A-BB4B-920A7AE65B29}" srcId="{BAB2D571-87F1-4DA1-8030-0AF40DF0E51A}" destId="{41B88208-0222-4A0B-9648-95D59031807C}" srcOrd="2" destOrd="0" parTransId="{E65083E3-6B4B-4413-B76B-13E69582CF1F}" sibTransId="{26BB2423-F8F7-4B12-9842-66F176ECF112}"/>
    <dgm:cxn modelId="{801DC98A-984E-4015-82D5-B602C3C12D7A}" type="presParOf" srcId="{4AB0E142-23DA-4310-80A7-7AFDBB5D6910}" destId="{A36C5009-10DE-4AD4-826E-9ECF87D0334B}" srcOrd="0" destOrd="0" presId="urn:microsoft.com/office/officeart/2005/8/layout/radial4"/>
    <dgm:cxn modelId="{596E96CB-CB55-451E-816D-2C78152ABA6F}" type="presParOf" srcId="{4AB0E142-23DA-4310-80A7-7AFDBB5D6910}" destId="{09309835-21DB-42EC-A185-9746C6AFDC1D}" srcOrd="1" destOrd="0" presId="urn:microsoft.com/office/officeart/2005/8/layout/radial4"/>
    <dgm:cxn modelId="{BF7B1FAB-3BCB-4BA1-BE00-85D7514BC26E}" type="presParOf" srcId="{4AB0E142-23DA-4310-80A7-7AFDBB5D6910}" destId="{487480F3-AB0D-4D7B-9A02-D86424D66AA3}" srcOrd="2" destOrd="0" presId="urn:microsoft.com/office/officeart/2005/8/layout/radial4"/>
    <dgm:cxn modelId="{D5CF4B4B-581C-41F2-B564-88E09271B41E}" type="presParOf" srcId="{4AB0E142-23DA-4310-80A7-7AFDBB5D6910}" destId="{DF79C419-A6BC-4BAD-9707-1B757DE5EB2E}" srcOrd="3" destOrd="0" presId="urn:microsoft.com/office/officeart/2005/8/layout/radial4"/>
    <dgm:cxn modelId="{EF353E8F-0CBB-4D52-9D88-9D6D9ED3FB6D}" type="presParOf" srcId="{4AB0E142-23DA-4310-80A7-7AFDBB5D6910}" destId="{9383A3CD-009F-47D9-B632-26E9958D9C67}" srcOrd="4" destOrd="0" presId="urn:microsoft.com/office/officeart/2005/8/layout/radial4"/>
    <dgm:cxn modelId="{C7AE82F0-1002-4E5D-A887-FAAD30D742FB}" type="presParOf" srcId="{4AB0E142-23DA-4310-80A7-7AFDBB5D6910}" destId="{FD5C94C9-7258-422F-B53A-EC06890DCFAA}" srcOrd="5" destOrd="0" presId="urn:microsoft.com/office/officeart/2005/8/layout/radial4"/>
    <dgm:cxn modelId="{17312FF0-5C16-44C9-AC11-20C5CB761237}" type="presParOf" srcId="{4AB0E142-23DA-4310-80A7-7AFDBB5D6910}" destId="{E7B99B84-54EA-4406-A172-9878D5A34FA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30AFA-67B1-4DF6-8663-929C89B3F591}">
      <dsp:nvSpPr>
        <dsp:cNvPr id="0" name=""/>
        <dsp:cNvSpPr/>
      </dsp:nvSpPr>
      <dsp:spPr>
        <a:xfrm rot="5400000">
          <a:off x="973401" y="1273270"/>
          <a:ext cx="1753443" cy="2917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0E8E5-91B4-4E3C-B3FF-14252EF2FB45}">
      <dsp:nvSpPr>
        <dsp:cNvPr id="0" name=""/>
        <dsp:cNvSpPr/>
      </dsp:nvSpPr>
      <dsp:spPr>
        <a:xfrm>
          <a:off x="755585" y="2139695"/>
          <a:ext cx="2634107" cy="230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сопровождение до выпуска из учреждения или замещающей семьи</a:t>
          </a:r>
        </a:p>
      </dsp:txBody>
      <dsp:txXfrm>
        <a:off x="755585" y="2139695"/>
        <a:ext cx="2634107" cy="2308949"/>
      </dsp:txXfrm>
    </dsp:sp>
    <dsp:sp modelId="{D5EB34B1-F2CE-44EC-9FF4-CE02525ABD8D}">
      <dsp:nvSpPr>
        <dsp:cNvPr id="0" name=""/>
        <dsp:cNvSpPr/>
      </dsp:nvSpPr>
      <dsp:spPr>
        <a:xfrm>
          <a:off x="2427981" y="1272966"/>
          <a:ext cx="497001" cy="49700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E342E-A95C-40EB-983C-90019562EEFA}">
      <dsp:nvSpPr>
        <dsp:cNvPr id="0" name=""/>
        <dsp:cNvSpPr/>
      </dsp:nvSpPr>
      <dsp:spPr>
        <a:xfrm rot="5400000">
          <a:off x="3979936" y="629014"/>
          <a:ext cx="1753443" cy="2917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9853E-37B3-48A0-83D4-E8D77ADD9C95}">
      <dsp:nvSpPr>
        <dsp:cNvPr id="0" name=""/>
        <dsp:cNvSpPr/>
      </dsp:nvSpPr>
      <dsp:spPr>
        <a:xfrm>
          <a:off x="3779922" y="1478116"/>
          <a:ext cx="2634107" cy="230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сопровождение на этапе обучения в учебном заведении</a:t>
          </a:r>
        </a:p>
      </dsp:txBody>
      <dsp:txXfrm>
        <a:off x="3779922" y="1478116"/>
        <a:ext cx="2634107" cy="2308949"/>
      </dsp:txXfrm>
    </dsp:sp>
    <dsp:sp modelId="{E6041FE0-5016-4D02-9198-17B82C44BFC4}">
      <dsp:nvSpPr>
        <dsp:cNvPr id="0" name=""/>
        <dsp:cNvSpPr/>
      </dsp:nvSpPr>
      <dsp:spPr>
        <a:xfrm>
          <a:off x="5580110" y="559421"/>
          <a:ext cx="497001" cy="49700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68861-7700-4624-80A8-497EA57D2EE6}">
      <dsp:nvSpPr>
        <dsp:cNvPr id="0" name=""/>
        <dsp:cNvSpPr/>
      </dsp:nvSpPr>
      <dsp:spPr>
        <a:xfrm rot="5400000">
          <a:off x="6722566" y="254076"/>
          <a:ext cx="1753443" cy="24541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C2DA17-736E-48DC-B473-1F648E0DB476}">
      <dsp:nvSpPr>
        <dsp:cNvPr id="0" name=""/>
        <dsp:cNvSpPr/>
      </dsp:nvSpPr>
      <dsp:spPr>
        <a:xfrm>
          <a:off x="6388779" y="1063017"/>
          <a:ext cx="2634107" cy="892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сопровождение по окончании обучения, трудоустройство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8779" y="1063017"/>
        <a:ext cx="2634107" cy="892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CC103-FF33-46B2-B198-BA2493828B72}">
      <dsp:nvSpPr>
        <dsp:cNvPr id="0" name=""/>
        <dsp:cNvSpPr/>
      </dsp:nvSpPr>
      <dsp:spPr>
        <a:xfrm>
          <a:off x="1685347" y="0"/>
          <a:ext cx="2300930" cy="230093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Управление по опеке и попечительству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580" y="1150465"/>
        <a:ext cx="1150465" cy="1150465"/>
      </dsp:txXfrm>
    </dsp:sp>
    <dsp:sp modelId="{9D2C24C4-581F-44CD-ADAD-818F28A1E98E}">
      <dsp:nvSpPr>
        <dsp:cNvPr id="0" name=""/>
        <dsp:cNvSpPr/>
      </dsp:nvSpPr>
      <dsp:spPr>
        <a:xfrm>
          <a:off x="538679" y="2300930"/>
          <a:ext cx="2300930" cy="230093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Центры </a:t>
          </a:r>
          <a:r>
            <a:rPr lang="ru-RU" sz="11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психолого-педагогической, медицинской и социальной помощи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3912" y="3451395"/>
        <a:ext cx="1150465" cy="1150465"/>
      </dsp:txXfrm>
    </dsp:sp>
    <dsp:sp modelId="{690F15C7-9153-48F8-AC77-0BF2CE6E8146}">
      <dsp:nvSpPr>
        <dsp:cNvPr id="0" name=""/>
        <dsp:cNvSpPr/>
      </dsp:nvSpPr>
      <dsp:spPr>
        <a:xfrm rot="10800000">
          <a:off x="1663788" y="2300930"/>
          <a:ext cx="2300930" cy="230093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Выпускник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39020" y="2300930"/>
        <a:ext cx="1150465" cy="1150465"/>
      </dsp:txXfrm>
    </dsp:sp>
    <dsp:sp modelId="{E975E731-57DC-4A71-AB57-880C7200D1DE}">
      <dsp:nvSpPr>
        <dsp:cNvPr id="0" name=""/>
        <dsp:cNvSpPr/>
      </dsp:nvSpPr>
      <dsp:spPr>
        <a:xfrm>
          <a:off x="2814253" y="2300930"/>
          <a:ext cx="2300930" cy="230093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Учебное заведение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9486" y="3451395"/>
        <a:ext cx="1150465" cy="11504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2FAAA-A581-4404-83C6-7CF84639626E}">
      <dsp:nvSpPr>
        <dsp:cNvPr id="0" name=""/>
        <dsp:cNvSpPr/>
      </dsp:nvSpPr>
      <dsp:spPr>
        <a:xfrm>
          <a:off x="1878625" y="1246333"/>
          <a:ext cx="946932" cy="94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ВЫПУСКНИК</a:t>
          </a:r>
          <a:endParaRPr lang="ru-RU" sz="900" kern="1200" dirty="0"/>
        </a:p>
      </dsp:txBody>
      <dsp:txXfrm>
        <a:off x="2017300" y="1385008"/>
        <a:ext cx="669582" cy="669582"/>
      </dsp:txXfrm>
    </dsp:sp>
    <dsp:sp modelId="{7592F06A-FAC5-489E-9EF4-2C403C3FAADA}">
      <dsp:nvSpPr>
        <dsp:cNvPr id="0" name=""/>
        <dsp:cNvSpPr/>
      </dsp:nvSpPr>
      <dsp:spPr>
        <a:xfrm rot="16200000">
          <a:off x="2209241" y="1085366"/>
          <a:ext cx="285700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285700" y="18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44949" y="1096340"/>
        <a:ext cx="14285" cy="14285"/>
      </dsp:txXfrm>
    </dsp:sp>
    <dsp:sp modelId="{EB510088-8660-4E23-9A7F-C724F1FB401F}">
      <dsp:nvSpPr>
        <dsp:cNvPr id="0" name=""/>
        <dsp:cNvSpPr/>
      </dsp:nvSpPr>
      <dsp:spPr>
        <a:xfrm>
          <a:off x="1878625" y="13700"/>
          <a:ext cx="946932" cy="94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ПСИХОЛОГ</a:t>
          </a:r>
          <a:endParaRPr lang="ru-RU" sz="1100" kern="1200" dirty="0"/>
        </a:p>
      </dsp:txBody>
      <dsp:txXfrm>
        <a:off x="2017300" y="152375"/>
        <a:ext cx="669582" cy="669582"/>
      </dsp:txXfrm>
    </dsp:sp>
    <dsp:sp modelId="{493228DA-ED3A-4110-956E-310E17DCF3DE}">
      <dsp:nvSpPr>
        <dsp:cNvPr id="0" name=""/>
        <dsp:cNvSpPr/>
      </dsp:nvSpPr>
      <dsp:spPr>
        <a:xfrm>
          <a:off x="2825558" y="1701683"/>
          <a:ext cx="285700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285700" y="18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961266" y="1712657"/>
        <a:ext cx="14285" cy="14285"/>
      </dsp:txXfrm>
    </dsp:sp>
    <dsp:sp modelId="{187D8A41-E6D0-42BC-BC41-97511481E15D}">
      <dsp:nvSpPr>
        <dsp:cNvPr id="0" name=""/>
        <dsp:cNvSpPr/>
      </dsp:nvSpPr>
      <dsp:spPr>
        <a:xfrm>
          <a:off x="3111258" y="1246333"/>
          <a:ext cx="946932" cy="94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СОЦИАЛЬНЫЙ ПЕДАГОГ</a:t>
          </a:r>
          <a:endParaRPr lang="ru-RU" sz="800" kern="1200" dirty="0"/>
        </a:p>
      </dsp:txBody>
      <dsp:txXfrm>
        <a:off x="3249933" y="1385008"/>
        <a:ext cx="669582" cy="669582"/>
      </dsp:txXfrm>
    </dsp:sp>
    <dsp:sp modelId="{6714F9C1-CA84-40C6-A005-939184380F5B}">
      <dsp:nvSpPr>
        <dsp:cNvPr id="0" name=""/>
        <dsp:cNvSpPr/>
      </dsp:nvSpPr>
      <dsp:spPr>
        <a:xfrm rot="5400000">
          <a:off x="2209241" y="2317999"/>
          <a:ext cx="285700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285700" y="18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44949" y="2328974"/>
        <a:ext cx="14285" cy="14285"/>
      </dsp:txXfrm>
    </dsp:sp>
    <dsp:sp modelId="{3E135B28-EF78-45D0-B4FF-5192BD8479C4}">
      <dsp:nvSpPr>
        <dsp:cNvPr id="0" name=""/>
        <dsp:cNvSpPr/>
      </dsp:nvSpPr>
      <dsp:spPr>
        <a:xfrm>
          <a:off x="1878625" y="2478966"/>
          <a:ext cx="946932" cy="94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КУРАТОР</a:t>
          </a:r>
          <a:endParaRPr lang="ru-RU" sz="1100" kern="1200" dirty="0"/>
        </a:p>
      </dsp:txBody>
      <dsp:txXfrm>
        <a:off x="2017300" y="2617641"/>
        <a:ext cx="669582" cy="669582"/>
      </dsp:txXfrm>
    </dsp:sp>
    <dsp:sp modelId="{50AEA6CB-D787-4DC4-9425-C9680B52FDD1}">
      <dsp:nvSpPr>
        <dsp:cNvPr id="0" name=""/>
        <dsp:cNvSpPr/>
      </dsp:nvSpPr>
      <dsp:spPr>
        <a:xfrm rot="10800000">
          <a:off x="1592925" y="1701683"/>
          <a:ext cx="285700" cy="36233"/>
        </a:xfrm>
        <a:custGeom>
          <a:avLst/>
          <a:gdLst/>
          <a:ahLst/>
          <a:cxnLst/>
          <a:rect l="0" t="0" r="0" b="0"/>
          <a:pathLst>
            <a:path>
              <a:moveTo>
                <a:pt x="0" y="18116"/>
              </a:moveTo>
              <a:lnTo>
                <a:pt x="285700" y="181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0800000">
        <a:off x="1728632" y="1712657"/>
        <a:ext cx="14285" cy="14285"/>
      </dsp:txXfrm>
    </dsp:sp>
    <dsp:sp modelId="{FF20C28E-64DD-4EBF-AC29-87BBB3FF08EF}">
      <dsp:nvSpPr>
        <dsp:cNvPr id="0" name=""/>
        <dsp:cNvSpPr/>
      </dsp:nvSpPr>
      <dsp:spPr>
        <a:xfrm>
          <a:off x="645992" y="1246333"/>
          <a:ext cx="946932" cy="946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НАСТАВНИК</a:t>
          </a:r>
          <a:endParaRPr lang="ru-RU" sz="1000" kern="1200" dirty="0"/>
        </a:p>
      </dsp:txBody>
      <dsp:txXfrm>
        <a:off x="784667" y="1385008"/>
        <a:ext cx="669582" cy="669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C5009-10DE-4AD4-826E-9ECF87D0334B}">
      <dsp:nvSpPr>
        <dsp:cNvPr id="0" name=""/>
        <dsp:cNvSpPr/>
      </dsp:nvSpPr>
      <dsp:spPr>
        <a:xfrm>
          <a:off x="3265225" y="2423008"/>
          <a:ext cx="2345631" cy="23456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Содействие выпускнику в ТЖС;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Оказание помощи в жизнеустройстве;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Получение временного жилья</a:t>
          </a:r>
          <a:endParaRPr lang="ru-RU" sz="1500" kern="1200" dirty="0"/>
        </a:p>
      </dsp:txBody>
      <dsp:txXfrm>
        <a:off x="3608735" y="2766518"/>
        <a:ext cx="1658611" cy="1658611"/>
      </dsp:txXfrm>
    </dsp:sp>
    <dsp:sp modelId="{09309835-21DB-42EC-A185-9746C6AFDC1D}">
      <dsp:nvSpPr>
        <dsp:cNvPr id="0" name=""/>
        <dsp:cNvSpPr/>
      </dsp:nvSpPr>
      <dsp:spPr>
        <a:xfrm rot="12606203">
          <a:off x="1333206" y="2077958"/>
          <a:ext cx="2126545" cy="6685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480F3-AB0D-4D7B-9A02-D86424D66AA3}">
      <dsp:nvSpPr>
        <dsp:cNvPr id="0" name=""/>
        <dsp:cNvSpPr/>
      </dsp:nvSpPr>
      <dsp:spPr>
        <a:xfrm>
          <a:off x="482406" y="987573"/>
          <a:ext cx="1988423" cy="1782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Благотворительные Фонды</a:t>
          </a:r>
          <a:endParaRPr lang="ru-RU" sz="1700" kern="1200" dirty="0"/>
        </a:p>
      </dsp:txBody>
      <dsp:txXfrm>
        <a:off x="534619" y="1039786"/>
        <a:ext cx="1883997" cy="1678254"/>
      </dsp:txXfrm>
    </dsp:sp>
    <dsp:sp modelId="{DF79C419-A6BC-4BAD-9707-1B757DE5EB2E}">
      <dsp:nvSpPr>
        <dsp:cNvPr id="0" name=""/>
        <dsp:cNvSpPr/>
      </dsp:nvSpPr>
      <dsp:spPr>
        <a:xfrm rot="16313714">
          <a:off x="3757659" y="1327653"/>
          <a:ext cx="1493481" cy="6685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3A3CD-009F-47D9-B632-26E9958D9C67}">
      <dsp:nvSpPr>
        <dsp:cNvPr id="0" name=""/>
        <dsp:cNvSpPr/>
      </dsp:nvSpPr>
      <dsp:spPr>
        <a:xfrm>
          <a:off x="3414921" y="162583"/>
          <a:ext cx="2228350" cy="1363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Управление по опеке и попечительству</a:t>
          </a:r>
          <a:endParaRPr lang="ru-RU" sz="1700" kern="1200" dirty="0"/>
        </a:p>
      </dsp:txBody>
      <dsp:txXfrm>
        <a:off x="3454844" y="202506"/>
        <a:ext cx="2148504" cy="1283209"/>
      </dsp:txXfrm>
    </dsp:sp>
    <dsp:sp modelId="{FD5C94C9-7258-422F-B53A-EC06890DCFAA}">
      <dsp:nvSpPr>
        <dsp:cNvPr id="0" name=""/>
        <dsp:cNvSpPr/>
      </dsp:nvSpPr>
      <dsp:spPr>
        <a:xfrm rot="19683622">
          <a:off x="5370491" y="1936081"/>
          <a:ext cx="2387520" cy="66850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99B84-54EA-4406-A172-9878D5A34FAE}">
      <dsp:nvSpPr>
        <dsp:cNvPr id="0" name=""/>
        <dsp:cNvSpPr/>
      </dsp:nvSpPr>
      <dsp:spPr>
        <a:xfrm>
          <a:off x="6554415" y="747463"/>
          <a:ext cx="2045736" cy="17826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Управление по распределению жилья и жилищным программам</a:t>
          </a:r>
          <a:endParaRPr lang="ru-RU" sz="1700" kern="1200" dirty="0"/>
        </a:p>
      </dsp:txBody>
      <dsp:txXfrm>
        <a:off x="6606628" y="799676"/>
        <a:ext cx="1941310" cy="1678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42397" cy="344408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6304" y="0"/>
            <a:ext cx="4342396" cy="344408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542161"/>
            <a:ext cx="4342397" cy="344408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6304" y="6542161"/>
            <a:ext cx="4342396" cy="344408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42397" cy="3444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2" tIns="46001" rIns="92002" bIns="460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6304" y="0"/>
            <a:ext cx="4342396" cy="3444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2" tIns="46001" rIns="92002" bIns="460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10.02.2023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3038" y="515938"/>
            <a:ext cx="4594225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2830" y="3271877"/>
            <a:ext cx="8016240" cy="30996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2" tIns="46001" rIns="92002" bIns="46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42161"/>
            <a:ext cx="4342397" cy="3444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2" tIns="46001" rIns="92002" bIns="460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6304" y="6542161"/>
            <a:ext cx="4342396" cy="3444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02" tIns="46001" rIns="92002" bIns="460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9AC1-BDB4-48B9-859A-D73A99D795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4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99AC1-BDB4-48B9-859A-D73A99D795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0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1681-1BE1-4417-AB1D-A94C0EFDD99F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587D-7B3A-4088-846D-1027B5ACA85E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5ED5-365F-463D-AF30-93B8705A8FD7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715EF-37F0-492B-83C8-446D30DDD450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C4DE6-AB3F-4A3B-A297-669E78CD4E30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D10E-3BA7-4D43-8C90-B86E32973F32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96DE-6237-4A75-91A9-2A855AB04054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C9A4-8E8D-4DCB-8D91-0B55B60947E3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FE28-2C6A-4387-BC6B-AE8F90671476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D683D-B016-4010-A2F3-EB0B9466CFC4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BE023-AA1B-4E6C-9DF2-5324723D0E36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707B9F-E8D9-4A18-9145-FFCBC9074429}" type="datetime1">
              <a:rPr lang="ru-RU" smtClean="0"/>
              <a:t>10.02.2023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diagramColors" Target="../diagrams/colors2.xml"/><Relationship Id="rId5" Type="http://schemas.openxmlformats.org/officeDocument/2006/relationships/image" Target="../media/image8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7.jpe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4.png"/><Relationship Id="rId10" Type="http://schemas.microsoft.com/office/2007/relationships/diagramDrawing" Target="../diagrams/drawing3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402566" y="124135"/>
            <a:ext cx="4652738" cy="5019365"/>
            <a:chOff x="3158065" y="123542"/>
            <a:chExt cx="5875867" cy="6692487"/>
          </a:xfrm>
        </p:grpSpPr>
        <p:sp>
          <p:nvSpPr>
            <p:cNvPr id="6" name="Овал 5"/>
            <p:cNvSpPr/>
            <p:nvPr/>
          </p:nvSpPr>
          <p:spPr>
            <a:xfrm>
              <a:off x="3388902" y="376077"/>
              <a:ext cx="5414192" cy="1880277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трелка вниз 6"/>
            <p:cNvSpPr/>
            <p:nvPr/>
          </p:nvSpPr>
          <p:spPr>
            <a:xfrm>
              <a:off x="5571368" y="5019692"/>
              <a:ext cx="1049262" cy="671527"/>
            </a:xfrm>
            <a:prstGeom prst="down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3577771" y="5556915"/>
              <a:ext cx="5036457" cy="1259114"/>
            </a:xfrm>
            <a:custGeom>
              <a:avLst/>
              <a:gdLst>
                <a:gd name="connsiteX0" fmla="*/ 0 w 5036457"/>
                <a:gd name="connsiteY0" fmla="*/ 0 h 1259114"/>
                <a:gd name="connsiteX1" fmla="*/ 5036457 w 5036457"/>
                <a:gd name="connsiteY1" fmla="*/ 0 h 1259114"/>
                <a:gd name="connsiteX2" fmla="*/ 5036457 w 5036457"/>
                <a:gd name="connsiteY2" fmla="*/ 1259114 h 1259114"/>
                <a:gd name="connsiteX3" fmla="*/ 0 w 5036457"/>
                <a:gd name="connsiteY3" fmla="*/ 1259114 h 1259114"/>
                <a:gd name="connsiteX4" fmla="*/ 0 w 5036457"/>
                <a:gd name="connsiteY4" fmla="*/ 0 h 1259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6457" h="1259114">
                  <a:moveTo>
                    <a:pt x="0" y="0"/>
                  </a:moveTo>
                  <a:lnTo>
                    <a:pt x="5036457" y="0"/>
                  </a:lnTo>
                  <a:lnTo>
                    <a:pt x="5036457" y="1259114"/>
                  </a:lnTo>
                  <a:lnTo>
                    <a:pt x="0" y="125911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34696" rIns="234696" bIns="234696" numCol="1" spcCol="1270" anchor="ctr" anchorCtr="0">
              <a:noAutofit/>
            </a:bodyPr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</a:pPr>
              <a:endParaRPr lang="ru-RU" sz="3300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5348925" y="2441026"/>
              <a:ext cx="1888671" cy="1888671"/>
            </a:xfrm>
            <a:custGeom>
              <a:avLst/>
              <a:gdLst>
                <a:gd name="connsiteX0" fmla="*/ 0 w 1888671"/>
                <a:gd name="connsiteY0" fmla="*/ 944336 h 1888671"/>
                <a:gd name="connsiteX1" fmla="*/ 944336 w 1888671"/>
                <a:gd name="connsiteY1" fmla="*/ 0 h 1888671"/>
                <a:gd name="connsiteX2" fmla="*/ 1888672 w 1888671"/>
                <a:gd name="connsiteY2" fmla="*/ 944336 h 1888671"/>
                <a:gd name="connsiteX3" fmla="*/ 944336 w 1888671"/>
                <a:gd name="connsiteY3" fmla="*/ 1888672 h 1888671"/>
                <a:gd name="connsiteX4" fmla="*/ 0 w 1888671"/>
                <a:gd name="connsiteY4" fmla="*/ 944336 h 18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8671" h="1888671">
                  <a:moveTo>
                    <a:pt x="0" y="944336"/>
                  </a:moveTo>
                  <a:cubicBezTo>
                    <a:pt x="0" y="422794"/>
                    <a:pt x="422794" y="0"/>
                    <a:pt x="944336" y="0"/>
                  </a:cubicBezTo>
                  <a:cubicBezTo>
                    <a:pt x="1465878" y="0"/>
                    <a:pt x="1888672" y="422794"/>
                    <a:pt x="1888672" y="944336"/>
                  </a:cubicBezTo>
                  <a:cubicBezTo>
                    <a:pt x="1888672" y="1465878"/>
                    <a:pt x="1465878" y="1888672"/>
                    <a:pt x="944336" y="1888672"/>
                  </a:cubicBezTo>
                  <a:cubicBezTo>
                    <a:pt x="422794" y="1888672"/>
                    <a:pt x="0" y="1465878"/>
                    <a:pt x="0" y="944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824" tIns="219824" rIns="219824" bIns="21982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/>
                <a:t>10-12% студентам требуется постановка на учет в качестве нуждающихся в жилье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463334" y="583743"/>
              <a:ext cx="1888671" cy="1888671"/>
            </a:xfrm>
            <a:custGeom>
              <a:avLst/>
              <a:gdLst>
                <a:gd name="connsiteX0" fmla="*/ 0 w 1888671"/>
                <a:gd name="connsiteY0" fmla="*/ 944336 h 1888671"/>
                <a:gd name="connsiteX1" fmla="*/ 944336 w 1888671"/>
                <a:gd name="connsiteY1" fmla="*/ 0 h 1888671"/>
                <a:gd name="connsiteX2" fmla="*/ 1888672 w 1888671"/>
                <a:gd name="connsiteY2" fmla="*/ 944336 h 1888671"/>
                <a:gd name="connsiteX3" fmla="*/ 944336 w 1888671"/>
                <a:gd name="connsiteY3" fmla="*/ 1888672 h 1888671"/>
                <a:gd name="connsiteX4" fmla="*/ 0 w 1888671"/>
                <a:gd name="connsiteY4" fmla="*/ 944336 h 18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8671" h="1888671">
                  <a:moveTo>
                    <a:pt x="0" y="944336"/>
                  </a:moveTo>
                  <a:cubicBezTo>
                    <a:pt x="0" y="422794"/>
                    <a:pt x="422794" y="0"/>
                    <a:pt x="944336" y="0"/>
                  </a:cubicBezTo>
                  <a:cubicBezTo>
                    <a:pt x="1465878" y="0"/>
                    <a:pt x="1888672" y="422794"/>
                    <a:pt x="1888672" y="944336"/>
                  </a:cubicBezTo>
                  <a:cubicBezTo>
                    <a:pt x="1888672" y="1465878"/>
                    <a:pt x="1465878" y="1888672"/>
                    <a:pt x="944336" y="1888672"/>
                  </a:cubicBezTo>
                  <a:cubicBezTo>
                    <a:pt x="422794" y="1888672"/>
                    <a:pt x="0" y="1465878"/>
                    <a:pt x="0" y="944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824" tIns="219824" rIns="219824" bIns="21982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/>
                <a:t>18-21% студентов имеют нерешенные вопросы имущественного характера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839989" y="518713"/>
              <a:ext cx="1888671" cy="1888671"/>
            </a:xfrm>
            <a:custGeom>
              <a:avLst/>
              <a:gdLst>
                <a:gd name="connsiteX0" fmla="*/ 0 w 1888671"/>
                <a:gd name="connsiteY0" fmla="*/ 944336 h 1888671"/>
                <a:gd name="connsiteX1" fmla="*/ 944336 w 1888671"/>
                <a:gd name="connsiteY1" fmla="*/ 0 h 1888671"/>
                <a:gd name="connsiteX2" fmla="*/ 1888672 w 1888671"/>
                <a:gd name="connsiteY2" fmla="*/ 944336 h 1888671"/>
                <a:gd name="connsiteX3" fmla="*/ 944336 w 1888671"/>
                <a:gd name="connsiteY3" fmla="*/ 1888672 h 1888671"/>
                <a:gd name="connsiteX4" fmla="*/ 0 w 1888671"/>
                <a:gd name="connsiteY4" fmla="*/ 944336 h 188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8671" h="1888671">
                  <a:moveTo>
                    <a:pt x="0" y="944336"/>
                  </a:moveTo>
                  <a:cubicBezTo>
                    <a:pt x="0" y="422794"/>
                    <a:pt x="422794" y="0"/>
                    <a:pt x="944336" y="0"/>
                  </a:cubicBezTo>
                  <a:cubicBezTo>
                    <a:pt x="1465878" y="0"/>
                    <a:pt x="1888672" y="422794"/>
                    <a:pt x="1888672" y="944336"/>
                  </a:cubicBezTo>
                  <a:cubicBezTo>
                    <a:pt x="1888672" y="1465878"/>
                    <a:pt x="1465878" y="1888672"/>
                    <a:pt x="944336" y="1888672"/>
                  </a:cubicBezTo>
                  <a:cubicBezTo>
                    <a:pt x="422794" y="1888672"/>
                    <a:pt x="0" y="1465878"/>
                    <a:pt x="0" y="944336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824" tIns="219824" rIns="219824" bIns="219824" numCol="1" spcCol="1270" anchor="ctr" anchorCtr="0">
              <a:noAutofit/>
            </a:bodyPr>
            <a:lstStyle/>
            <a:p>
              <a:pPr algn="ctr" defTabSz="433388">
                <a:lnSpc>
                  <a:spcPct val="90000"/>
                </a:lnSpc>
                <a:spcAft>
                  <a:spcPct val="35000"/>
                </a:spcAft>
              </a:pPr>
              <a:r>
                <a:rPr lang="ru-RU" sz="975" dirty="0"/>
                <a:t>9-11%  выпускников должны восстановить документы</a:t>
              </a:r>
            </a:p>
          </p:txBody>
        </p:sp>
        <p:sp>
          <p:nvSpPr>
            <p:cNvPr id="12" name="Shape 11"/>
            <p:cNvSpPr/>
            <p:nvPr/>
          </p:nvSpPr>
          <p:spPr>
            <a:xfrm>
              <a:off x="3158065" y="123542"/>
              <a:ext cx="5875867" cy="4700693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Полилиния 12"/>
          <p:cNvSpPr/>
          <p:nvPr/>
        </p:nvSpPr>
        <p:spPr>
          <a:xfrm>
            <a:off x="4011157" y="299152"/>
            <a:ext cx="1416503" cy="1416503"/>
          </a:xfrm>
          <a:custGeom>
            <a:avLst/>
            <a:gdLst>
              <a:gd name="connsiteX0" fmla="*/ 0 w 1888671"/>
              <a:gd name="connsiteY0" fmla="*/ 944336 h 1888671"/>
              <a:gd name="connsiteX1" fmla="*/ 944336 w 1888671"/>
              <a:gd name="connsiteY1" fmla="*/ 0 h 1888671"/>
              <a:gd name="connsiteX2" fmla="*/ 1888672 w 1888671"/>
              <a:gd name="connsiteY2" fmla="*/ 944336 h 1888671"/>
              <a:gd name="connsiteX3" fmla="*/ 944336 w 1888671"/>
              <a:gd name="connsiteY3" fmla="*/ 1888672 h 1888671"/>
              <a:gd name="connsiteX4" fmla="*/ 0 w 1888671"/>
              <a:gd name="connsiteY4" fmla="*/ 944336 h 1888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671" h="1888671">
                <a:moveTo>
                  <a:pt x="0" y="944336"/>
                </a:moveTo>
                <a:cubicBezTo>
                  <a:pt x="0" y="422794"/>
                  <a:pt x="422794" y="0"/>
                  <a:pt x="944336" y="0"/>
                </a:cubicBezTo>
                <a:cubicBezTo>
                  <a:pt x="1465878" y="0"/>
                  <a:pt x="1888672" y="422794"/>
                  <a:pt x="1888672" y="944336"/>
                </a:cubicBezTo>
                <a:cubicBezTo>
                  <a:pt x="1888672" y="1465878"/>
                  <a:pt x="1465878" y="1888672"/>
                  <a:pt x="944336" y="1888672"/>
                </a:cubicBezTo>
                <a:cubicBezTo>
                  <a:pt x="422794" y="1888672"/>
                  <a:pt x="0" y="1465878"/>
                  <a:pt x="0" y="94433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824" tIns="219824" rIns="219824" bIns="219824" numCol="1" spcCol="1270" anchor="ctr" anchorCtr="0">
            <a:noAutofit/>
          </a:bodyPr>
          <a:lstStyle/>
          <a:p>
            <a:pPr algn="ctr" defTabSz="433388">
              <a:lnSpc>
                <a:spcPct val="90000"/>
              </a:lnSpc>
              <a:spcAft>
                <a:spcPct val="35000"/>
              </a:spcAft>
            </a:pPr>
            <a:r>
              <a:rPr lang="ru-RU" sz="975" dirty="0"/>
              <a:t>100 % студентов сталкивается с бытовыми проблемами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552" y="4299892"/>
            <a:ext cx="8147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помочь студентам, освоиться в самостоятельной жизни </a:t>
            </a:r>
            <a:r>
              <a:rPr lang="en-US" sz="15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5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переориентироваться с иждивенческой позиции на активную, деятельную.</a:t>
            </a:r>
          </a:p>
          <a:p>
            <a:endParaRPr lang="ru-RU" sz="1500" dirty="0">
              <a:solidFill>
                <a:srgbClr val="254367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82908587"/>
              </p:ext>
            </p:extLst>
          </p:nvPr>
        </p:nvGraphicFramePr>
        <p:xfrm>
          <a:off x="57150" y="1"/>
          <a:ext cx="908685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люс 6"/>
          <p:cNvSpPr/>
          <p:nvPr/>
        </p:nvSpPr>
        <p:spPr>
          <a:xfrm>
            <a:off x="2441122" y="742950"/>
            <a:ext cx="1012372" cy="88990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8" name="Плюс 7"/>
          <p:cNvSpPr/>
          <p:nvPr/>
        </p:nvSpPr>
        <p:spPr>
          <a:xfrm>
            <a:off x="5682344" y="742949"/>
            <a:ext cx="1012372" cy="88990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6" y="2314575"/>
            <a:ext cx="3212756" cy="2479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99" y="294509"/>
            <a:ext cx="3948708" cy="1886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99" y="2314575"/>
            <a:ext cx="3948708" cy="2479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94510"/>
            <a:ext cx="3222572" cy="188671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6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4361662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1347614"/>
            <a:ext cx="19533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699542"/>
            <a:ext cx="16573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1456" y="195486"/>
            <a:ext cx="19659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93" y="2277837"/>
            <a:ext cx="2319607" cy="18780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99742"/>
            <a:ext cx="2415141" cy="18113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7" y="3085748"/>
            <a:ext cx="2633863" cy="177734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2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39552" y="143091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СОПРОВОЖДЕНИЯ</a:t>
            </a:r>
            <a:endParaRPr lang="ru-RU" sz="1800" b="1" dirty="0">
              <a:solidFill>
                <a:srgbClr val="254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1043361" y="2101796"/>
            <a:ext cx="248" cy="104601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52120" y="2066348"/>
            <a:ext cx="0" cy="100945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80249" y="1779662"/>
            <a:ext cx="1584176" cy="801180"/>
          </a:xfrm>
          <a:prstGeom prst="rect">
            <a:avLst/>
          </a:prstGeom>
          <a:solidFill>
            <a:schemeClr val="bg1"/>
          </a:solidFill>
          <a:ln>
            <a:solidFill>
              <a:srgbClr val="002E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МБОУ ДО ЦППМСП «Семья»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3769" y="1800732"/>
            <a:ext cx="1535616" cy="771019"/>
          </a:xfrm>
          <a:prstGeom prst="rect">
            <a:avLst/>
          </a:prstGeom>
          <a:solidFill>
            <a:schemeClr val="bg1"/>
          </a:solidFill>
          <a:ln>
            <a:solidFill>
              <a:srgbClr val="002E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МБОУ ДО ЦППМСП «Развитие»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740352" y="2138356"/>
            <a:ext cx="0" cy="100945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39551" y="3152942"/>
            <a:ext cx="8064897" cy="796799"/>
          </a:xfrm>
          <a:prstGeom prst="roundRect">
            <a:avLst/>
          </a:prstGeom>
          <a:gradFill flip="none" rotWithShape="1">
            <a:gsLst>
              <a:gs pos="0">
                <a:srgbClr val="88C544"/>
              </a:gs>
              <a:gs pos="100000">
                <a:srgbClr val="00ADE5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Центры содействия семейному воспитанию 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Детские дома)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70" y="1069192"/>
            <a:ext cx="1111870" cy="8544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71" y="1053778"/>
            <a:ext cx="1111870" cy="8699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034" y="1059583"/>
            <a:ext cx="1111870" cy="81818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97" y="1104975"/>
            <a:ext cx="1111870" cy="74669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774681" y="1779663"/>
            <a:ext cx="1547812" cy="791656"/>
          </a:xfrm>
          <a:prstGeom prst="rect">
            <a:avLst/>
          </a:prstGeom>
          <a:solidFill>
            <a:schemeClr val="bg1"/>
          </a:solidFill>
          <a:ln>
            <a:solidFill>
              <a:srgbClr val="002E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МБОУ ДО ЦППМСП</a:t>
            </a:r>
          </a:p>
          <a:p>
            <a:pPr algn="ctr">
              <a:defRPr/>
            </a:pPr>
            <a:r>
              <a:rPr lang="ru-RU" sz="1600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Саторис</a:t>
            </a:r>
            <a:r>
              <a:rPr lang="ru-RU" sz="1600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491880" y="2139702"/>
            <a:ext cx="0" cy="100945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774829" y="1792778"/>
            <a:ext cx="1512888" cy="778973"/>
          </a:xfrm>
          <a:prstGeom prst="rect">
            <a:avLst/>
          </a:prstGeom>
          <a:solidFill>
            <a:schemeClr val="bg1"/>
          </a:solidFill>
          <a:ln>
            <a:solidFill>
              <a:srgbClr val="002E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МБОУ ДО ЦППМСП</a:t>
            </a:r>
          </a:p>
          <a:p>
            <a:pPr algn="ctr">
              <a:defRPr/>
            </a:pPr>
            <a:r>
              <a:rPr lang="ru-RU" sz="1600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Журавушка</a:t>
            </a:r>
            <a:r>
              <a:rPr lang="ru-RU" sz="1600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121869" y="731984"/>
            <a:ext cx="1" cy="10476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989371" y="737546"/>
            <a:ext cx="0" cy="100945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982034" y="731984"/>
            <a:ext cx="0" cy="1047678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967553" y="731984"/>
            <a:ext cx="0" cy="104902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процесс 28"/>
          <p:cNvSpPr/>
          <p:nvPr/>
        </p:nvSpPr>
        <p:spPr>
          <a:xfrm>
            <a:off x="823521" y="255382"/>
            <a:ext cx="7328387" cy="476603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ПО ОПЕКЕ И ПОПЕЧИТЕЛЬСТВУ</a:t>
            </a:r>
            <a:endParaRPr lang="ru-RU" sz="1800" b="1" dirty="0">
              <a:solidFill>
                <a:srgbClr val="254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239002"/>
              </p:ext>
            </p:extLst>
          </p:nvPr>
        </p:nvGraphicFramePr>
        <p:xfrm>
          <a:off x="539551" y="773181"/>
          <a:ext cx="2186921" cy="40120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6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69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Фамилия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Имя Отчество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рождения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Место рождения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поступления в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интернатное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учреждение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регистрации по месту жительства/месту пребывания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Свидетельство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рождении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(серия, №, когда, кем, где выдано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Паспорт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(серия, №, когда, кем, где выдан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Социальный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№ документа, когда, кем выдан документ, подтверждающий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статус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9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родителях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(ФИО, место нахождения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8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других родственниках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(степень родства, место нахождения, с кем поддерживает контакт)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465" marR="2046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0020" y="130827"/>
            <a:ext cx="4025591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hangingPunct="0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Маршрутный лист</a:t>
            </a:r>
            <a:endParaRPr lang="ru-RU" sz="750" dirty="0">
              <a:solidFill>
                <a:schemeClr val="tx1"/>
              </a:solidFill>
            </a:endParaRPr>
          </a:p>
          <a:p>
            <a:pPr algn="ctr" defTabSz="685800" eaLnBrk="0" hangingPunct="0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</a:t>
            </a:r>
            <a:endParaRPr lang="ru-RU" sz="750" dirty="0">
              <a:solidFill>
                <a:schemeClr val="tx1"/>
              </a:solidFill>
            </a:endParaRPr>
          </a:p>
          <a:p>
            <a:pPr algn="ctr" defTabSz="685800" eaLnBrk="0" hangingPunct="0"/>
            <a:r>
              <a:rPr lang="ru-RU" sz="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(наименование </a:t>
            </a:r>
            <a:r>
              <a:rPr lang="ru-RU" sz="6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интернатного</a:t>
            </a:r>
            <a:r>
              <a:rPr lang="ru-RU" sz="6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учреждения)</a:t>
            </a:r>
            <a:endParaRPr lang="ru-RU" sz="750" dirty="0">
              <a:solidFill>
                <a:schemeClr val="tx1"/>
              </a:solidFill>
            </a:endParaRPr>
          </a:p>
          <a:p>
            <a:pPr algn="ctr" defTabSz="685800" eaLnBrk="0" hangingPunct="0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ru-RU" sz="750" dirty="0">
              <a:solidFill>
                <a:schemeClr val="tx1"/>
              </a:solidFill>
            </a:endParaRPr>
          </a:p>
          <a:p>
            <a:pPr algn="ctr" defTabSz="685800" eaLnBrk="0" hangingPunct="0"/>
            <a:endParaRPr lang="ru-RU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87907"/>
              </p:ext>
            </p:extLst>
          </p:nvPr>
        </p:nvGraphicFramePr>
        <p:xfrm>
          <a:off x="2783623" y="763656"/>
          <a:ext cx="2636102" cy="4003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61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2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особенности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(инвалидность, состоит ли на диспансерном учете – профиль заболевания, другие особенности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43" marR="2264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Личностные качества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(общителен, трудолюбив, не требует внешнего контроля (самостоятелен), имеет достаточно хорошую осведомленность на бытовом уровне, не склонен к немотивированным агрессивным реакциям, не склонен к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девиантному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поведению, не имеет вредных привычек, мотивирован к обучению, эмоционально устойчив)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43" marR="2264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Сведения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жилье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(адрес, вид: государственное, муниципальное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приватизированное, социальный </a:t>
                      </a:r>
                      <a:r>
                        <a:rPr lang="ru-RU" sz="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найм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43" marR="2264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Сохранность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пригодность для проживания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(дата проведения проверки сохранности жилья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43" marR="2264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желает возвращаться в жилое помещение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(причины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43" marR="2264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7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родственников, проживающих в жилом помещении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(ФИО, дата рождения, степень родства, краткая характеристика)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43" marR="2264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99286"/>
              </p:ext>
            </p:extLst>
          </p:nvPr>
        </p:nvGraphicFramePr>
        <p:xfrm>
          <a:off x="5469905" y="773179"/>
          <a:ext cx="3216896" cy="3994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6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Поставлен(а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на очередь получения жилья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(орган, который поставил на очередь, адрес, телефон, № очереди, год постановки на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очередь</a:t>
                      </a:r>
                      <a:r>
                        <a:rPr lang="en-US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20867" marR="2086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задолженности по коммунальным услугам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 какое время, сумма, прописан ли кто на данной жилплощади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867" marR="2086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79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Образовательное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учреждение, в которое поступил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выпускник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(полное наименование, адрес, телефон, Ф.И.О. руководителя и заместителя) 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867" marR="2086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1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Получаемая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(факультет/отделение, группа, Ф.И.О. куратора группы, телефон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867" marR="2086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обучения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867" marR="2086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5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сеть.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Члены социальной поддерживающей сети выпускника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(ФИО, кем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проходится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адрес проживания, телефон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867" marR="2086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Предложения для решения краткосрочных проблем при сопровождении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867" marR="2086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1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Предложения 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решения долгосрочных проблем при </a:t>
                      </a:r>
                      <a:r>
                        <a:rPr lang="ru-RU" sz="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сопровождении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0867" marR="2086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805836" y="794589"/>
            <a:ext cx="10270085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5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11" y="1614073"/>
            <a:ext cx="1786895" cy="13019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26" y="1563637"/>
            <a:ext cx="2033977" cy="13523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996138"/>
            <a:ext cx="3148664" cy="17711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55" y="139225"/>
            <a:ext cx="1817845" cy="139540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978" y="139224"/>
            <a:ext cx="2121083" cy="139540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89612448"/>
              </p:ext>
            </p:extLst>
          </p:nvPr>
        </p:nvGraphicFramePr>
        <p:xfrm>
          <a:off x="0" y="139224"/>
          <a:ext cx="5628506" cy="460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428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7773"/>
            <a:ext cx="2648732" cy="19865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99542"/>
            <a:ext cx="2720740" cy="19809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01313" y="182717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ОЦЕНКИ АДАПТАЦИИ ПЕРВОКУРСНИКА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07871"/>
            <a:ext cx="914402" cy="914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48" y="3989783"/>
            <a:ext cx="914402" cy="914402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51371359"/>
              </p:ext>
            </p:extLst>
          </p:nvPr>
        </p:nvGraphicFramePr>
        <p:xfrm>
          <a:off x="611560" y="550183"/>
          <a:ext cx="4704184" cy="343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277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39552" y="121846"/>
            <a:ext cx="8147248" cy="4464382"/>
            <a:chOff x="719403" y="162461"/>
            <a:chExt cx="10862997" cy="5952510"/>
          </a:xfrm>
        </p:grpSpPr>
        <p:sp>
          <p:nvSpPr>
            <p:cNvPr id="4" name="Полилиния 3"/>
            <p:cNvSpPr/>
            <p:nvPr/>
          </p:nvSpPr>
          <p:spPr>
            <a:xfrm>
              <a:off x="719403" y="3626503"/>
              <a:ext cx="4148496" cy="2488468"/>
            </a:xfrm>
            <a:custGeom>
              <a:avLst/>
              <a:gdLst>
                <a:gd name="connsiteX0" fmla="*/ 0 w 3761969"/>
                <a:gd name="connsiteY0" fmla="*/ 248847 h 2488468"/>
                <a:gd name="connsiteX1" fmla="*/ 248847 w 3761969"/>
                <a:gd name="connsiteY1" fmla="*/ 0 h 2488468"/>
                <a:gd name="connsiteX2" fmla="*/ 3513122 w 3761969"/>
                <a:gd name="connsiteY2" fmla="*/ 0 h 2488468"/>
                <a:gd name="connsiteX3" fmla="*/ 3761969 w 3761969"/>
                <a:gd name="connsiteY3" fmla="*/ 248847 h 2488468"/>
                <a:gd name="connsiteX4" fmla="*/ 3761969 w 3761969"/>
                <a:gd name="connsiteY4" fmla="*/ 2239621 h 2488468"/>
                <a:gd name="connsiteX5" fmla="*/ 3513122 w 3761969"/>
                <a:gd name="connsiteY5" fmla="*/ 2488468 h 2488468"/>
                <a:gd name="connsiteX6" fmla="*/ 248847 w 3761969"/>
                <a:gd name="connsiteY6" fmla="*/ 2488468 h 2488468"/>
                <a:gd name="connsiteX7" fmla="*/ 0 w 3761969"/>
                <a:gd name="connsiteY7" fmla="*/ 2239621 h 2488468"/>
                <a:gd name="connsiteX8" fmla="*/ 0 w 3761969"/>
                <a:gd name="connsiteY8" fmla="*/ 248847 h 248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61969" h="2488468">
                  <a:moveTo>
                    <a:pt x="0" y="248847"/>
                  </a:moveTo>
                  <a:cubicBezTo>
                    <a:pt x="0" y="111413"/>
                    <a:pt x="111413" y="0"/>
                    <a:pt x="248847" y="0"/>
                  </a:cubicBezTo>
                  <a:lnTo>
                    <a:pt x="3513122" y="0"/>
                  </a:lnTo>
                  <a:cubicBezTo>
                    <a:pt x="3650556" y="0"/>
                    <a:pt x="3761969" y="111413"/>
                    <a:pt x="3761969" y="248847"/>
                  </a:cubicBezTo>
                  <a:lnTo>
                    <a:pt x="3761969" y="2239621"/>
                  </a:lnTo>
                  <a:cubicBezTo>
                    <a:pt x="3761969" y="2377055"/>
                    <a:pt x="3650556" y="2488468"/>
                    <a:pt x="3513122" y="2488468"/>
                  </a:cubicBezTo>
                  <a:lnTo>
                    <a:pt x="248847" y="2488468"/>
                  </a:lnTo>
                  <a:cubicBezTo>
                    <a:pt x="111413" y="2488468"/>
                    <a:pt x="0" y="2377055"/>
                    <a:pt x="0" y="2239621"/>
                  </a:cubicBezTo>
                  <a:lnTo>
                    <a:pt x="0" y="24884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5293" tIns="581881" rIns="961736" bIns="115293" numCol="1" spcCol="1270" anchor="t" anchorCtr="0">
              <a:noAutofit/>
            </a:bodyPr>
            <a:lstStyle/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Составляется план </a:t>
              </a:r>
              <a:r>
                <a:rPr lang="ru-RU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индивидуального </a:t>
              </a: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сопровождения.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6944145" y="197478"/>
              <a:ext cx="4638255" cy="5896609"/>
            </a:xfrm>
            <a:custGeom>
              <a:avLst/>
              <a:gdLst>
                <a:gd name="connsiteX0" fmla="*/ 0 w 4516938"/>
                <a:gd name="connsiteY0" fmla="*/ 451694 h 5896608"/>
                <a:gd name="connsiteX1" fmla="*/ 451694 w 4516938"/>
                <a:gd name="connsiteY1" fmla="*/ 0 h 5896608"/>
                <a:gd name="connsiteX2" fmla="*/ 4065244 w 4516938"/>
                <a:gd name="connsiteY2" fmla="*/ 0 h 5896608"/>
                <a:gd name="connsiteX3" fmla="*/ 4516938 w 4516938"/>
                <a:gd name="connsiteY3" fmla="*/ 451694 h 5896608"/>
                <a:gd name="connsiteX4" fmla="*/ 4516938 w 4516938"/>
                <a:gd name="connsiteY4" fmla="*/ 5444914 h 5896608"/>
                <a:gd name="connsiteX5" fmla="*/ 4065244 w 4516938"/>
                <a:gd name="connsiteY5" fmla="*/ 5896608 h 5896608"/>
                <a:gd name="connsiteX6" fmla="*/ 451694 w 4516938"/>
                <a:gd name="connsiteY6" fmla="*/ 5896608 h 5896608"/>
                <a:gd name="connsiteX7" fmla="*/ 0 w 4516938"/>
                <a:gd name="connsiteY7" fmla="*/ 5444914 h 5896608"/>
                <a:gd name="connsiteX8" fmla="*/ 0 w 4516938"/>
                <a:gd name="connsiteY8" fmla="*/ 451694 h 589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16938" h="5896608">
                  <a:moveTo>
                    <a:pt x="0" y="451694"/>
                  </a:moveTo>
                  <a:cubicBezTo>
                    <a:pt x="0" y="202230"/>
                    <a:pt x="202230" y="0"/>
                    <a:pt x="451694" y="0"/>
                  </a:cubicBezTo>
                  <a:lnTo>
                    <a:pt x="4065244" y="0"/>
                  </a:lnTo>
                  <a:cubicBezTo>
                    <a:pt x="4314708" y="0"/>
                    <a:pt x="4516938" y="202230"/>
                    <a:pt x="4516938" y="451694"/>
                  </a:cubicBezTo>
                  <a:lnTo>
                    <a:pt x="4516938" y="5444914"/>
                  </a:lnTo>
                  <a:cubicBezTo>
                    <a:pt x="4516938" y="5694378"/>
                    <a:pt x="4314708" y="5896608"/>
                    <a:pt x="4065244" y="5896608"/>
                  </a:cubicBezTo>
                  <a:lnTo>
                    <a:pt x="451694" y="5896608"/>
                  </a:lnTo>
                  <a:cubicBezTo>
                    <a:pt x="202230" y="5896608"/>
                    <a:pt x="0" y="5694378"/>
                    <a:pt x="0" y="5444914"/>
                  </a:cubicBezTo>
                  <a:lnTo>
                    <a:pt x="0" y="45169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2918" tIns="126606" rIns="126605" bIns="1232220" numCol="1" spcCol="1270" anchor="t" anchorCtr="0">
              <a:noAutofit/>
            </a:bodyPr>
            <a:lstStyle/>
            <a:p>
              <a:pPr marL="171450" lvl="1" indent="-171450" algn="just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Интенсивное </a:t>
              </a:r>
              <a:r>
                <a:rPr lang="ru-RU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сопровождение</a:t>
              </a:r>
              <a:r>
                <a:rPr lang="ru-RU" sz="1500" u="sng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разрабатывается план сопровождения выпускника; </a:t>
              </a:r>
            </a:p>
            <a:p>
              <a:pPr marL="171450" lvl="1" indent="-171450" algn="just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algn="just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endPara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lvl="1" indent="-171450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плана сопровождения выпускника; Проведение мониторинга и консилиума.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719403" y="162461"/>
              <a:ext cx="4355674" cy="3294420"/>
            </a:xfrm>
            <a:custGeom>
              <a:avLst/>
              <a:gdLst>
                <a:gd name="connsiteX0" fmla="*/ 0 w 4406776"/>
                <a:gd name="connsiteY0" fmla="*/ 329442 h 3294420"/>
                <a:gd name="connsiteX1" fmla="*/ 329442 w 4406776"/>
                <a:gd name="connsiteY1" fmla="*/ 0 h 3294420"/>
                <a:gd name="connsiteX2" fmla="*/ 4077334 w 4406776"/>
                <a:gd name="connsiteY2" fmla="*/ 0 h 3294420"/>
                <a:gd name="connsiteX3" fmla="*/ 4406776 w 4406776"/>
                <a:gd name="connsiteY3" fmla="*/ 329442 h 3294420"/>
                <a:gd name="connsiteX4" fmla="*/ 4406776 w 4406776"/>
                <a:gd name="connsiteY4" fmla="*/ 2964978 h 3294420"/>
                <a:gd name="connsiteX5" fmla="*/ 4077334 w 4406776"/>
                <a:gd name="connsiteY5" fmla="*/ 3294420 h 3294420"/>
                <a:gd name="connsiteX6" fmla="*/ 329442 w 4406776"/>
                <a:gd name="connsiteY6" fmla="*/ 3294420 h 3294420"/>
                <a:gd name="connsiteX7" fmla="*/ 0 w 4406776"/>
                <a:gd name="connsiteY7" fmla="*/ 2964978 h 3294420"/>
                <a:gd name="connsiteX8" fmla="*/ 0 w 4406776"/>
                <a:gd name="connsiteY8" fmla="*/ 329442 h 329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6776" h="3294420">
                  <a:moveTo>
                    <a:pt x="0" y="329442"/>
                  </a:moveTo>
                  <a:cubicBezTo>
                    <a:pt x="0" y="147496"/>
                    <a:pt x="147496" y="0"/>
                    <a:pt x="329442" y="0"/>
                  </a:cubicBezTo>
                  <a:lnTo>
                    <a:pt x="4077334" y="0"/>
                  </a:lnTo>
                  <a:cubicBezTo>
                    <a:pt x="4259280" y="0"/>
                    <a:pt x="4406776" y="147496"/>
                    <a:pt x="4406776" y="329442"/>
                  </a:cubicBezTo>
                  <a:lnTo>
                    <a:pt x="4406776" y="2964978"/>
                  </a:lnTo>
                  <a:cubicBezTo>
                    <a:pt x="4406776" y="3146924"/>
                    <a:pt x="4259280" y="3294420"/>
                    <a:pt x="4077334" y="3294420"/>
                  </a:cubicBezTo>
                  <a:lnTo>
                    <a:pt x="329442" y="3294420"/>
                  </a:lnTo>
                  <a:cubicBezTo>
                    <a:pt x="147496" y="3294420"/>
                    <a:pt x="0" y="3146924"/>
                    <a:pt x="0" y="2964978"/>
                  </a:cubicBezTo>
                  <a:lnTo>
                    <a:pt x="0" y="32944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1426" tIns="111426" rIns="1102951" bIns="729130" numCol="1" spcCol="1270" anchor="t" anchorCtr="0">
              <a:noAutofit/>
            </a:bodyPr>
            <a:lstStyle/>
            <a:p>
              <a:pPr marL="171450" lvl="1" indent="-171450" algn="just" defTabSz="66675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Поддерживающее сопровождение (мониторинг 1 раз в  год</a:t>
              </a:r>
              <a:r>
                <a:rPr lang="ru-RU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 </a:t>
              </a:r>
            </a:p>
            <a:p>
              <a:pPr marL="0" lvl="1" algn="just" defTabSz="66675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случае ухудшения ситуации, учреждение профессионального образования </a:t>
              </a:r>
              <a:r>
                <a:rPr lang="ru-RU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информирует</a:t>
              </a:r>
            </a:p>
            <a:p>
              <a:pPr marL="0" lvl="1" algn="just" defTabSz="666750">
                <a:lnSpc>
                  <a:spcPct val="90000"/>
                </a:lnSpc>
                <a:spcAft>
                  <a:spcPct val="15000"/>
                </a:spcAft>
              </a:pPr>
              <a:r>
                <a:rPr lang="ru-RU" sz="15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органы опеки.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388893" y="768357"/>
              <a:ext cx="2600582" cy="2600582"/>
            </a:xfrm>
            <a:custGeom>
              <a:avLst/>
              <a:gdLst>
                <a:gd name="connsiteX0" fmla="*/ 0 w 2600582"/>
                <a:gd name="connsiteY0" fmla="*/ 2600582 h 2600582"/>
                <a:gd name="connsiteX1" fmla="*/ 2600582 w 2600582"/>
                <a:gd name="connsiteY1" fmla="*/ 0 h 2600582"/>
                <a:gd name="connsiteX2" fmla="*/ 2600582 w 2600582"/>
                <a:gd name="connsiteY2" fmla="*/ 2600582 h 2600582"/>
                <a:gd name="connsiteX3" fmla="*/ 0 w 2600582"/>
                <a:gd name="connsiteY3" fmla="*/ 2600582 h 26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582" h="2600582">
                  <a:moveTo>
                    <a:pt x="0" y="2600582"/>
                  </a:moveTo>
                  <a:cubicBezTo>
                    <a:pt x="0" y="1164320"/>
                    <a:pt x="1164320" y="0"/>
                    <a:pt x="2600582" y="0"/>
                  </a:cubicBezTo>
                  <a:lnTo>
                    <a:pt x="2600582" y="2600582"/>
                  </a:lnTo>
                  <a:lnTo>
                    <a:pt x="0" y="2600582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8618" tIns="688618" rIns="117348" bIns="117348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50" dirty="0"/>
                <a:t>Базовый уровень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6119607" y="808432"/>
              <a:ext cx="2600582" cy="2600582"/>
            </a:xfrm>
            <a:custGeom>
              <a:avLst/>
              <a:gdLst>
                <a:gd name="connsiteX0" fmla="*/ 0 w 2600582"/>
                <a:gd name="connsiteY0" fmla="*/ 2600582 h 2600582"/>
                <a:gd name="connsiteX1" fmla="*/ 2600582 w 2600582"/>
                <a:gd name="connsiteY1" fmla="*/ 0 h 2600582"/>
                <a:gd name="connsiteX2" fmla="*/ 2600582 w 2600582"/>
                <a:gd name="connsiteY2" fmla="*/ 2600582 h 2600582"/>
                <a:gd name="connsiteX3" fmla="*/ 0 w 2600582"/>
                <a:gd name="connsiteY3" fmla="*/ 2600582 h 26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582" h="2600582">
                  <a:moveTo>
                    <a:pt x="0" y="0"/>
                  </a:moveTo>
                  <a:cubicBezTo>
                    <a:pt x="1436262" y="0"/>
                    <a:pt x="2600582" y="1164320"/>
                    <a:pt x="2600582" y="2600582"/>
                  </a:cubicBezTo>
                  <a:lnTo>
                    <a:pt x="0" y="2600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348" tIns="688618" rIns="688618" bIns="117348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50" dirty="0"/>
                <a:t>Экстренный уровень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 rot="21600000">
              <a:off x="6089544" y="3500215"/>
              <a:ext cx="2600582" cy="2600583"/>
            </a:xfrm>
            <a:custGeom>
              <a:avLst/>
              <a:gdLst>
                <a:gd name="connsiteX0" fmla="*/ 0 w 2600582"/>
                <a:gd name="connsiteY0" fmla="*/ 2600582 h 2600582"/>
                <a:gd name="connsiteX1" fmla="*/ 2600582 w 2600582"/>
                <a:gd name="connsiteY1" fmla="*/ 0 h 2600582"/>
                <a:gd name="connsiteX2" fmla="*/ 2600582 w 2600582"/>
                <a:gd name="connsiteY2" fmla="*/ 2600582 h 2600582"/>
                <a:gd name="connsiteX3" fmla="*/ 0 w 2600582"/>
                <a:gd name="connsiteY3" fmla="*/ 2600582 h 26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582" h="2600582">
                  <a:moveTo>
                    <a:pt x="2600582" y="0"/>
                  </a:moveTo>
                  <a:cubicBezTo>
                    <a:pt x="2600582" y="1436262"/>
                    <a:pt x="1436262" y="2600582"/>
                    <a:pt x="0" y="2600582"/>
                  </a:cubicBezTo>
                  <a:lnTo>
                    <a:pt x="0" y="0"/>
                  </a:lnTo>
                  <a:lnTo>
                    <a:pt x="2600582" y="0"/>
                  </a:lnTo>
                  <a:close/>
                </a:path>
              </a:pathLst>
            </a:custGeom>
            <a:solidFill>
              <a:srgbClr val="F5801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348" tIns="117349" rIns="688618" bIns="688618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50" dirty="0"/>
                <a:t>Кризисный уровень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 rot="21600000">
              <a:off x="3388893" y="3489059"/>
              <a:ext cx="2600582" cy="2600582"/>
            </a:xfrm>
            <a:custGeom>
              <a:avLst/>
              <a:gdLst>
                <a:gd name="connsiteX0" fmla="*/ 0 w 2600582"/>
                <a:gd name="connsiteY0" fmla="*/ 2600582 h 2600582"/>
                <a:gd name="connsiteX1" fmla="*/ 2600582 w 2600582"/>
                <a:gd name="connsiteY1" fmla="*/ 0 h 2600582"/>
                <a:gd name="connsiteX2" fmla="*/ 2600582 w 2600582"/>
                <a:gd name="connsiteY2" fmla="*/ 2600582 h 2600582"/>
                <a:gd name="connsiteX3" fmla="*/ 0 w 2600582"/>
                <a:gd name="connsiteY3" fmla="*/ 2600582 h 260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0582" h="2600582">
                  <a:moveTo>
                    <a:pt x="2600582" y="2600582"/>
                  </a:moveTo>
                  <a:cubicBezTo>
                    <a:pt x="1164320" y="2600582"/>
                    <a:pt x="0" y="1436262"/>
                    <a:pt x="0" y="0"/>
                  </a:cubicBezTo>
                  <a:lnTo>
                    <a:pt x="2600582" y="0"/>
                  </a:lnTo>
                  <a:lnTo>
                    <a:pt x="2600582" y="260058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8618" tIns="117348" rIns="117348" bIns="688618" numCol="1" spcCol="1270" anchor="ctr" anchorCtr="0">
              <a:noAutofit/>
            </a:bodyPr>
            <a:lstStyle/>
            <a:p>
              <a:pPr algn="ctr" defTabSz="733425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50" dirty="0"/>
                <a:t>Диагностика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7</a:t>
            </a:fld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4179611" y="1183576"/>
            <a:ext cx="685800" cy="347354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/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4842872" y="2292401"/>
            <a:ext cx="365237" cy="680068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500"/>
          </a:p>
        </p:txBody>
      </p:sp>
      <p:sp>
        <p:nvSpPr>
          <p:cNvPr id="18" name="Круговая стрелка 17"/>
          <p:cNvSpPr/>
          <p:nvPr/>
        </p:nvSpPr>
        <p:spPr>
          <a:xfrm>
            <a:off x="4296959" y="2265969"/>
            <a:ext cx="487894" cy="424255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Круговая стрелка 18"/>
          <p:cNvSpPr/>
          <p:nvPr/>
        </p:nvSpPr>
        <p:spPr>
          <a:xfrm rot="10800000">
            <a:off x="4296959" y="2429144"/>
            <a:ext cx="487894" cy="424255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2158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134462" y="46166"/>
            <a:ext cx="4025591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постинтернатому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сопровождению несовершеннолетнего Ф.И.О., г.р. по состоянию на ______________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202_ 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 defTabSz="685800" eaLnBrk="0" hangingPunct="0"/>
            <a:endParaRPr lang="ru-RU" sz="13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95993"/>
            <a:ext cx="3885492" cy="44332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573" y="889558"/>
            <a:ext cx="4135228" cy="327176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3970600" cy="25267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9582"/>
            <a:ext cx="3744416" cy="252674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1A12-EC45-422D-A7C2-4FEF899B3017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19548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ВЫПУСКНИКОВ ОРГАНАМИ ОПЕКИ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C3A8FF-579E-41D1-8A73-E5340D57C359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10436</TotalTime>
  <Words>384</Words>
  <Application>Microsoft Office PowerPoint</Application>
  <PresentationFormat>Экран (16:9)</PresentationFormat>
  <Paragraphs>122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Кожевникова Галина Андреевна</cp:lastModifiedBy>
  <cp:revision>603</cp:revision>
  <cp:lastPrinted>2021-01-07T05:53:54Z</cp:lastPrinted>
  <dcterms:created xsi:type="dcterms:W3CDTF">2014-06-03T04:33:56Z</dcterms:created>
  <dcterms:modified xsi:type="dcterms:W3CDTF">2023-02-10T05:36:19Z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