
<file path=[Content_Types].xml><?xml version="1.0" encoding="utf-8"?>
<Types xmlns="http://schemas.openxmlformats.org/package/2006/content-types">
  <Default Extension="emf" ContentType="image/x-emf"/>
  <Default Extension="jpg" ContentType="image/jpeg"/>
  <Default Extension="wmf" ContentType="image/x-wmf"/>
  <Default Extension="png" ContentType="image/png"/>
  <Default Extension="xml" ContentType="application/xml"/>
  <Default Extension="jpeg" ContentType="image/jpeg"/>
  <Default Extension="rels" ContentType="application/vnd.openxmlformats-package.relationships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Slides/notesSlide4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slideLayouts/slideLayout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docProps/app.xml" ContentType="application/vnd.openxmlformats-officedocument.extended-properties+xml"/>
  <Override PartName="/ppt/notesSlides/notesSlide2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s/slide8.xml" ContentType="application/vnd.openxmlformats-officedocument.presentationml.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notesSlides/notesSlide5.xml" ContentType="application/vnd.openxmlformats-officedocument.presentationml.notesSlid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theme/theme2.xml" ContentType="application/vnd.openxmlformats-officedocument.theme+xml"/>
  <Override PartName="/ppt/slides/slide5.xml" ContentType="application/vnd.openxmlformats-officedocument.presentationml.slid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notesMasterIdLst>
    <p:notesMasterId r:id="rId2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6858000" type="screen4x3"/>
  <p:notesSz cx="9144000" cy="6858000"/>
  <p:defaultTextStyle>
    <a:lvl1pPr marL="0" indent="0" algn="l" defTabSz="914400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Trebuchet MS"/>
      </a:defRPr>
    </a:lvl1pPr>
    <a:lvl2pPr marL="457200" indent="457200" algn="l" defTabSz="914400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Trebuchet MS"/>
      </a:defRPr>
    </a:lvl2pPr>
    <a:lvl3pPr marL="914400" indent="914400" algn="l" defTabSz="914400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Trebuchet MS"/>
      </a:defRPr>
    </a:lvl3pPr>
    <a:lvl4pPr marL="1371600" indent="1371600" algn="l" defTabSz="914400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Trebuchet MS"/>
      </a:defRPr>
    </a:lvl4pPr>
    <a:lvl5pPr marL="1828800" indent="1828800" algn="l" defTabSz="914400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Trebuchet MS"/>
      </a:defRPr>
    </a:lvl5pPr>
    <a:lvl6pPr>
      <a:defRPr lang="ru-RU" sz="1800"/>
    </a:lvl6pPr>
    <a:lvl7pPr>
      <a:defRPr lang="ru-RU" sz="1800"/>
    </a:lvl7pPr>
    <a:lvl8pPr>
      <a:defRPr lang="ru-RU" sz="1800"/>
    </a:lvl8pPr>
    <a:lvl9pPr>
      <a:defRPr lang="ru-RU" sz="1800"/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E8B1032C-EA38-4F05-BA0D-38AFFFC7BED3}">
  <a:tblStyle styleId="{793D81CF-94F2-401A-BA57-92F5A7B2D0C5}" styleName="Medium Style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dk1"/>
              </a:solidFill>
            </a:ln>
          </a:left>
          <a:right>
            <a:ln w="12700">
              <a:solidFill>
                <a:schemeClr val="dk1"/>
              </a:solidFill>
            </a:ln>
          </a:right>
          <a:top>
            <a:ln w="12700">
              <a:solidFill>
                <a:schemeClr val="dk1"/>
              </a:solidFill>
            </a:ln>
          </a:top>
          <a:bottom>
            <a:ln w="12700">
              <a:solidFill>
                <a:schemeClr val="dk1"/>
              </a:solidFill>
            </a:ln>
          </a:bottom>
          <a:insideH>
            <a:ln w="12700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dk1"/>
      </a:tcTxStyle>
      <a:tcStyle>
        <a:tcBdr/>
      </a:tcStyle>
    </a:lastCol>
    <a:firstCol>
      <a:tcTxStyle b="on">
        <a:fontRef idx="minor">
          <a:prstClr val="black"/>
        </a:fontRef>
        <a:schemeClr val="dk1"/>
      </a:tcTxStyle>
      <a:tcStyle>
        <a:tcBdr/>
      </a:tcStyle>
    </a:firstCol>
    <a:lastRow>
      <a:tcTxStyle b="on">
        <a:fontRef idx="minor">
          <a:prstClr val="black"/>
        </a:fontRef>
        <a:schemeClr val="dk1"/>
      </a:tcTxStyle>
      <a:tcStyle>
        <a:tcBdr>
          <a:top>
            <a:ln w="38100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8B1032C-EA38-4F05-BA0D-38AFFFC7BED3}" styleName="Light Style 3 - Accent 6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accent6"/>
              </a:solidFill>
            </a:ln>
          </a:left>
          <a:right>
            <a:ln w="12700">
              <a:solidFill>
                <a:schemeClr val="accent6"/>
              </a:solidFill>
            </a:ln>
          </a:right>
          <a:top>
            <a:ln w="12700">
              <a:solidFill>
                <a:schemeClr val="accent6"/>
              </a:solidFill>
            </a:ln>
          </a:top>
          <a:bottom>
            <a:ln w="12700">
              <a:solidFill>
                <a:schemeClr val="accent6"/>
              </a:solidFill>
            </a:ln>
          </a:bottom>
          <a:insideH>
            <a:ln w="12700">
              <a:solidFill>
                <a:schemeClr val="accent6"/>
              </a:solidFill>
            </a:ln>
          </a:insideH>
          <a:insideV>
            <a:ln w="12700">
              <a:solidFill>
                <a:schemeClr val="accent6"/>
              </a:solidFill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dk1"/>
      </a:tcTxStyle>
      <a:tcStyle>
        <a:tcBdr/>
      </a:tcStyle>
    </a:lastCol>
    <a:firstCol>
      <a:tcTxStyle b="on">
        <a:fontRef idx="minor">
          <a:prstClr val="black"/>
        </a:fontRef>
        <a:schemeClr val="dk1"/>
      </a:tcTxStyle>
      <a:tcStyle>
        <a:tcBdr/>
      </a:tcStyle>
    </a:firstCol>
    <a:lastRow>
      <a:tcTxStyle b="on">
        <a:fontRef idx="minor">
          <a:prstClr val="black"/>
        </a:fontRef>
        <a:schemeClr val="dk1"/>
      </a:tcTxStyle>
      <a:tcStyle>
        <a:tcBdr>
          <a:top>
            <a:ln w="38100">
              <a:solidFill>
                <a:schemeClr val="accent6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dk1"/>
      </a:tcTxStyle>
      <a:tcStyle>
        <a:tcBdr>
          <a:bottom>
            <a:ln w="38100">
              <a:solidFill>
                <a:schemeClr val="accent6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 /><Relationship Id="rId24" Type="http://schemas.openxmlformats.org/officeDocument/2006/relationships/tableStyles" Target="tableStyles.xml" /><Relationship Id="rId25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Pr shadeToTitle="0">
        <a:solidFill>
          <a:schemeClr val="lt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1922" name="Верхний колонтитул 1"/>
          <p:cNvSpPr>
            <a:spLocks noChangeShapeType="1" noGrp="1"/>
          </p:cNvSpPr>
          <p:nvPr>
            <p:ph type="hdr" idx="0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>
              <a:defRPr/>
            </a:pPr>
            <a:endParaRPr sz="1400"/>
          </a:p>
        </p:txBody>
      </p:sp>
      <p:sp>
        <p:nvSpPr>
          <p:cNvPr id="81923" name="Дата 2"/>
          <p:cNvSpPr>
            <a:spLocks noChangeShapeType="1" noGrp="1"/>
          </p:cNvSpPr>
          <p:nvPr>
            <p:ph type="dt" idx="1"/>
          </p:nvPr>
        </p:nvSpPr>
        <p:spPr bwMode="auto">
          <a:xfrm>
            <a:off x="3884612" y="0"/>
            <a:ext cx="2971800" cy="457200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Trebuchet MS"/>
              </a:defRPr>
            </a:lvl1pPr>
            <a:lvl2pPr marL="45720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Trebuchet MS"/>
              </a:defRPr>
            </a:lvl2pPr>
            <a:lvl3pPr marL="9144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Trebuchet MS"/>
              </a:defRPr>
            </a:lvl3pPr>
            <a:lvl4pPr marL="13716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Trebuchet MS"/>
              </a:defRPr>
            </a:lvl4pPr>
            <a:lvl5pPr marL="18288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Trebuchet MS"/>
              </a:defRPr>
            </a:lvl5pPr>
          </a:lstStyle>
          <a:p>
            <a:pPr marL="0" lvl="0" indent="0" algn="r">
              <a:spcBef>
                <a:spcPts val="0"/>
              </a:spcBef>
              <a:buNone/>
              <a:defRPr/>
            </a:pPr>
            <a:r>
              <a:rPr sz="1200">
                <a:latin typeface="Calibri"/>
              </a:rPr>
              <a:t>*</a:t>
            </a:r>
            <a:endParaRPr/>
          </a:p>
        </p:txBody>
      </p:sp>
      <p:sp>
        <p:nvSpPr>
          <p:cNvPr id="81924" name="Образ слайда 3"/>
          <p:cNvSpPr>
            <a:spLocks noChangeShapeType="1" noGrp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81925" name="Заметки 4"/>
          <p:cNvSpPr>
            <a:spLocks noChangeShapeType="1" noGrp="1"/>
          </p:cNvSpPr>
          <p:nvPr>
            <p:ph type="body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dk1"/>
                </a:solidFill>
                <a:latin typeface="Calibri"/>
              </a:defRPr>
            </a:lvl1pPr>
            <a:lvl2pPr marL="45720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dk1"/>
                </a:solidFill>
                <a:latin typeface="Calibri"/>
              </a:defRPr>
            </a:lvl2pPr>
            <a:lvl3pPr marL="9144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dk1"/>
                </a:solidFill>
                <a:latin typeface="Calibri"/>
              </a:defRPr>
            </a:lvl3pPr>
            <a:lvl4pPr marL="13716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dk1"/>
                </a:solidFill>
                <a:latin typeface="Calibri"/>
              </a:defRPr>
            </a:lvl4pPr>
            <a:lvl5pPr marL="18288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0" lvl="0" indent="0">
              <a:spcBef>
                <a:spcPts val="0"/>
              </a:spcBef>
              <a:buNone/>
              <a:defRPr/>
            </a:pPr>
            <a:r>
              <a:rPr/>
              <a:t>Образец текста</a:t>
            </a:r>
            <a:endParaRPr/>
          </a:p>
          <a:p>
            <a:pPr marL="457200" lvl="1" indent="0">
              <a:spcBef>
                <a:spcPts val="0"/>
              </a:spcBef>
              <a:buNone/>
              <a:defRPr/>
            </a:pPr>
            <a:r>
              <a:rPr/>
              <a:t>Второй уровень</a:t>
            </a:r>
            <a:endParaRPr/>
          </a:p>
          <a:p>
            <a:pPr marL="914400" lvl="2" indent="0">
              <a:spcBef>
                <a:spcPts val="0"/>
              </a:spcBef>
              <a:buNone/>
              <a:defRPr/>
            </a:pPr>
            <a:r>
              <a:rPr/>
              <a:t>Третий уровень</a:t>
            </a:r>
            <a:endParaRPr/>
          </a:p>
          <a:p>
            <a:pPr marL="1371600" lvl="3" indent="0">
              <a:spcBef>
                <a:spcPts val="0"/>
              </a:spcBef>
              <a:buNone/>
              <a:defRPr/>
            </a:pPr>
            <a:r>
              <a:rPr/>
              <a:t>Четвертый уровень</a:t>
            </a:r>
            <a:endParaRPr/>
          </a:p>
          <a:p>
            <a:pPr marL="1828800" lvl="4" indent="0">
              <a:spcBef>
                <a:spcPts val="0"/>
              </a:spcBef>
              <a:buNone/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81926" name="Нижний колонтитул 5"/>
          <p:cNvSpPr>
            <a:spLocks noChangeShapeType="1" noGrp="1"/>
          </p:cNvSpPr>
          <p:nvPr>
            <p:ph type="ftr" idx="4"/>
          </p:nvPr>
        </p:nvSpPr>
        <p:spPr bwMode="auto">
          <a:xfrm>
            <a:off x="0" y="8685212"/>
            <a:ext cx="2971800" cy="4572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>
              <a:defRPr/>
            </a:pPr>
            <a:endParaRPr sz="1400"/>
          </a:p>
        </p:txBody>
      </p:sp>
      <p:sp>
        <p:nvSpPr>
          <p:cNvPr id="81927" name="Номер слайда 6"/>
          <p:cNvSpPr>
            <a:spLocks noChangeShapeType="1" noGrp="1"/>
          </p:cNvSpPr>
          <p:nvPr>
            <p:ph type="sldNum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</p:spPr>
        <p:txBody>
          <a:bodyPr lIns="91440" tIns="45720" rIns="91440" bIns="45720" anchor="b"/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Trebuchet MS"/>
              </a:defRPr>
            </a:lvl1pPr>
            <a:lvl2pPr marL="45720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Trebuchet MS"/>
              </a:defRPr>
            </a:lvl2pPr>
            <a:lvl3pPr marL="9144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Trebuchet MS"/>
              </a:defRPr>
            </a:lvl3pPr>
            <a:lvl4pPr marL="13716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Trebuchet MS"/>
              </a:defRPr>
            </a:lvl4pPr>
            <a:lvl5pPr marL="18288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Trebuchet MS"/>
              </a:defRPr>
            </a:lvl5pPr>
          </a:lstStyle>
          <a:p>
            <a:pPr marL="0" lvl="0" indent="0" algn="r">
              <a:spcBef>
                <a:spcPts val="0"/>
              </a:spcBef>
              <a:buNone/>
              <a:defRPr/>
            </a:pPr>
            <a:fld id="{D038279B-FC19-497E-A7D1-5ADD9CAF016F}" type="slidenum">
              <a:rPr sz="1200">
                <a:latin typeface="Calibri"/>
              </a:rPr>
              <a:t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ChangeShapeType="1" noGrp="1"/>
          </p:cNvSpPr>
          <p:nvPr>
            <p:ph type="sldImg" idx="0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</p:spPr>
        <p:txBody>
          <a:bodyPr lIns="91440" tIns="45720" rIns="91440" bIns="45720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82947" name="Заметки 2"/>
          <p:cNvSpPr>
            <a:spLocks noChangeShapeType="1"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lvl="0">
              <a:spcBef>
                <a:spcPts val="0"/>
              </a:spcBef>
              <a:defRPr/>
            </a:pPr>
            <a:r>
              <a:rPr/>
              <a:t>Потери по-японски называются муда — японское слово, которое означает потери, отходы, то есть любую деятельность, которая потребляет ресурсы, но не создает ценности.</a:t>
            </a:r>
            <a:endParaRPr/>
          </a:p>
        </p:txBody>
      </p:sp>
      <p:sp>
        <p:nvSpPr>
          <p:cNvPr id="82948" name="Номер слайда 3"/>
          <p:cNvSpPr txBox="1">
            <a:spLocks noChangeShapeType="1" noGrp="1"/>
          </p:cNvSpPr>
          <p:nvPr>
            <p:ph type="sldNum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 lvl="0" algn="r">
              <a:defRPr/>
            </a:pPr>
            <a:fld id="{D038279B-FC19-497E-A7D1-5ADD9CAF016F}" type="slidenum">
              <a:rPr sz="1200">
                <a:latin typeface="Calibri"/>
              </a:rPr>
              <a:t/>
            </a:fld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6018" name="Образ слайда 1"/>
          <p:cNvSpPr>
            <a:spLocks noChangeShapeType="1" noGrp="1"/>
          </p:cNvSpPr>
          <p:nvPr>
            <p:ph type="sldImg" idx="0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</p:spPr>
        <p:txBody>
          <a:bodyPr lIns="91440" tIns="45720" rIns="91440" bIns="45720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86019" name="Заметки 2"/>
          <p:cNvSpPr>
            <a:spLocks noChangeShapeType="1"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lvl="0">
              <a:spcBef>
                <a:spcPts val="0"/>
              </a:spcBef>
              <a:defRPr/>
            </a:pPr>
            <a:r>
              <a:rPr/>
              <a:t>Однотипные проблемы во всех регионах</a:t>
            </a:r>
            <a:endParaRPr/>
          </a:p>
        </p:txBody>
      </p:sp>
      <p:sp>
        <p:nvSpPr>
          <p:cNvPr id="86020" name="Номер слайда 3"/>
          <p:cNvSpPr txBox="1">
            <a:spLocks noChangeShapeType="1" noGrp="1"/>
          </p:cNvSpPr>
          <p:nvPr>
            <p:ph type="sldNum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 lvl="0" algn="r">
              <a:defRPr/>
            </a:pPr>
            <a:fld id="{D038279B-FC19-497E-A7D1-5ADD9CAF016F}" type="slidenum">
              <a:rPr sz="1200">
                <a:latin typeface="Calibri"/>
              </a:rPr>
              <a:t/>
            </a:fld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ChangeShapeType="1" noGrp="1"/>
          </p:cNvSpPr>
          <p:nvPr>
            <p:ph type="sldImg" idx="0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</p:spPr>
        <p:txBody>
          <a:bodyPr lIns="91440" tIns="45720" rIns="91440" bIns="45720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88067" name="Заметки 2"/>
          <p:cNvSpPr>
            <a:spLocks noChangeShapeType="1"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lvl="0">
              <a:spcBef>
                <a:spcPts val="0"/>
              </a:spcBef>
              <a:defRPr/>
            </a:pPr>
            <a:r>
              <a:rPr/>
              <a:t>Однотипные проблемы во всех регионах</a:t>
            </a:r>
            <a:endParaRPr/>
          </a:p>
        </p:txBody>
      </p:sp>
      <p:sp>
        <p:nvSpPr>
          <p:cNvPr id="88068" name="Номер слайда 3"/>
          <p:cNvSpPr txBox="1">
            <a:spLocks noChangeShapeType="1" noGrp="1"/>
          </p:cNvSpPr>
          <p:nvPr>
            <p:ph type="sldNum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 lvl="0" algn="r">
              <a:defRPr/>
            </a:pPr>
            <a:fld id="{D038279B-FC19-497E-A7D1-5ADD9CAF016F}" type="slidenum">
              <a:rPr sz="1200">
                <a:latin typeface="Calibri"/>
              </a:rPr>
              <a:t/>
            </a:fld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2162" name="Образ слайда 1"/>
          <p:cNvSpPr>
            <a:spLocks noChangeShapeType="1" noGrp="1"/>
          </p:cNvSpPr>
          <p:nvPr>
            <p:ph type="sldImg" idx="0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</p:spPr>
        <p:txBody>
          <a:bodyPr lIns="91440" tIns="45720" rIns="91440" bIns="45720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92163" name="Заметки 2"/>
          <p:cNvSpPr>
            <a:spLocks noChangeShapeType="1"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lIns="91440" tIns="45720" rIns="91440" bIns="45720" anchor="t"/>
          <a:lstStyle/>
          <a:p>
            <a:pPr lvl="0">
              <a:spcBef>
                <a:spcPts val="0"/>
              </a:spcBef>
              <a:defRPr/>
            </a:pPr>
            <a:r>
              <a:rPr/>
              <a:t>Спасибо за внимание. Ваши вопросы?</a:t>
            </a:r>
            <a:endParaRPr/>
          </a:p>
        </p:txBody>
      </p:sp>
      <p:sp>
        <p:nvSpPr>
          <p:cNvPr id="92164" name="Номер слайда 3"/>
          <p:cNvSpPr txBox="1">
            <a:spLocks noChangeShapeType="1" noGrp="1"/>
          </p:cNvSpPr>
          <p:nvPr>
            <p:ph type="sldNum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 lvl="0" algn="r">
              <a:defRPr/>
            </a:pPr>
            <a:fld id="{D038279B-FC19-497E-A7D1-5ADD9CAF016F}" type="slidenum">
              <a:rPr sz="1200">
                <a:latin typeface="Calibri"/>
              </a:rPr>
              <a:t/>
            </a:fld>
            <a:endParaRPr/>
          </a:p>
        </p:txBody>
      </p:sp>
    </p:spTree>
  </p:cSld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7522" name="Образ слайда 1"/>
          <p:cNvSpPr>
            <a:spLocks noChangeShapeType="1" noGrp="1"/>
          </p:cNvSpPr>
          <p:nvPr>
            <p:ph type="sldImg" idx="0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107523" name="Заметки 2"/>
          <p:cNvSpPr>
            <a:spLocks noChangeShapeType="1"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lIns="91440" tIns="45720" rIns="91440" bIns="45720" anchor="t"/>
          <a:lstStyle/>
          <a:p>
            <a:pPr lvl="0">
              <a:spcBef>
                <a:spcPts val="0"/>
              </a:spcBef>
              <a:defRPr/>
            </a:pPr>
            <a:r>
              <a:rPr sz="1400" b="1" i="0" u="none">
                <a:solidFill>
                  <a:srgbClr val="0000FF"/>
                </a:solidFill>
                <a:latin typeface="Arial"/>
                <a:ea typeface="Arial"/>
              </a:rPr>
              <a:t>Выравнивание потоков. Исключение перекрестных перемещений </a:t>
            </a:r>
            <a:endParaRPr/>
          </a:p>
        </p:txBody>
      </p:sp>
      <p:sp>
        <p:nvSpPr>
          <p:cNvPr id="107524" name="Номер слайда 3"/>
          <p:cNvSpPr txBox="1">
            <a:spLocks noChangeShapeType="1" noGrp="1"/>
          </p:cNvSpPr>
          <p:nvPr>
            <p:ph type="sldNum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 lvl="0" algn="r">
              <a:defRPr/>
            </a:pPr>
            <a:fld id="{D038279B-FC19-497E-A7D1-5ADD9CAF016F}" type="slidenum">
              <a:rPr lang="ru-RU" sz="1200">
                <a:latin typeface="Calibri"/>
              </a:rPr>
              <a:t/>
            </a:fld>
            <a:endParaRPr/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7.png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7.png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" userDrawn="1">
  <p:cSld name="Title and Object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36" name="Shape 1036"/>
          <p:cNvSpPr>
            <a:spLocks noChangeShapeType="1" noGrp="1"/>
          </p:cNvSpPr>
          <p:nvPr>
            <p:ph type="title" idx="0"/>
          </p:nvPr>
        </p:nvSpPr>
        <p:spPr bwMode="auto">
          <a:xfrm>
            <a:off x="1793875" y="4371975"/>
            <a:ext cx="6511925" cy="114300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319087" lvl="0" indent="-319087">
              <a:spcBef>
                <a:spcPts val="0"/>
              </a:spcBef>
              <a:buClr>
                <a:srgbClr val="E36406"/>
              </a:buClr>
              <a:buSzPct val="128000"/>
              <a:buFont typeface="Georgia"/>
              <a:buChar char="*"/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1037" name="Shape 1037"/>
          <p:cNvSpPr>
            <a:spLocks noChangeShapeType="1" noGrp="1"/>
          </p:cNvSpPr>
          <p:nvPr>
            <p:ph idx="1"/>
          </p:nvPr>
        </p:nvSpPr>
        <p:spPr bwMode="auto">
          <a:xfrm>
            <a:off x="1143000" y="731837"/>
            <a:ext cx="6400800" cy="3475037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228600" indent="46037" algn="l" defTabSz="914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36406"/>
              </a:buClr>
              <a:buSzPct val="130000"/>
              <a:buChar char="*"/>
              <a:defRPr sz="2200" b="0" i="0">
                <a:solidFill>
                  <a:srgbClr val="CA6AB6"/>
                </a:solidFill>
                <a:latin typeface="Trebuchet MS"/>
              </a:defRPr>
            </a:lvl1pPr>
            <a:lvl2pPr marL="547687" indent="365125" algn="l" defTabSz="914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36406"/>
              </a:buClr>
              <a:buSzPct val="130000"/>
              <a:buChar char="*"/>
              <a:defRPr sz="2000" b="0" i="0">
                <a:solidFill>
                  <a:srgbClr val="CA6AB6"/>
                </a:solidFill>
                <a:latin typeface="Trebuchet MS"/>
              </a:defRPr>
            </a:lvl2pPr>
            <a:lvl3pPr marL="822325" indent="639762" algn="l" defTabSz="914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36406"/>
              </a:buClr>
              <a:buSzPct val="130000"/>
              <a:buChar char="*"/>
              <a:defRPr sz="1800" b="0" i="0">
                <a:solidFill>
                  <a:srgbClr val="CA6AB6"/>
                </a:solidFill>
                <a:latin typeface="Trebuchet MS"/>
              </a:defRPr>
            </a:lvl3pPr>
            <a:lvl4pPr marL="1096962" indent="914400" algn="l" defTabSz="914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36406"/>
              </a:buClr>
              <a:buSzPct val="130000"/>
              <a:buChar char="*"/>
              <a:defRPr sz="1600" b="0" i="0">
                <a:solidFill>
                  <a:srgbClr val="CA6AB6"/>
                </a:solidFill>
                <a:latin typeface="Trebuchet MS"/>
              </a:defRPr>
            </a:lvl4pPr>
            <a:lvl5pPr marL="1389062" indent="1206500" algn="l" defTabSz="914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36406"/>
              </a:buClr>
              <a:buSzPct val="130000"/>
              <a:buChar char="*"/>
              <a:defRPr sz="1400" b="0" i="0">
                <a:solidFill>
                  <a:srgbClr val="CA6AB6"/>
                </a:solidFill>
                <a:latin typeface="Trebuchet MS"/>
              </a:defRPr>
            </a:lvl5pPr>
          </a:lstStyle>
          <a:p>
            <a:pPr marL="228600" lvl="0" indent="-182563">
              <a:spcBef>
                <a:spcPts val="0"/>
              </a:spcBef>
              <a:buClr>
                <a:srgbClr val="E36406"/>
              </a:buClr>
              <a:buSzPct val="130000"/>
              <a:buFont typeface="Georgia"/>
              <a:buChar char="*"/>
              <a:defRPr/>
            </a:pPr>
            <a:r>
              <a:rPr/>
              <a:t>Образец текста</a:t>
            </a:r>
            <a:endParaRPr/>
          </a:p>
          <a:p>
            <a:pPr marL="547687" lvl="1" indent="-182562">
              <a:spcBef>
                <a:spcPts val="0"/>
              </a:spcBef>
              <a:buClr>
                <a:srgbClr val="E36406"/>
              </a:buClr>
              <a:buSzPct val="130000"/>
              <a:buFont typeface="Georgia"/>
              <a:buChar char="*"/>
              <a:defRPr/>
            </a:pPr>
            <a:r>
              <a:rPr/>
              <a:t>Второй уровень</a:t>
            </a:r>
            <a:endParaRPr/>
          </a:p>
          <a:p>
            <a:pPr marL="822325" lvl="2" indent="-182563">
              <a:spcBef>
                <a:spcPts val="0"/>
              </a:spcBef>
              <a:buClr>
                <a:srgbClr val="E36406"/>
              </a:buClr>
              <a:buSzPct val="130000"/>
              <a:buFont typeface="Georgia"/>
              <a:buChar char="*"/>
              <a:defRPr/>
            </a:pPr>
            <a:r>
              <a:rPr/>
              <a:t>Третий уровень</a:t>
            </a:r>
            <a:endParaRPr/>
          </a:p>
          <a:p>
            <a:pPr marL="1096962" lvl="3" indent="-182562">
              <a:spcBef>
                <a:spcPts val="0"/>
              </a:spcBef>
              <a:buClr>
                <a:srgbClr val="E36406"/>
              </a:buClr>
              <a:buSzPct val="130000"/>
              <a:buFont typeface="Georgia"/>
              <a:buChar char="*"/>
              <a:defRPr/>
            </a:pPr>
            <a:r>
              <a:rPr/>
              <a:t>Четвертый уровень</a:t>
            </a:r>
            <a:endParaRPr/>
          </a:p>
          <a:p>
            <a:pPr marL="1389062" lvl="4" indent="-182562">
              <a:spcBef>
                <a:spcPts val="0"/>
              </a:spcBef>
              <a:buClr>
                <a:srgbClr val="E36406"/>
              </a:buClr>
              <a:buSzPct val="130000"/>
              <a:buFont typeface="Georgia"/>
              <a:buChar char="*"/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1038" name="Shape 1038"/>
          <p:cNvSpPr>
            <a:spLocks noChangeShapeType="1" noGrp="1"/>
          </p:cNvSpPr>
          <p:nvPr>
            <p:ph type="dt" idx="2"/>
          </p:nvPr>
        </p:nvSpPr>
        <p:spPr bwMode="auto">
          <a:xfrm>
            <a:off x="6172200" y="6172200"/>
            <a:ext cx="2514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Trebuchet MS"/>
              </a:defRPr>
            </a:lvl1pPr>
            <a:lvl2pPr marL="45720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Trebuchet MS"/>
              </a:defRPr>
            </a:lvl2pPr>
            <a:lvl3pPr marL="9144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Trebuchet MS"/>
              </a:defRPr>
            </a:lvl3pPr>
            <a:lvl4pPr marL="13716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Trebuchet MS"/>
              </a:defRPr>
            </a:lvl4pPr>
            <a:lvl5pPr marL="18288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Trebuchet MS"/>
              </a:defRPr>
            </a:lvl5pPr>
          </a:lstStyle>
          <a:p>
            <a:pPr marL="0" lvl="0" indent="0" algn="r">
              <a:spcBef>
                <a:spcPts val="0"/>
              </a:spcBef>
              <a:buNone/>
              <a:defRPr/>
            </a:pPr>
            <a:endParaRPr lang="en-US" sz="1100"/>
          </a:p>
        </p:txBody>
      </p:sp>
      <p:sp>
        <p:nvSpPr>
          <p:cNvPr id="1039" name="Shape 1039"/>
          <p:cNvSpPr>
            <a:spLocks noChangeShapeType="1" noGrp="1"/>
          </p:cNvSpPr>
          <p:nvPr>
            <p:ph type="ftr" idx="3"/>
          </p:nvPr>
        </p:nvSpPr>
        <p:spPr bwMode="auto">
          <a:xfrm>
            <a:off x="457200" y="6172200"/>
            <a:ext cx="33528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1040" name="Shape 1040"/>
          <p:cNvSpPr>
            <a:spLocks noChangeShapeType="1" noGrp="1"/>
          </p:cNvSpPr>
          <p:nvPr>
            <p:ph type="sldNum" idx="4"/>
          </p:nvPr>
        </p:nvSpPr>
        <p:spPr bwMode="auto">
          <a:xfrm>
            <a:off x="3810000" y="6172200"/>
            <a:ext cx="18288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Trebuchet MS"/>
              </a:defRPr>
            </a:lvl1pPr>
            <a:lvl2pPr marL="45720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Trebuchet MS"/>
              </a:defRPr>
            </a:lvl2pPr>
            <a:lvl3pPr marL="9144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Trebuchet MS"/>
              </a:defRPr>
            </a:lvl3pPr>
            <a:lvl4pPr marL="13716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Trebuchet MS"/>
              </a:defRPr>
            </a:lvl4pPr>
            <a:lvl5pPr marL="18288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Trebuchet MS"/>
              </a:defRPr>
            </a:lvl5pPr>
          </a:lstStyle>
          <a:p>
            <a:pPr marL="0" lvl="0" indent="0" algn="ctr">
              <a:spcBef>
                <a:spcPts val="0"/>
              </a:spcBef>
              <a:buNone/>
              <a:defRPr/>
            </a:pPr>
            <a:fld id="{D038279B-FC19-497E-A7D1-5ADD9CAF016F}" type="slidenum">
              <a:rPr sz="1200" b="1" i="0" u="none">
                <a:solidFill>
                  <a:srgbClr val="DC9BCF"/>
                </a:solidFill>
              </a:rPr>
              <a:t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itle" userDrawn="1">
  <p:cSld name="1_Воздушный поток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052" name="Rectangle 10"/>
          <p:cNvGrpSpPr/>
          <p:nvPr/>
        </p:nvGrpSpPr>
        <p:grpSpPr bwMode="auto">
          <a:xfrm>
            <a:off x="0" y="3865562"/>
            <a:ext cx="9144000" cy="2992437"/>
            <a:chOff x="0" y="2435"/>
            <a:chExt cx="5760" cy="1885"/>
          </a:xfrm>
        </p:grpSpPr>
        <p:pic>
          <p:nvPicPr>
            <p:cNvPr id="2050" name="Rectangle 10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0" y="2435"/>
              <a:ext cx="5760" cy="1885"/>
            </a:xfrm>
            <a:prstGeom prst="rect">
              <a:avLst/>
            </a:prstGeom>
            <a:noFill/>
          </p:spPr>
        </p:pic>
        <p:sp>
          <p:nvSpPr>
            <p:cNvPr id="2051" name="Shape 2051"/>
            <p:cNvSpPr txBox="1">
              <a:spLocks noChangeShapeType="1"/>
            </p:cNvSpPr>
            <p:nvPr/>
          </p:nvSpPr>
          <p:spPr bwMode="auto">
            <a:xfrm>
              <a:off x="0" y="2436"/>
              <a:ext cx="5760" cy="1884"/>
            </a:xfrm>
            <a:prstGeom prst="rect">
              <a:avLst/>
            </a:prstGeom>
            <a:noFill/>
          </p:spPr>
          <p:txBody>
            <a:bodyPr lIns="91440" tIns="45720" rIns="91440" bIns="45720" anchor="ctr" anchorCtr="0"/>
            <a:lstStyle/>
            <a:p>
              <a:pPr>
                <a:defRPr/>
              </a:pPr>
              <a:endParaRPr sz="1400"/>
            </a:p>
          </p:txBody>
        </p:sp>
      </p:grpSp>
      <p:grpSp>
        <p:nvGrpSpPr>
          <p:cNvPr id="2055" name="Rectangle 11"/>
          <p:cNvGrpSpPr/>
          <p:nvPr/>
        </p:nvGrpSpPr>
        <p:grpSpPr bwMode="auto">
          <a:xfrm>
            <a:off x="0" y="0"/>
            <a:ext cx="9144000" cy="3865562"/>
            <a:chOff x="0" y="0"/>
            <a:chExt cx="5760" cy="2435"/>
          </a:xfrm>
        </p:grpSpPr>
        <p:pic>
          <p:nvPicPr>
            <p:cNvPr id="2053" name="Rectangle 11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0" y="0"/>
              <a:ext cx="5760" cy="2435"/>
            </a:xfrm>
            <a:prstGeom prst="rect">
              <a:avLst/>
            </a:prstGeom>
            <a:noFill/>
          </p:spPr>
        </p:pic>
        <p:sp>
          <p:nvSpPr>
            <p:cNvPr id="2054" name="Shape 2054"/>
            <p:cNvSpPr txBox="1">
              <a:spLocks noChangeShapeType="1"/>
            </p:cNvSpPr>
            <p:nvPr/>
          </p:nvSpPr>
          <p:spPr bwMode="auto">
            <a:xfrm>
              <a:off x="0" y="0"/>
              <a:ext cx="5760" cy="2436"/>
            </a:xfrm>
            <a:prstGeom prst="rect">
              <a:avLst/>
            </a:prstGeom>
            <a:noFill/>
          </p:spPr>
          <p:txBody>
            <a:bodyPr lIns="91440" tIns="45720" rIns="91440" bIns="45720" anchor="ctr" anchorCtr="0"/>
            <a:lstStyle/>
            <a:p>
              <a:pPr>
                <a:defRPr/>
              </a:pPr>
              <a:endParaRPr sz="1400"/>
            </a:p>
          </p:txBody>
        </p:sp>
      </p:grpSp>
      <p:sp>
        <p:nvSpPr>
          <p:cNvPr id="2056" name="Rectangle 12"/>
          <p:cNvSpPr>
            <a:spLocks noChangeShapeType="1" noGrp="1"/>
          </p:cNvSpPr>
          <p:nvPr/>
        </p:nvSpPr>
        <p:spPr bwMode="auto">
          <a:xfrm>
            <a:off x="0" y="2652712"/>
            <a:ext cx="9144000" cy="2286000"/>
          </a:xfrm>
          <a:prstGeom prst="rect">
            <a:avLst/>
          </a:prstGeom>
          <a:gradFill>
            <a:gsLst>
              <a:gs pos="0">
                <a:srgbClr val="FFFF66"/>
              </a:gs>
              <a:gs pos="28999">
                <a:srgbClr val="FFFF66"/>
              </a:gs>
              <a:gs pos="44999">
                <a:srgbClr val="F4E7ED"/>
              </a:gs>
              <a:gs pos="55000">
                <a:srgbClr val="FFFF66"/>
              </a:gs>
              <a:gs pos="64999">
                <a:srgbClr val="F4E7ED"/>
              </a:gs>
              <a:gs pos="100000">
                <a:srgbClr val="FFFF66"/>
              </a:gs>
            </a:gsLst>
            <a:lin ang="5400000" scaled="1"/>
          </a:gradFill>
        </p:spPr>
        <p:txBody>
          <a:bodyPr lIns="91440" tIns="45720" rIns="91440" bIns="45720" anchor="ctr" anchorCtr="0"/>
          <a:lstStyle/>
          <a:p>
            <a:pPr>
              <a:defRPr/>
            </a:pPr>
            <a:endParaRPr sz="1400"/>
          </a:p>
        </p:txBody>
      </p:sp>
      <p:grpSp>
        <p:nvGrpSpPr>
          <p:cNvPr id="2059" name="Oval 13"/>
          <p:cNvGrpSpPr/>
          <p:nvPr/>
        </p:nvGrpSpPr>
        <p:grpSpPr bwMode="auto">
          <a:xfrm>
            <a:off x="0" y="1603375"/>
            <a:ext cx="9144000" cy="5102225"/>
            <a:chOff x="0" y="1010"/>
            <a:chExt cx="5760" cy="3214"/>
          </a:xfrm>
        </p:grpSpPr>
        <p:pic>
          <p:nvPicPr>
            <p:cNvPr id="2057" name="Oval 13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0" y="1010"/>
              <a:ext cx="5760" cy="3214"/>
            </a:xfrm>
            <a:prstGeom prst="rect">
              <a:avLst/>
            </a:prstGeom>
            <a:noFill/>
          </p:spPr>
        </p:pic>
        <p:sp>
          <p:nvSpPr>
            <p:cNvPr id="2058" name="Shape 2058"/>
            <p:cNvSpPr txBox="1">
              <a:spLocks noChangeShapeType="1"/>
            </p:cNvSpPr>
            <p:nvPr/>
          </p:nvSpPr>
          <p:spPr bwMode="auto">
            <a:xfrm>
              <a:off x="844" y="1479"/>
              <a:ext cx="4072" cy="2274"/>
            </a:xfrm>
            <a:prstGeom prst="rect">
              <a:avLst/>
            </a:prstGeom>
            <a:noFill/>
          </p:spPr>
          <p:txBody>
            <a:bodyPr lIns="91440" tIns="45720" rIns="91440" bIns="45720" anchor="ctr" anchorCtr="0"/>
            <a:lstStyle/>
            <a:p>
              <a:pPr>
                <a:defRPr/>
              </a:pPr>
              <a:endParaRPr sz="1400"/>
            </a:p>
          </p:txBody>
        </p:sp>
      </p:grpSp>
      <p:sp>
        <p:nvSpPr>
          <p:cNvPr id="2060" name="Title Placeholder 1"/>
          <p:cNvSpPr>
            <a:spLocks noChangeShapeType="1" noGrp="1"/>
          </p:cNvSpPr>
          <p:nvPr>
            <p:ph type="title" idx="0"/>
          </p:nvPr>
        </p:nvSpPr>
        <p:spPr bwMode="auto">
          <a:xfrm>
            <a:off x="1793875" y="4371975"/>
            <a:ext cx="6511925" cy="114300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319087" lvl="0" indent="-319087">
              <a:spcBef>
                <a:spcPts val="0"/>
              </a:spcBef>
              <a:buClr>
                <a:srgbClr val="E36406"/>
              </a:buClr>
              <a:buSzPct val="128000"/>
              <a:buFont typeface="Georgia"/>
              <a:buChar char="*"/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2061" name="Text Placeholder 2"/>
          <p:cNvSpPr>
            <a:spLocks noChangeShapeType="1" noGrp="1"/>
          </p:cNvSpPr>
          <p:nvPr>
            <p:ph type="body" idx="1"/>
          </p:nvPr>
        </p:nvSpPr>
        <p:spPr bwMode="auto">
          <a:xfrm>
            <a:off x="1143000" y="731837"/>
            <a:ext cx="6400800" cy="3475037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228600" lvl="0" indent="-182563">
              <a:spcBef>
                <a:spcPts val="0"/>
              </a:spcBef>
              <a:buClr>
                <a:srgbClr val="E36406"/>
              </a:buClr>
              <a:buSzPct val="130000"/>
              <a:buFont typeface="Georgia"/>
              <a:buChar char="*"/>
              <a:defRPr/>
            </a:pPr>
            <a:r>
              <a:rPr/>
              <a:t>Образец текста</a:t>
            </a:r>
            <a:endParaRPr/>
          </a:p>
          <a:p>
            <a:pPr marL="547687" lvl="1" indent="-182562">
              <a:spcBef>
                <a:spcPts val="0"/>
              </a:spcBef>
              <a:buClr>
                <a:srgbClr val="E36406"/>
              </a:buClr>
              <a:buSzPct val="130000"/>
              <a:buFont typeface="Georgia"/>
              <a:buChar char="*"/>
              <a:defRPr/>
            </a:pPr>
            <a:r>
              <a:rPr/>
              <a:t>Второй уровень</a:t>
            </a:r>
            <a:endParaRPr/>
          </a:p>
          <a:p>
            <a:pPr marL="822325" lvl="2" indent="-182563">
              <a:spcBef>
                <a:spcPts val="0"/>
              </a:spcBef>
              <a:buClr>
                <a:srgbClr val="E36406"/>
              </a:buClr>
              <a:buSzPct val="130000"/>
              <a:buFont typeface="Georgia"/>
              <a:buChar char="*"/>
              <a:defRPr/>
            </a:pPr>
            <a:r>
              <a:rPr/>
              <a:t>Третий уровень</a:t>
            </a:r>
            <a:endParaRPr/>
          </a:p>
          <a:p>
            <a:pPr marL="1096962" lvl="3" indent="-182562">
              <a:spcBef>
                <a:spcPts val="0"/>
              </a:spcBef>
              <a:buClr>
                <a:srgbClr val="E36406"/>
              </a:buClr>
              <a:buSzPct val="130000"/>
              <a:buFont typeface="Georgia"/>
              <a:buChar char="*"/>
              <a:defRPr/>
            </a:pPr>
            <a:r>
              <a:rPr/>
              <a:t>Четвертый уровень</a:t>
            </a:r>
            <a:endParaRPr/>
          </a:p>
          <a:p>
            <a:pPr marL="1389062" lvl="4" indent="-182562">
              <a:spcBef>
                <a:spcPts val="0"/>
              </a:spcBef>
              <a:buClr>
                <a:srgbClr val="E36406"/>
              </a:buClr>
              <a:buSzPct val="130000"/>
              <a:buFont typeface="Georgia"/>
              <a:buChar char="*"/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2062" name="Date Placeholder 3"/>
          <p:cNvSpPr>
            <a:spLocks noChangeShapeType="1" noGrp="1"/>
          </p:cNvSpPr>
          <p:nvPr>
            <p:ph type="dt" idx="2"/>
          </p:nvPr>
        </p:nvSpPr>
        <p:spPr bwMode="auto">
          <a:xfrm>
            <a:off x="6172200" y="6172200"/>
            <a:ext cx="2514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spcBef>
                <a:spcPts val="0"/>
              </a:spcBef>
              <a:buNone/>
              <a:defRPr/>
            </a:pPr>
            <a:r>
              <a:rPr sz="1100" b="1" i="0" u="none">
                <a:solidFill>
                  <a:srgbClr val="DC9BCF"/>
                </a:solidFill>
              </a:rPr>
              <a:t>*</a:t>
            </a:r>
            <a:endParaRPr/>
          </a:p>
        </p:txBody>
      </p:sp>
      <p:sp>
        <p:nvSpPr>
          <p:cNvPr id="2063" name="Footer Placeholder 4"/>
          <p:cNvSpPr>
            <a:spLocks noChangeShapeType="1" noGrp="1"/>
          </p:cNvSpPr>
          <p:nvPr>
            <p:ph type="ftr" idx="3"/>
          </p:nvPr>
        </p:nvSpPr>
        <p:spPr bwMode="auto">
          <a:xfrm>
            <a:off x="457200" y="6172200"/>
            <a:ext cx="33528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2064" name="Slide Number Placeholder 5"/>
          <p:cNvSpPr>
            <a:spLocks noChangeShapeType="1" noGrp="1"/>
          </p:cNvSpPr>
          <p:nvPr>
            <p:ph type="sldNum" idx="4"/>
          </p:nvPr>
        </p:nvSpPr>
        <p:spPr bwMode="auto">
          <a:xfrm>
            <a:off x="3810000" y="6172200"/>
            <a:ext cx="18288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ctr">
              <a:spcBef>
                <a:spcPts val="0"/>
              </a:spcBef>
              <a:buNone/>
              <a:defRPr/>
            </a:pPr>
            <a:fld id="{D038279B-FC19-497E-A7D1-5ADD9CAF016F}" type="slidenum">
              <a:rPr sz="1200" b="1" i="0" u="none">
                <a:solidFill>
                  <a:srgbClr val="DC9BCF"/>
                </a:solidFill>
              </a:rPr>
              <a:t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itle" userDrawn="1">
  <p:cSld name="2_Воздушный поток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3076" name="Rectangle 6"/>
          <p:cNvGrpSpPr/>
          <p:nvPr/>
        </p:nvGrpSpPr>
        <p:grpSpPr bwMode="auto">
          <a:xfrm>
            <a:off x="0" y="5108575"/>
            <a:ext cx="9144000" cy="1749425"/>
            <a:chOff x="0" y="3218"/>
            <a:chExt cx="5760" cy="1102"/>
          </a:xfrm>
        </p:grpSpPr>
        <p:pic>
          <p:nvPicPr>
            <p:cNvPr id="3074" name="Rectangle 6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0" y="3218"/>
              <a:ext cx="5760" cy="1102"/>
            </a:xfrm>
            <a:prstGeom prst="rect">
              <a:avLst/>
            </a:prstGeom>
            <a:noFill/>
          </p:spPr>
        </p:pic>
        <p:sp>
          <p:nvSpPr>
            <p:cNvPr id="3075" name="Shape 3075"/>
            <p:cNvSpPr txBox="1">
              <a:spLocks noChangeShapeType="1"/>
            </p:cNvSpPr>
            <p:nvPr/>
          </p:nvSpPr>
          <p:spPr bwMode="auto">
            <a:xfrm>
              <a:off x="0" y="3216"/>
              <a:ext cx="5760" cy="1104"/>
            </a:xfrm>
            <a:prstGeom prst="rect">
              <a:avLst/>
            </a:prstGeom>
            <a:noFill/>
          </p:spPr>
          <p:txBody>
            <a:bodyPr lIns="91440" tIns="45720" rIns="91440" bIns="45720" anchor="ctr" anchorCtr="0"/>
            <a:lstStyle/>
            <a:p>
              <a:pPr>
                <a:defRPr/>
              </a:pPr>
              <a:endParaRPr sz="1400"/>
            </a:p>
          </p:txBody>
        </p:sp>
      </p:grpSp>
      <p:grpSp>
        <p:nvGrpSpPr>
          <p:cNvPr id="3079" name="Rectangle 7"/>
          <p:cNvGrpSpPr/>
          <p:nvPr/>
        </p:nvGrpSpPr>
        <p:grpSpPr bwMode="auto">
          <a:xfrm>
            <a:off x="0" y="0"/>
            <a:ext cx="9144000" cy="5108575"/>
            <a:chOff x="0" y="0"/>
            <a:chExt cx="5760" cy="3218"/>
          </a:xfrm>
        </p:grpSpPr>
        <p:pic>
          <p:nvPicPr>
            <p:cNvPr id="3077" name="Rectangle 7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0" y="0"/>
              <a:ext cx="5760" cy="3218"/>
            </a:xfrm>
            <a:prstGeom prst="rect">
              <a:avLst/>
            </a:prstGeom>
            <a:noFill/>
          </p:spPr>
        </p:pic>
        <p:sp>
          <p:nvSpPr>
            <p:cNvPr id="3078" name="Shape 3078"/>
            <p:cNvSpPr txBox="1">
              <a:spLocks noChangeShapeType="1"/>
            </p:cNvSpPr>
            <p:nvPr/>
          </p:nvSpPr>
          <p:spPr bwMode="auto">
            <a:xfrm>
              <a:off x="0" y="0"/>
              <a:ext cx="5760" cy="3216"/>
            </a:xfrm>
            <a:prstGeom prst="rect">
              <a:avLst/>
            </a:prstGeom>
            <a:noFill/>
          </p:spPr>
          <p:txBody>
            <a:bodyPr lIns="91440" tIns="45720" rIns="91440" bIns="45720" anchor="ctr" anchorCtr="0"/>
            <a:lstStyle/>
            <a:p>
              <a:pPr>
                <a:defRPr/>
              </a:pPr>
              <a:endParaRPr sz="1400"/>
            </a:p>
          </p:txBody>
        </p:sp>
      </p:grpSp>
      <p:sp>
        <p:nvSpPr>
          <p:cNvPr id="3080" name="Rectangle 8"/>
          <p:cNvSpPr>
            <a:spLocks noChangeShapeType="1" noGrp="1"/>
          </p:cNvSpPr>
          <p:nvPr/>
        </p:nvSpPr>
        <p:spPr bwMode="auto">
          <a:xfrm>
            <a:off x="0" y="3768725"/>
            <a:ext cx="9144000" cy="2286000"/>
          </a:xfrm>
          <a:prstGeom prst="rect">
            <a:avLst/>
          </a:prstGeom>
          <a:gradFill>
            <a:gsLst>
              <a:gs pos="0">
                <a:srgbClr val="FFFF66"/>
              </a:gs>
              <a:gs pos="28999">
                <a:srgbClr val="FFFF66"/>
              </a:gs>
              <a:gs pos="44999">
                <a:srgbClr val="F4E7ED"/>
              </a:gs>
              <a:gs pos="55000">
                <a:srgbClr val="FFFF66"/>
              </a:gs>
              <a:gs pos="64999">
                <a:srgbClr val="F4E7ED"/>
              </a:gs>
              <a:gs pos="100000">
                <a:srgbClr val="FFFF66"/>
              </a:gs>
            </a:gsLst>
            <a:lin ang="5400000" scaled="1"/>
          </a:gradFill>
        </p:spPr>
        <p:txBody>
          <a:bodyPr lIns="91440" tIns="45720" rIns="91440" bIns="45720" anchor="ctr" anchorCtr="0"/>
          <a:lstStyle/>
          <a:p>
            <a:pPr>
              <a:defRPr/>
            </a:pPr>
            <a:endParaRPr sz="1400"/>
          </a:p>
        </p:txBody>
      </p:sp>
      <p:grpSp>
        <p:nvGrpSpPr>
          <p:cNvPr id="3083" name="Oval 9"/>
          <p:cNvGrpSpPr/>
          <p:nvPr/>
        </p:nvGrpSpPr>
        <p:grpSpPr bwMode="auto">
          <a:xfrm>
            <a:off x="0" y="1603375"/>
            <a:ext cx="9144000" cy="5102225"/>
            <a:chOff x="0" y="1010"/>
            <a:chExt cx="5760" cy="3214"/>
          </a:xfrm>
        </p:grpSpPr>
        <p:pic>
          <p:nvPicPr>
            <p:cNvPr id="3081" name="Oval 9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0" y="1010"/>
              <a:ext cx="5760" cy="3214"/>
            </a:xfrm>
            <a:prstGeom prst="rect">
              <a:avLst/>
            </a:prstGeom>
            <a:noFill/>
          </p:spPr>
        </p:pic>
        <p:sp>
          <p:nvSpPr>
            <p:cNvPr id="3082" name="Shape 3082"/>
            <p:cNvSpPr txBox="1">
              <a:spLocks noChangeShapeType="1"/>
            </p:cNvSpPr>
            <p:nvPr/>
          </p:nvSpPr>
          <p:spPr bwMode="auto">
            <a:xfrm>
              <a:off x="844" y="1479"/>
              <a:ext cx="4072" cy="2274"/>
            </a:xfrm>
            <a:prstGeom prst="rect">
              <a:avLst/>
            </a:prstGeom>
            <a:noFill/>
          </p:spPr>
          <p:txBody>
            <a:bodyPr lIns="91440" tIns="45720" rIns="91440" bIns="45720" anchor="ctr" anchorCtr="0"/>
            <a:lstStyle/>
            <a:p>
              <a:pPr>
                <a:defRPr/>
              </a:pPr>
              <a:endParaRPr sz="1400"/>
            </a:p>
          </p:txBody>
        </p:sp>
      </p:grpSp>
      <p:grpSp>
        <p:nvGrpSpPr>
          <p:cNvPr id="3086" name="Rectangle 6"/>
          <p:cNvGrpSpPr/>
          <p:nvPr/>
        </p:nvGrpSpPr>
        <p:grpSpPr bwMode="auto">
          <a:xfrm>
            <a:off x="0" y="3865562"/>
            <a:ext cx="9144000" cy="2992437"/>
            <a:chOff x="0" y="2435"/>
            <a:chExt cx="5760" cy="1885"/>
          </a:xfrm>
        </p:grpSpPr>
        <p:pic>
          <p:nvPicPr>
            <p:cNvPr id="3084" name="Rectangle 6"/>
            <p:cNvPicPr>
              <a:picLocks noChangeAspect="1"/>
            </p:cNvPicPr>
            <p:nvPr/>
          </p:nvPicPr>
          <p:blipFill>
            <a:blip r:embed="rId6"/>
            <a:stretch/>
          </p:blipFill>
          <p:spPr bwMode="auto">
            <a:xfrm>
              <a:off x="0" y="2435"/>
              <a:ext cx="5760" cy="1885"/>
            </a:xfrm>
            <a:prstGeom prst="rect">
              <a:avLst/>
            </a:prstGeom>
            <a:noFill/>
          </p:spPr>
        </p:pic>
        <p:sp>
          <p:nvSpPr>
            <p:cNvPr id="3085" name="Shape 3085"/>
            <p:cNvSpPr txBox="1">
              <a:spLocks noChangeShapeType="1"/>
            </p:cNvSpPr>
            <p:nvPr/>
          </p:nvSpPr>
          <p:spPr bwMode="auto">
            <a:xfrm>
              <a:off x="0" y="2436"/>
              <a:ext cx="5760" cy="1884"/>
            </a:xfrm>
            <a:prstGeom prst="rect">
              <a:avLst/>
            </a:prstGeom>
            <a:noFill/>
          </p:spPr>
          <p:txBody>
            <a:bodyPr lIns="91440" tIns="45720" rIns="91440" bIns="45720" anchor="ctr" anchorCtr="0"/>
            <a:lstStyle/>
            <a:p>
              <a:pPr>
                <a:defRPr/>
              </a:pPr>
              <a:endParaRPr sz="1400"/>
            </a:p>
          </p:txBody>
        </p:sp>
      </p:grpSp>
      <p:grpSp>
        <p:nvGrpSpPr>
          <p:cNvPr id="3089" name="Rectangle 7"/>
          <p:cNvGrpSpPr/>
          <p:nvPr/>
        </p:nvGrpSpPr>
        <p:grpSpPr bwMode="auto">
          <a:xfrm>
            <a:off x="0" y="0"/>
            <a:ext cx="9144000" cy="3865562"/>
            <a:chOff x="0" y="0"/>
            <a:chExt cx="5760" cy="2435"/>
          </a:xfrm>
        </p:grpSpPr>
        <p:pic>
          <p:nvPicPr>
            <p:cNvPr id="3087" name="Rectangle 7"/>
            <p:cNvPicPr>
              <a:picLocks noChangeAspect="1"/>
            </p:cNvPicPr>
            <p:nvPr/>
          </p:nvPicPr>
          <p:blipFill>
            <a:blip r:embed="rId7"/>
            <a:stretch/>
          </p:blipFill>
          <p:spPr bwMode="auto">
            <a:xfrm>
              <a:off x="0" y="0"/>
              <a:ext cx="5760" cy="2435"/>
            </a:xfrm>
            <a:prstGeom prst="rect">
              <a:avLst/>
            </a:prstGeom>
            <a:noFill/>
          </p:spPr>
        </p:pic>
        <p:sp>
          <p:nvSpPr>
            <p:cNvPr id="3088" name="Shape 3088"/>
            <p:cNvSpPr txBox="1">
              <a:spLocks noChangeShapeType="1"/>
            </p:cNvSpPr>
            <p:nvPr/>
          </p:nvSpPr>
          <p:spPr bwMode="auto">
            <a:xfrm>
              <a:off x="0" y="0"/>
              <a:ext cx="5760" cy="2436"/>
            </a:xfrm>
            <a:prstGeom prst="rect">
              <a:avLst/>
            </a:prstGeom>
            <a:noFill/>
          </p:spPr>
          <p:txBody>
            <a:bodyPr lIns="91440" tIns="45720" rIns="91440" bIns="45720" anchor="ctr" anchorCtr="0"/>
            <a:lstStyle/>
            <a:p>
              <a:pPr>
                <a:defRPr/>
              </a:pPr>
              <a:endParaRPr sz="1400"/>
            </a:p>
          </p:txBody>
        </p:sp>
      </p:grpSp>
      <p:sp>
        <p:nvSpPr>
          <p:cNvPr id="3090" name="Rectangle 8"/>
          <p:cNvSpPr>
            <a:spLocks noChangeShapeType="1" noGrp="1"/>
          </p:cNvSpPr>
          <p:nvPr/>
        </p:nvSpPr>
        <p:spPr bwMode="auto">
          <a:xfrm>
            <a:off x="0" y="2652712"/>
            <a:ext cx="9144000" cy="2286000"/>
          </a:xfrm>
          <a:prstGeom prst="rect">
            <a:avLst/>
          </a:prstGeom>
          <a:gradFill>
            <a:gsLst>
              <a:gs pos="0">
                <a:srgbClr val="FFFF66"/>
              </a:gs>
              <a:gs pos="28999">
                <a:srgbClr val="FFFF66"/>
              </a:gs>
              <a:gs pos="44999">
                <a:srgbClr val="F4E7ED"/>
              </a:gs>
              <a:gs pos="55000">
                <a:srgbClr val="FFFF66"/>
              </a:gs>
              <a:gs pos="64999">
                <a:srgbClr val="F4E7ED"/>
              </a:gs>
              <a:gs pos="100000">
                <a:srgbClr val="FFFF66"/>
              </a:gs>
            </a:gsLst>
            <a:lin ang="5400000" scaled="1"/>
          </a:gradFill>
        </p:spPr>
        <p:txBody>
          <a:bodyPr lIns="91440" tIns="45720" rIns="91440" bIns="45720" anchor="ctr" anchorCtr="0"/>
          <a:lstStyle/>
          <a:p>
            <a:pPr>
              <a:defRPr/>
            </a:pPr>
            <a:endParaRPr sz="1400"/>
          </a:p>
        </p:txBody>
      </p:sp>
      <p:grpSp>
        <p:nvGrpSpPr>
          <p:cNvPr id="3093" name="Oval 9"/>
          <p:cNvGrpSpPr/>
          <p:nvPr/>
        </p:nvGrpSpPr>
        <p:grpSpPr bwMode="auto">
          <a:xfrm>
            <a:off x="0" y="1603375"/>
            <a:ext cx="9144000" cy="5102225"/>
            <a:chOff x="0" y="1010"/>
            <a:chExt cx="5760" cy="3214"/>
          </a:xfrm>
        </p:grpSpPr>
        <p:pic>
          <p:nvPicPr>
            <p:cNvPr id="3091" name="Oval 9"/>
            <p:cNvPicPr>
              <a:picLocks noChangeAspect="1"/>
            </p:cNvPicPr>
            <p:nvPr/>
          </p:nvPicPr>
          <p:blipFill>
            <a:blip r:embed="rId8"/>
            <a:stretch/>
          </p:blipFill>
          <p:spPr bwMode="auto">
            <a:xfrm>
              <a:off x="0" y="1010"/>
              <a:ext cx="5760" cy="3214"/>
            </a:xfrm>
            <a:prstGeom prst="rect">
              <a:avLst/>
            </a:prstGeom>
            <a:noFill/>
          </p:spPr>
        </p:pic>
        <p:sp>
          <p:nvSpPr>
            <p:cNvPr id="3092" name="Shape 3092"/>
            <p:cNvSpPr txBox="1">
              <a:spLocks noChangeShapeType="1"/>
            </p:cNvSpPr>
            <p:nvPr/>
          </p:nvSpPr>
          <p:spPr bwMode="auto">
            <a:xfrm>
              <a:off x="844" y="1479"/>
              <a:ext cx="4072" cy="2274"/>
            </a:xfrm>
            <a:prstGeom prst="rect">
              <a:avLst/>
            </a:prstGeom>
            <a:noFill/>
          </p:spPr>
          <p:txBody>
            <a:bodyPr lIns="91440" tIns="45720" rIns="91440" bIns="45720" anchor="ctr" anchorCtr="0"/>
            <a:lstStyle/>
            <a:p>
              <a:pPr>
                <a:defRPr/>
              </a:pPr>
              <a:endParaRPr sz="1400"/>
            </a:p>
          </p:txBody>
        </p:sp>
      </p:grpSp>
      <p:sp>
        <p:nvSpPr>
          <p:cNvPr id="3094" name="Title Placeholder 1"/>
          <p:cNvSpPr>
            <a:spLocks noChangeShapeType="1" noGrp="1"/>
          </p:cNvSpPr>
          <p:nvPr>
            <p:ph type="title" idx="0"/>
          </p:nvPr>
        </p:nvSpPr>
        <p:spPr bwMode="auto">
          <a:xfrm>
            <a:off x="1793875" y="4371975"/>
            <a:ext cx="6511925" cy="114300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319087" lvl="0" indent="-319087">
              <a:spcBef>
                <a:spcPts val="0"/>
              </a:spcBef>
              <a:buClr>
                <a:srgbClr val="E36406"/>
              </a:buClr>
              <a:buSzPct val="128000"/>
              <a:buFont typeface="Georgia"/>
              <a:buChar char="*"/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3095" name="Text Placeholder 2"/>
          <p:cNvSpPr>
            <a:spLocks noChangeShapeType="1" noGrp="1"/>
          </p:cNvSpPr>
          <p:nvPr>
            <p:ph type="body" idx="1"/>
          </p:nvPr>
        </p:nvSpPr>
        <p:spPr bwMode="auto">
          <a:xfrm>
            <a:off x="1143000" y="731837"/>
            <a:ext cx="6400800" cy="3475037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228600" lvl="0" indent="-182563">
              <a:spcBef>
                <a:spcPts val="0"/>
              </a:spcBef>
              <a:buClr>
                <a:srgbClr val="E36406"/>
              </a:buClr>
              <a:buSzPct val="130000"/>
              <a:buFont typeface="Georgia"/>
              <a:buChar char="*"/>
              <a:defRPr/>
            </a:pPr>
            <a:r>
              <a:rPr/>
              <a:t>Образец текста</a:t>
            </a:r>
            <a:endParaRPr/>
          </a:p>
          <a:p>
            <a:pPr marL="547687" lvl="1" indent="-182562">
              <a:spcBef>
                <a:spcPts val="0"/>
              </a:spcBef>
              <a:buClr>
                <a:srgbClr val="E36406"/>
              </a:buClr>
              <a:buSzPct val="130000"/>
              <a:buFont typeface="Georgia"/>
              <a:buChar char="*"/>
              <a:defRPr/>
            </a:pPr>
            <a:r>
              <a:rPr/>
              <a:t>Второй уровень</a:t>
            </a:r>
            <a:endParaRPr/>
          </a:p>
          <a:p>
            <a:pPr marL="822325" lvl="2" indent="-182563">
              <a:spcBef>
                <a:spcPts val="0"/>
              </a:spcBef>
              <a:buClr>
                <a:srgbClr val="E36406"/>
              </a:buClr>
              <a:buSzPct val="130000"/>
              <a:buFont typeface="Georgia"/>
              <a:buChar char="*"/>
              <a:defRPr/>
            </a:pPr>
            <a:r>
              <a:rPr/>
              <a:t>Третий уровень</a:t>
            </a:r>
            <a:endParaRPr/>
          </a:p>
          <a:p>
            <a:pPr marL="1096962" lvl="3" indent="-182562">
              <a:spcBef>
                <a:spcPts val="0"/>
              </a:spcBef>
              <a:buClr>
                <a:srgbClr val="E36406"/>
              </a:buClr>
              <a:buSzPct val="130000"/>
              <a:buFont typeface="Georgia"/>
              <a:buChar char="*"/>
              <a:defRPr/>
            </a:pPr>
            <a:r>
              <a:rPr/>
              <a:t>Четвертый уровень</a:t>
            </a:r>
            <a:endParaRPr/>
          </a:p>
          <a:p>
            <a:pPr marL="1389062" lvl="4" indent="-182562">
              <a:spcBef>
                <a:spcPts val="0"/>
              </a:spcBef>
              <a:buClr>
                <a:srgbClr val="E36406"/>
              </a:buClr>
              <a:buSzPct val="130000"/>
              <a:buFont typeface="Georgia"/>
              <a:buChar char="*"/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3096" name="Date Placeholder 3"/>
          <p:cNvSpPr>
            <a:spLocks noChangeShapeType="1" noGrp="1"/>
          </p:cNvSpPr>
          <p:nvPr>
            <p:ph type="dt" idx="2"/>
          </p:nvPr>
        </p:nvSpPr>
        <p:spPr bwMode="auto">
          <a:xfrm>
            <a:off x="6172200" y="6172200"/>
            <a:ext cx="2514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spcBef>
                <a:spcPts val="0"/>
              </a:spcBef>
              <a:buNone/>
              <a:defRPr/>
            </a:pPr>
            <a:r>
              <a:rPr sz="1100" b="1" i="0" u="none">
                <a:solidFill>
                  <a:srgbClr val="DC9BCF"/>
                </a:solidFill>
              </a:rPr>
              <a:t>*</a:t>
            </a:r>
            <a:endParaRPr/>
          </a:p>
        </p:txBody>
      </p:sp>
      <p:sp>
        <p:nvSpPr>
          <p:cNvPr id="3097" name="Footer Placeholder 4"/>
          <p:cNvSpPr>
            <a:spLocks noChangeShapeType="1" noGrp="1"/>
          </p:cNvSpPr>
          <p:nvPr>
            <p:ph type="ftr" idx="3"/>
          </p:nvPr>
        </p:nvSpPr>
        <p:spPr bwMode="auto">
          <a:xfrm>
            <a:off x="457200" y="6172200"/>
            <a:ext cx="33528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3098" name="Slide Number Placeholder 5"/>
          <p:cNvSpPr>
            <a:spLocks noChangeShapeType="1" noGrp="1"/>
          </p:cNvSpPr>
          <p:nvPr>
            <p:ph type="sldNum" idx="4"/>
          </p:nvPr>
        </p:nvSpPr>
        <p:spPr bwMode="auto">
          <a:xfrm>
            <a:off x="3810000" y="6172200"/>
            <a:ext cx="18288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ctr">
              <a:spcBef>
                <a:spcPts val="0"/>
              </a:spcBef>
              <a:buNone/>
              <a:defRPr/>
            </a:pPr>
            <a:fld id="{D038279B-FC19-497E-A7D1-5ADD9CAF016F}" type="slidenum">
              <a:rPr sz="1200" b="1" i="0" u="none">
                <a:solidFill>
                  <a:srgbClr val="DC9BCF"/>
                </a:solidFill>
              </a:rPr>
              <a:t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itle" userDrawn="1">
  <p:cSld name="3_Воздушный поток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100" name="Rectangle 7"/>
          <p:cNvGrpSpPr/>
          <p:nvPr/>
        </p:nvGrpSpPr>
        <p:grpSpPr bwMode="auto">
          <a:xfrm>
            <a:off x="0" y="3865562"/>
            <a:ext cx="9144000" cy="2992437"/>
            <a:chOff x="0" y="2435"/>
            <a:chExt cx="5760" cy="1885"/>
          </a:xfrm>
        </p:grpSpPr>
        <p:pic>
          <p:nvPicPr>
            <p:cNvPr id="4098" name="Rectangle 7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0" y="2435"/>
              <a:ext cx="5760" cy="1885"/>
            </a:xfrm>
            <a:prstGeom prst="rect">
              <a:avLst/>
            </a:prstGeom>
            <a:noFill/>
          </p:spPr>
        </p:pic>
        <p:sp>
          <p:nvSpPr>
            <p:cNvPr id="4099" name="Shape 4099"/>
            <p:cNvSpPr txBox="1">
              <a:spLocks noChangeShapeType="1"/>
            </p:cNvSpPr>
            <p:nvPr/>
          </p:nvSpPr>
          <p:spPr bwMode="auto">
            <a:xfrm>
              <a:off x="0" y="2436"/>
              <a:ext cx="5760" cy="1884"/>
            </a:xfrm>
            <a:prstGeom prst="rect">
              <a:avLst/>
            </a:prstGeom>
            <a:noFill/>
          </p:spPr>
          <p:txBody>
            <a:bodyPr lIns="91440" tIns="45720" rIns="91440" bIns="45720" anchor="ctr" anchorCtr="0"/>
            <a:lstStyle/>
            <a:p>
              <a:pPr>
                <a:defRPr/>
              </a:pPr>
              <a:endParaRPr sz="1400"/>
            </a:p>
          </p:txBody>
        </p:sp>
      </p:grpSp>
      <p:grpSp>
        <p:nvGrpSpPr>
          <p:cNvPr id="4103" name="Rectangle 8"/>
          <p:cNvGrpSpPr/>
          <p:nvPr/>
        </p:nvGrpSpPr>
        <p:grpSpPr bwMode="auto">
          <a:xfrm>
            <a:off x="0" y="0"/>
            <a:ext cx="9144000" cy="3865562"/>
            <a:chOff x="0" y="0"/>
            <a:chExt cx="5760" cy="2435"/>
          </a:xfrm>
        </p:grpSpPr>
        <p:pic>
          <p:nvPicPr>
            <p:cNvPr id="4101" name="Rectangle 8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0" y="0"/>
              <a:ext cx="5760" cy="2435"/>
            </a:xfrm>
            <a:prstGeom prst="rect">
              <a:avLst/>
            </a:prstGeom>
            <a:noFill/>
          </p:spPr>
        </p:pic>
        <p:sp>
          <p:nvSpPr>
            <p:cNvPr id="4102" name="Shape 4102"/>
            <p:cNvSpPr txBox="1">
              <a:spLocks noChangeShapeType="1"/>
            </p:cNvSpPr>
            <p:nvPr/>
          </p:nvSpPr>
          <p:spPr bwMode="auto">
            <a:xfrm>
              <a:off x="0" y="0"/>
              <a:ext cx="5760" cy="2436"/>
            </a:xfrm>
            <a:prstGeom prst="rect">
              <a:avLst/>
            </a:prstGeom>
            <a:noFill/>
          </p:spPr>
          <p:txBody>
            <a:bodyPr lIns="91440" tIns="45720" rIns="91440" bIns="45720" anchor="ctr" anchorCtr="0"/>
            <a:lstStyle/>
            <a:p>
              <a:pPr>
                <a:defRPr/>
              </a:pPr>
              <a:endParaRPr sz="1400"/>
            </a:p>
          </p:txBody>
        </p:sp>
      </p:grpSp>
      <p:sp>
        <p:nvSpPr>
          <p:cNvPr id="4104" name="Rectangle 9"/>
          <p:cNvSpPr>
            <a:spLocks noChangeShapeType="1" noGrp="1"/>
          </p:cNvSpPr>
          <p:nvPr/>
        </p:nvSpPr>
        <p:spPr bwMode="auto">
          <a:xfrm>
            <a:off x="0" y="2652712"/>
            <a:ext cx="9144000" cy="2286000"/>
          </a:xfrm>
          <a:prstGeom prst="rect">
            <a:avLst/>
          </a:prstGeom>
          <a:gradFill>
            <a:gsLst>
              <a:gs pos="0">
                <a:srgbClr val="FFFF66"/>
              </a:gs>
              <a:gs pos="28999">
                <a:srgbClr val="FFFF66"/>
              </a:gs>
              <a:gs pos="44999">
                <a:srgbClr val="F4E7ED"/>
              </a:gs>
              <a:gs pos="55000">
                <a:srgbClr val="FFFF66"/>
              </a:gs>
              <a:gs pos="64999">
                <a:srgbClr val="F4E7ED"/>
              </a:gs>
              <a:gs pos="100000">
                <a:srgbClr val="FFFF66"/>
              </a:gs>
            </a:gsLst>
            <a:lin ang="5400000" scaled="1"/>
          </a:gradFill>
        </p:spPr>
        <p:txBody>
          <a:bodyPr lIns="91440" tIns="45720" rIns="91440" bIns="45720" anchor="ctr" anchorCtr="0"/>
          <a:lstStyle/>
          <a:p>
            <a:pPr>
              <a:defRPr/>
            </a:pPr>
            <a:endParaRPr sz="1400"/>
          </a:p>
        </p:txBody>
      </p:sp>
      <p:grpSp>
        <p:nvGrpSpPr>
          <p:cNvPr id="4107" name="Oval 10"/>
          <p:cNvGrpSpPr/>
          <p:nvPr/>
        </p:nvGrpSpPr>
        <p:grpSpPr bwMode="auto">
          <a:xfrm>
            <a:off x="0" y="1603375"/>
            <a:ext cx="9144000" cy="5102225"/>
            <a:chOff x="0" y="1010"/>
            <a:chExt cx="5760" cy="3214"/>
          </a:xfrm>
        </p:grpSpPr>
        <p:pic>
          <p:nvPicPr>
            <p:cNvPr id="4105" name="Oval 10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0" y="1010"/>
              <a:ext cx="5760" cy="3214"/>
            </a:xfrm>
            <a:prstGeom prst="rect">
              <a:avLst/>
            </a:prstGeom>
            <a:noFill/>
          </p:spPr>
        </p:pic>
        <p:sp>
          <p:nvSpPr>
            <p:cNvPr id="4106" name="Shape 4106"/>
            <p:cNvSpPr txBox="1">
              <a:spLocks noChangeShapeType="1"/>
            </p:cNvSpPr>
            <p:nvPr/>
          </p:nvSpPr>
          <p:spPr bwMode="auto">
            <a:xfrm>
              <a:off x="844" y="1479"/>
              <a:ext cx="4072" cy="2274"/>
            </a:xfrm>
            <a:prstGeom prst="rect">
              <a:avLst/>
            </a:prstGeom>
            <a:noFill/>
          </p:spPr>
          <p:txBody>
            <a:bodyPr lIns="91440" tIns="45720" rIns="91440" bIns="45720" anchor="ctr" anchorCtr="0"/>
            <a:lstStyle/>
            <a:p>
              <a:pPr>
                <a:defRPr/>
              </a:pPr>
              <a:endParaRPr sz="1400"/>
            </a:p>
          </p:txBody>
        </p:sp>
      </p:grpSp>
      <p:sp>
        <p:nvSpPr>
          <p:cNvPr id="4108" name="Title Placeholder 1"/>
          <p:cNvSpPr>
            <a:spLocks noChangeShapeType="1" noGrp="1"/>
          </p:cNvSpPr>
          <p:nvPr>
            <p:ph type="title" idx="0"/>
          </p:nvPr>
        </p:nvSpPr>
        <p:spPr bwMode="auto">
          <a:xfrm>
            <a:off x="1793875" y="4371975"/>
            <a:ext cx="6511925" cy="114300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319087" lvl="0" indent="-319087">
              <a:spcBef>
                <a:spcPts val="0"/>
              </a:spcBef>
              <a:buClr>
                <a:srgbClr val="E36406"/>
              </a:buClr>
              <a:buSzPct val="128000"/>
              <a:buFont typeface="Georgia"/>
              <a:buChar char="*"/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4109" name="Text Placeholder 2"/>
          <p:cNvSpPr>
            <a:spLocks noChangeShapeType="1" noGrp="1"/>
          </p:cNvSpPr>
          <p:nvPr>
            <p:ph type="body" idx="1"/>
          </p:nvPr>
        </p:nvSpPr>
        <p:spPr bwMode="auto">
          <a:xfrm>
            <a:off x="1143000" y="731837"/>
            <a:ext cx="6400800" cy="3475037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228600" lvl="0" indent="-182563">
              <a:spcBef>
                <a:spcPts val="0"/>
              </a:spcBef>
              <a:buClr>
                <a:srgbClr val="E36406"/>
              </a:buClr>
              <a:buSzPct val="130000"/>
              <a:buFont typeface="Georgia"/>
              <a:buChar char="*"/>
              <a:defRPr/>
            </a:pPr>
            <a:r>
              <a:rPr/>
              <a:t>Образец текста</a:t>
            </a:r>
            <a:endParaRPr/>
          </a:p>
          <a:p>
            <a:pPr marL="547687" lvl="1" indent="-182562">
              <a:spcBef>
                <a:spcPts val="0"/>
              </a:spcBef>
              <a:buClr>
                <a:srgbClr val="E36406"/>
              </a:buClr>
              <a:buSzPct val="130000"/>
              <a:buFont typeface="Georgia"/>
              <a:buChar char="*"/>
              <a:defRPr/>
            </a:pPr>
            <a:r>
              <a:rPr/>
              <a:t>Второй уровень</a:t>
            </a:r>
            <a:endParaRPr/>
          </a:p>
          <a:p>
            <a:pPr marL="822325" lvl="2" indent="-182563">
              <a:spcBef>
                <a:spcPts val="0"/>
              </a:spcBef>
              <a:buClr>
                <a:srgbClr val="E36406"/>
              </a:buClr>
              <a:buSzPct val="130000"/>
              <a:buFont typeface="Georgia"/>
              <a:buChar char="*"/>
              <a:defRPr/>
            </a:pPr>
            <a:r>
              <a:rPr/>
              <a:t>Третий уровень</a:t>
            </a:r>
            <a:endParaRPr/>
          </a:p>
          <a:p>
            <a:pPr marL="1096962" lvl="3" indent="-182562">
              <a:spcBef>
                <a:spcPts val="0"/>
              </a:spcBef>
              <a:buClr>
                <a:srgbClr val="E36406"/>
              </a:buClr>
              <a:buSzPct val="130000"/>
              <a:buFont typeface="Georgia"/>
              <a:buChar char="*"/>
              <a:defRPr/>
            </a:pPr>
            <a:r>
              <a:rPr/>
              <a:t>Четвертый уровень</a:t>
            </a:r>
            <a:endParaRPr/>
          </a:p>
          <a:p>
            <a:pPr marL="1389062" lvl="4" indent="-182562">
              <a:spcBef>
                <a:spcPts val="0"/>
              </a:spcBef>
              <a:buClr>
                <a:srgbClr val="E36406"/>
              </a:buClr>
              <a:buSzPct val="130000"/>
              <a:buFont typeface="Georgia"/>
              <a:buChar char="*"/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4110" name="Date Placeholder 4"/>
          <p:cNvSpPr>
            <a:spLocks noChangeShapeType="1" noGrp="1"/>
          </p:cNvSpPr>
          <p:nvPr>
            <p:ph type="dt" idx="2"/>
          </p:nvPr>
        </p:nvSpPr>
        <p:spPr bwMode="auto">
          <a:xfrm>
            <a:off x="6172200" y="6172200"/>
            <a:ext cx="2514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spcBef>
                <a:spcPts val="0"/>
              </a:spcBef>
              <a:buNone/>
              <a:defRPr/>
            </a:pPr>
            <a:r>
              <a:rPr sz="1100" b="1" i="0" u="none">
                <a:solidFill>
                  <a:srgbClr val="DC9BCF"/>
                </a:solidFill>
              </a:rPr>
              <a:t>*</a:t>
            </a:r>
            <a:endParaRPr/>
          </a:p>
        </p:txBody>
      </p:sp>
      <p:sp>
        <p:nvSpPr>
          <p:cNvPr id="4111" name="Footer Placeholder 5"/>
          <p:cNvSpPr>
            <a:spLocks noChangeShapeType="1" noGrp="1"/>
          </p:cNvSpPr>
          <p:nvPr>
            <p:ph type="ftr" idx="3"/>
          </p:nvPr>
        </p:nvSpPr>
        <p:spPr bwMode="auto">
          <a:xfrm>
            <a:off x="457200" y="6172200"/>
            <a:ext cx="33528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4112" name="Slide Number Placeholder 6"/>
          <p:cNvSpPr>
            <a:spLocks noChangeShapeType="1" noGrp="1"/>
          </p:cNvSpPr>
          <p:nvPr>
            <p:ph type="sldNum" idx="4"/>
          </p:nvPr>
        </p:nvSpPr>
        <p:spPr bwMode="auto">
          <a:xfrm>
            <a:off x="3810000" y="6172200"/>
            <a:ext cx="18288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ctr">
              <a:spcBef>
                <a:spcPts val="0"/>
              </a:spcBef>
              <a:buNone/>
              <a:defRPr/>
            </a:pPr>
            <a:fld id="{D038279B-FC19-497E-A7D1-5ADD9CAF016F}" type="slidenum">
              <a:rPr sz="1200" b="1" i="0" u="none">
                <a:solidFill>
                  <a:srgbClr val="DC9BCF"/>
                </a:solidFill>
              </a:rPr>
              <a:t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itle" userDrawn="1">
  <p:cSld name="4_Воздушный поток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5124" name="Rectangle 6"/>
          <p:cNvGrpSpPr/>
          <p:nvPr/>
        </p:nvGrpSpPr>
        <p:grpSpPr bwMode="auto">
          <a:xfrm>
            <a:off x="0" y="5108575"/>
            <a:ext cx="9144000" cy="1749425"/>
            <a:chOff x="0" y="3218"/>
            <a:chExt cx="5760" cy="1102"/>
          </a:xfrm>
        </p:grpSpPr>
        <p:pic>
          <p:nvPicPr>
            <p:cNvPr id="5122" name="Rectangle 6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0" y="3218"/>
              <a:ext cx="5760" cy="1102"/>
            </a:xfrm>
            <a:prstGeom prst="rect">
              <a:avLst/>
            </a:prstGeom>
            <a:noFill/>
          </p:spPr>
        </p:pic>
        <p:sp>
          <p:nvSpPr>
            <p:cNvPr id="5123" name="Shape 5123"/>
            <p:cNvSpPr txBox="1">
              <a:spLocks noChangeShapeType="1"/>
            </p:cNvSpPr>
            <p:nvPr/>
          </p:nvSpPr>
          <p:spPr bwMode="auto">
            <a:xfrm>
              <a:off x="0" y="3216"/>
              <a:ext cx="5760" cy="1104"/>
            </a:xfrm>
            <a:prstGeom prst="rect">
              <a:avLst/>
            </a:prstGeom>
            <a:noFill/>
          </p:spPr>
          <p:txBody>
            <a:bodyPr lIns="91440" tIns="45720" rIns="91440" bIns="45720" anchor="ctr" anchorCtr="0"/>
            <a:lstStyle/>
            <a:p>
              <a:pPr>
                <a:defRPr/>
              </a:pPr>
              <a:endParaRPr sz="1400"/>
            </a:p>
          </p:txBody>
        </p:sp>
      </p:grpSp>
      <p:grpSp>
        <p:nvGrpSpPr>
          <p:cNvPr id="5127" name="Rectangle 7"/>
          <p:cNvGrpSpPr/>
          <p:nvPr/>
        </p:nvGrpSpPr>
        <p:grpSpPr bwMode="auto">
          <a:xfrm>
            <a:off x="0" y="0"/>
            <a:ext cx="9144000" cy="5108575"/>
            <a:chOff x="0" y="0"/>
            <a:chExt cx="5760" cy="3218"/>
          </a:xfrm>
        </p:grpSpPr>
        <p:pic>
          <p:nvPicPr>
            <p:cNvPr id="5125" name="Rectangle 7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0" y="0"/>
              <a:ext cx="5760" cy="3218"/>
            </a:xfrm>
            <a:prstGeom prst="rect">
              <a:avLst/>
            </a:prstGeom>
            <a:noFill/>
          </p:spPr>
        </p:pic>
        <p:sp>
          <p:nvSpPr>
            <p:cNvPr id="5126" name="Shape 5126"/>
            <p:cNvSpPr txBox="1">
              <a:spLocks noChangeShapeType="1"/>
            </p:cNvSpPr>
            <p:nvPr/>
          </p:nvSpPr>
          <p:spPr bwMode="auto">
            <a:xfrm>
              <a:off x="0" y="0"/>
              <a:ext cx="5760" cy="3216"/>
            </a:xfrm>
            <a:prstGeom prst="rect">
              <a:avLst/>
            </a:prstGeom>
            <a:noFill/>
          </p:spPr>
          <p:txBody>
            <a:bodyPr lIns="91440" tIns="45720" rIns="91440" bIns="45720" anchor="ctr" anchorCtr="0"/>
            <a:lstStyle/>
            <a:p>
              <a:pPr>
                <a:defRPr/>
              </a:pPr>
              <a:endParaRPr sz="1400"/>
            </a:p>
          </p:txBody>
        </p:sp>
      </p:grpSp>
      <p:sp>
        <p:nvSpPr>
          <p:cNvPr id="5128" name="Rectangle 8"/>
          <p:cNvSpPr>
            <a:spLocks noChangeShapeType="1" noGrp="1"/>
          </p:cNvSpPr>
          <p:nvPr/>
        </p:nvSpPr>
        <p:spPr bwMode="auto">
          <a:xfrm>
            <a:off x="0" y="3768725"/>
            <a:ext cx="9144000" cy="2286000"/>
          </a:xfrm>
          <a:prstGeom prst="rect">
            <a:avLst/>
          </a:prstGeom>
          <a:gradFill>
            <a:gsLst>
              <a:gs pos="0">
                <a:srgbClr val="FFFF66"/>
              </a:gs>
              <a:gs pos="28999">
                <a:srgbClr val="FFFF66"/>
              </a:gs>
              <a:gs pos="44999">
                <a:srgbClr val="F4E7ED"/>
              </a:gs>
              <a:gs pos="55000">
                <a:srgbClr val="FFFF66"/>
              </a:gs>
              <a:gs pos="64999">
                <a:srgbClr val="F4E7ED"/>
              </a:gs>
              <a:gs pos="100000">
                <a:srgbClr val="FFFF66"/>
              </a:gs>
            </a:gsLst>
            <a:lin ang="5400000" scaled="1"/>
          </a:gradFill>
        </p:spPr>
        <p:txBody>
          <a:bodyPr lIns="91440" tIns="45720" rIns="91440" bIns="45720" anchor="ctr" anchorCtr="0"/>
          <a:lstStyle/>
          <a:p>
            <a:pPr>
              <a:defRPr/>
            </a:pPr>
            <a:endParaRPr sz="1400"/>
          </a:p>
        </p:txBody>
      </p:sp>
      <p:grpSp>
        <p:nvGrpSpPr>
          <p:cNvPr id="5131" name="Oval 9"/>
          <p:cNvGrpSpPr/>
          <p:nvPr/>
        </p:nvGrpSpPr>
        <p:grpSpPr bwMode="auto">
          <a:xfrm>
            <a:off x="0" y="1603375"/>
            <a:ext cx="9144000" cy="5102225"/>
            <a:chOff x="0" y="1010"/>
            <a:chExt cx="5760" cy="3214"/>
          </a:xfrm>
        </p:grpSpPr>
        <p:pic>
          <p:nvPicPr>
            <p:cNvPr id="5129" name="Oval 9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0" y="1010"/>
              <a:ext cx="5760" cy="3214"/>
            </a:xfrm>
            <a:prstGeom prst="rect">
              <a:avLst/>
            </a:prstGeom>
            <a:noFill/>
          </p:spPr>
        </p:pic>
        <p:sp>
          <p:nvSpPr>
            <p:cNvPr id="5130" name="Shape 5130"/>
            <p:cNvSpPr txBox="1">
              <a:spLocks noChangeShapeType="1"/>
            </p:cNvSpPr>
            <p:nvPr/>
          </p:nvSpPr>
          <p:spPr bwMode="auto">
            <a:xfrm>
              <a:off x="844" y="1479"/>
              <a:ext cx="4072" cy="2274"/>
            </a:xfrm>
            <a:prstGeom prst="rect">
              <a:avLst/>
            </a:prstGeom>
            <a:noFill/>
          </p:spPr>
          <p:txBody>
            <a:bodyPr lIns="91440" tIns="45720" rIns="91440" bIns="45720" anchor="ctr" anchorCtr="0"/>
            <a:lstStyle/>
            <a:p>
              <a:pPr>
                <a:defRPr/>
              </a:pPr>
              <a:endParaRPr sz="1400"/>
            </a:p>
          </p:txBody>
        </p:sp>
      </p:grpSp>
      <p:sp>
        <p:nvSpPr>
          <p:cNvPr id="5132" name="Title Placeholder 1"/>
          <p:cNvSpPr>
            <a:spLocks noChangeShapeType="1" noGrp="1"/>
          </p:cNvSpPr>
          <p:nvPr>
            <p:ph type="title" idx="0"/>
          </p:nvPr>
        </p:nvSpPr>
        <p:spPr bwMode="auto">
          <a:xfrm>
            <a:off x="1793875" y="4371975"/>
            <a:ext cx="6511925" cy="114300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319087" lvl="0" indent="-319087">
              <a:spcBef>
                <a:spcPts val="0"/>
              </a:spcBef>
              <a:buClr>
                <a:srgbClr val="E36406"/>
              </a:buClr>
              <a:buSzPct val="128000"/>
              <a:buFont typeface="Georgia"/>
              <a:buChar char="*"/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5133" name="Text Placeholder 2"/>
          <p:cNvSpPr>
            <a:spLocks noChangeShapeType="1" noGrp="1"/>
          </p:cNvSpPr>
          <p:nvPr>
            <p:ph type="body" idx="1"/>
          </p:nvPr>
        </p:nvSpPr>
        <p:spPr bwMode="auto">
          <a:xfrm>
            <a:off x="1143000" y="731837"/>
            <a:ext cx="6400800" cy="3475037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228600" lvl="0" indent="-182563">
              <a:spcBef>
                <a:spcPts val="0"/>
              </a:spcBef>
              <a:buClr>
                <a:srgbClr val="E36406"/>
              </a:buClr>
              <a:buSzPct val="130000"/>
              <a:buFont typeface="Georgia"/>
              <a:buChar char="*"/>
              <a:defRPr/>
            </a:pPr>
            <a:r>
              <a:rPr/>
              <a:t>Образец текста</a:t>
            </a:r>
            <a:endParaRPr/>
          </a:p>
          <a:p>
            <a:pPr marL="547687" lvl="1" indent="-182562">
              <a:spcBef>
                <a:spcPts val="0"/>
              </a:spcBef>
              <a:buClr>
                <a:srgbClr val="E36406"/>
              </a:buClr>
              <a:buSzPct val="130000"/>
              <a:buFont typeface="Georgia"/>
              <a:buChar char="*"/>
              <a:defRPr/>
            </a:pPr>
            <a:r>
              <a:rPr/>
              <a:t>Второй уровень</a:t>
            </a:r>
            <a:endParaRPr/>
          </a:p>
          <a:p>
            <a:pPr marL="822325" lvl="2" indent="-182563">
              <a:spcBef>
                <a:spcPts val="0"/>
              </a:spcBef>
              <a:buClr>
                <a:srgbClr val="E36406"/>
              </a:buClr>
              <a:buSzPct val="130000"/>
              <a:buFont typeface="Georgia"/>
              <a:buChar char="*"/>
              <a:defRPr/>
            </a:pPr>
            <a:r>
              <a:rPr/>
              <a:t>Третий уровень</a:t>
            </a:r>
            <a:endParaRPr/>
          </a:p>
          <a:p>
            <a:pPr marL="1096962" lvl="3" indent="-182562">
              <a:spcBef>
                <a:spcPts val="0"/>
              </a:spcBef>
              <a:buClr>
                <a:srgbClr val="E36406"/>
              </a:buClr>
              <a:buSzPct val="130000"/>
              <a:buFont typeface="Georgia"/>
              <a:buChar char="*"/>
              <a:defRPr/>
            </a:pPr>
            <a:r>
              <a:rPr/>
              <a:t>Четвертый уровень</a:t>
            </a:r>
            <a:endParaRPr/>
          </a:p>
          <a:p>
            <a:pPr marL="1389062" lvl="4" indent="-182562">
              <a:spcBef>
                <a:spcPts val="0"/>
              </a:spcBef>
              <a:buClr>
                <a:srgbClr val="E36406"/>
              </a:buClr>
              <a:buSzPct val="130000"/>
              <a:buFont typeface="Georgia"/>
              <a:buChar char="*"/>
              <a:defRPr/>
            </a:pPr>
            <a:r>
              <a:rPr/>
              <a:t>Пятый уровень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g"/><Relationship Id="rId9" Type="http://schemas.openxmlformats.org/officeDocument/2006/relationships/image" Target="../media/image2.png"/><Relationship Id="rId10" Type="http://schemas.openxmlformats.org/officeDocument/2006/relationships/image" Target="../media/image3.png"/><Relationship Id="rId11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blipFill>
          <a:blip r:embed="rId8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028" name="Rectangle 6"/>
          <p:cNvGrpSpPr/>
          <p:nvPr/>
        </p:nvGrpSpPr>
        <p:grpSpPr bwMode="auto">
          <a:xfrm>
            <a:off x="0" y="5108575"/>
            <a:ext cx="9144000" cy="1749425"/>
            <a:chOff x="0" y="3218"/>
            <a:chExt cx="5760" cy="1102"/>
          </a:xfrm>
        </p:grpSpPr>
        <p:pic>
          <p:nvPicPr>
            <p:cNvPr id="1026" name="Rectangle 6"/>
            <p:cNvPicPr>
              <a:picLocks noChangeAspect="1"/>
            </p:cNvPicPr>
            <p:nvPr/>
          </p:nvPicPr>
          <p:blipFill>
            <a:blip r:embed="rId9"/>
            <a:stretch/>
          </p:blipFill>
          <p:spPr bwMode="auto">
            <a:xfrm>
              <a:off x="0" y="3218"/>
              <a:ext cx="5760" cy="1102"/>
            </a:xfrm>
            <a:prstGeom prst="rect">
              <a:avLst/>
            </a:prstGeom>
            <a:noFill/>
          </p:spPr>
        </p:pic>
        <p:sp>
          <p:nvSpPr>
            <p:cNvPr id="1027" name="Shape 1027"/>
            <p:cNvSpPr txBox="1">
              <a:spLocks noChangeShapeType="1"/>
            </p:cNvSpPr>
            <p:nvPr/>
          </p:nvSpPr>
          <p:spPr bwMode="auto">
            <a:xfrm>
              <a:off x="0" y="3216"/>
              <a:ext cx="5760" cy="1104"/>
            </a:xfrm>
            <a:prstGeom prst="rect">
              <a:avLst/>
            </a:prstGeom>
            <a:noFill/>
          </p:spPr>
          <p:txBody>
            <a:bodyPr lIns="91440" tIns="45720" rIns="91440" bIns="45720" anchor="ctr" anchorCtr="0"/>
            <a:lstStyle/>
            <a:p>
              <a:pPr>
                <a:defRPr/>
              </a:pPr>
              <a:endParaRPr sz="1400"/>
            </a:p>
          </p:txBody>
        </p:sp>
      </p:grpSp>
      <p:grpSp>
        <p:nvGrpSpPr>
          <p:cNvPr id="1031" name="Rectangle 7"/>
          <p:cNvGrpSpPr/>
          <p:nvPr/>
        </p:nvGrpSpPr>
        <p:grpSpPr bwMode="auto">
          <a:xfrm>
            <a:off x="0" y="0"/>
            <a:ext cx="9144000" cy="5108575"/>
            <a:chOff x="0" y="0"/>
            <a:chExt cx="5760" cy="3218"/>
          </a:xfrm>
        </p:grpSpPr>
        <p:pic>
          <p:nvPicPr>
            <p:cNvPr id="1029" name="Rectangle 7"/>
            <p:cNvPicPr>
              <a:picLocks noChangeAspect="1"/>
            </p:cNvPicPr>
            <p:nvPr/>
          </p:nvPicPr>
          <p:blipFill>
            <a:blip r:embed="rId10"/>
            <a:stretch/>
          </p:blipFill>
          <p:spPr bwMode="auto">
            <a:xfrm>
              <a:off x="0" y="0"/>
              <a:ext cx="5760" cy="3218"/>
            </a:xfrm>
            <a:prstGeom prst="rect">
              <a:avLst/>
            </a:prstGeom>
            <a:noFill/>
          </p:spPr>
        </p:pic>
        <p:sp>
          <p:nvSpPr>
            <p:cNvPr id="1030" name="Shape 1030"/>
            <p:cNvSpPr txBox="1">
              <a:spLocks noChangeShapeType="1"/>
            </p:cNvSpPr>
            <p:nvPr/>
          </p:nvSpPr>
          <p:spPr bwMode="auto">
            <a:xfrm>
              <a:off x="0" y="0"/>
              <a:ext cx="5760" cy="3216"/>
            </a:xfrm>
            <a:prstGeom prst="rect">
              <a:avLst/>
            </a:prstGeom>
            <a:noFill/>
          </p:spPr>
          <p:txBody>
            <a:bodyPr lIns="91440" tIns="45720" rIns="91440" bIns="45720" anchor="ctr" anchorCtr="0"/>
            <a:lstStyle/>
            <a:p>
              <a:pPr>
                <a:defRPr/>
              </a:pPr>
              <a:endParaRPr sz="1400"/>
            </a:p>
          </p:txBody>
        </p:sp>
      </p:grpSp>
      <p:sp>
        <p:nvSpPr>
          <p:cNvPr id="1032" name="Rectangle 8"/>
          <p:cNvSpPr>
            <a:spLocks noChangeShapeType="1" noGrp="1"/>
          </p:cNvSpPr>
          <p:nvPr/>
        </p:nvSpPr>
        <p:spPr bwMode="auto">
          <a:xfrm>
            <a:off x="0" y="3768725"/>
            <a:ext cx="9144000" cy="2286000"/>
          </a:xfrm>
          <a:prstGeom prst="rect">
            <a:avLst/>
          </a:prstGeom>
          <a:gradFill>
            <a:gsLst>
              <a:gs pos="0">
                <a:srgbClr val="FFFF66"/>
              </a:gs>
              <a:gs pos="28999">
                <a:srgbClr val="FFFF66"/>
              </a:gs>
              <a:gs pos="44999">
                <a:srgbClr val="F4E7ED"/>
              </a:gs>
              <a:gs pos="55000">
                <a:srgbClr val="FFFF66"/>
              </a:gs>
              <a:gs pos="64999">
                <a:srgbClr val="F4E7ED"/>
              </a:gs>
              <a:gs pos="100000">
                <a:srgbClr val="FFFF66"/>
              </a:gs>
            </a:gsLst>
            <a:lin ang="5400000" scaled="1"/>
          </a:gradFill>
        </p:spPr>
        <p:txBody>
          <a:bodyPr lIns="91440" tIns="45720" rIns="91440" bIns="45720" anchor="ctr" anchorCtr="0"/>
          <a:lstStyle/>
          <a:p>
            <a:pPr>
              <a:defRPr/>
            </a:pPr>
            <a:endParaRPr sz="1400"/>
          </a:p>
        </p:txBody>
      </p:sp>
      <p:grpSp>
        <p:nvGrpSpPr>
          <p:cNvPr id="1035" name="Oval 9"/>
          <p:cNvGrpSpPr/>
          <p:nvPr/>
        </p:nvGrpSpPr>
        <p:grpSpPr bwMode="auto">
          <a:xfrm>
            <a:off x="0" y="1603375"/>
            <a:ext cx="9144000" cy="5102225"/>
            <a:chOff x="0" y="1010"/>
            <a:chExt cx="5760" cy="3214"/>
          </a:xfrm>
        </p:grpSpPr>
        <p:pic>
          <p:nvPicPr>
            <p:cNvPr id="1033" name="Oval 9"/>
            <p:cNvPicPr>
              <a:picLocks noChangeAspect="1"/>
            </p:cNvPicPr>
            <p:nvPr/>
          </p:nvPicPr>
          <p:blipFill>
            <a:blip r:embed="rId11"/>
            <a:stretch/>
          </p:blipFill>
          <p:spPr bwMode="auto">
            <a:xfrm>
              <a:off x="0" y="1010"/>
              <a:ext cx="5760" cy="3214"/>
            </a:xfrm>
            <a:prstGeom prst="rect">
              <a:avLst/>
            </a:prstGeom>
            <a:noFill/>
          </p:spPr>
        </p:pic>
        <p:sp>
          <p:nvSpPr>
            <p:cNvPr id="1034" name="Shape 1034"/>
            <p:cNvSpPr txBox="1">
              <a:spLocks noChangeShapeType="1"/>
            </p:cNvSpPr>
            <p:nvPr/>
          </p:nvSpPr>
          <p:spPr bwMode="auto">
            <a:xfrm>
              <a:off x="844" y="1479"/>
              <a:ext cx="4072" cy="2274"/>
            </a:xfrm>
            <a:prstGeom prst="rect">
              <a:avLst/>
            </a:prstGeom>
            <a:noFill/>
          </p:spPr>
          <p:txBody>
            <a:bodyPr lIns="91440" tIns="45720" rIns="91440" bIns="45720" anchor="ctr" anchorCtr="0"/>
            <a:lstStyle/>
            <a:p>
              <a:pPr>
                <a:defRPr/>
              </a:pPr>
              <a:endParaRPr sz="1400"/>
            </a:p>
          </p:txBody>
        </p:sp>
      </p:grpSp>
      <p:sp>
        <p:nvSpPr>
          <p:cNvPr id="1036" name="Title Placeholder 1"/>
          <p:cNvSpPr>
            <a:spLocks noChangeShapeType="1" noGrp="1"/>
          </p:cNvSpPr>
          <p:nvPr>
            <p:ph type="title" idx="0"/>
          </p:nvPr>
        </p:nvSpPr>
        <p:spPr bwMode="auto">
          <a:xfrm>
            <a:off x="1793875" y="4371975"/>
            <a:ext cx="6511925" cy="114300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319087" lvl="0" indent="-319087">
              <a:spcBef>
                <a:spcPts val="0"/>
              </a:spcBef>
              <a:buClr>
                <a:srgbClr val="E36406"/>
              </a:buClr>
              <a:buSzPct val="128000"/>
              <a:buFont typeface="Georgia"/>
              <a:buChar char="*"/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1037" name="Text Placeholder 2"/>
          <p:cNvSpPr>
            <a:spLocks noChangeShapeType="1" noGrp="1"/>
          </p:cNvSpPr>
          <p:nvPr>
            <p:ph type="body" idx="1"/>
          </p:nvPr>
        </p:nvSpPr>
        <p:spPr bwMode="auto">
          <a:xfrm>
            <a:off x="1143000" y="731837"/>
            <a:ext cx="6400800" cy="3475037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228600" indent="46037" algn="l" defTabSz="914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36406"/>
              </a:buClr>
              <a:buSzPct val="130000"/>
              <a:buChar char="*"/>
              <a:defRPr sz="2200" b="0" i="0">
                <a:solidFill>
                  <a:srgbClr val="CA6AB6"/>
                </a:solidFill>
                <a:latin typeface="Trebuchet MS"/>
              </a:defRPr>
            </a:lvl1pPr>
            <a:lvl2pPr marL="547687" indent="365125" algn="l" defTabSz="914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36406"/>
              </a:buClr>
              <a:buSzPct val="130000"/>
              <a:buChar char="*"/>
              <a:defRPr sz="2000" b="0" i="0">
                <a:solidFill>
                  <a:srgbClr val="CA6AB6"/>
                </a:solidFill>
                <a:latin typeface="Trebuchet MS"/>
              </a:defRPr>
            </a:lvl2pPr>
            <a:lvl3pPr marL="822325" indent="639762" algn="l" defTabSz="914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36406"/>
              </a:buClr>
              <a:buSzPct val="130000"/>
              <a:buChar char="*"/>
              <a:defRPr sz="1800" b="0" i="0">
                <a:solidFill>
                  <a:srgbClr val="CA6AB6"/>
                </a:solidFill>
                <a:latin typeface="Trebuchet MS"/>
              </a:defRPr>
            </a:lvl3pPr>
            <a:lvl4pPr marL="1096962" indent="914400" algn="l" defTabSz="914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36406"/>
              </a:buClr>
              <a:buSzPct val="130000"/>
              <a:buChar char="*"/>
              <a:defRPr sz="1600" b="0" i="0">
                <a:solidFill>
                  <a:srgbClr val="CA6AB6"/>
                </a:solidFill>
                <a:latin typeface="Trebuchet MS"/>
              </a:defRPr>
            </a:lvl4pPr>
            <a:lvl5pPr marL="1389062" indent="1206500" algn="l" defTabSz="914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36406"/>
              </a:buClr>
              <a:buSzPct val="130000"/>
              <a:buChar char="*"/>
              <a:defRPr sz="1400" b="0" i="0">
                <a:solidFill>
                  <a:srgbClr val="CA6AB6"/>
                </a:solidFill>
                <a:latin typeface="Trebuchet MS"/>
              </a:defRPr>
            </a:lvl5pPr>
          </a:lstStyle>
          <a:p>
            <a:pPr marL="228600" lvl="0" indent="-182563">
              <a:spcBef>
                <a:spcPts val="0"/>
              </a:spcBef>
              <a:buClr>
                <a:srgbClr val="E36406"/>
              </a:buClr>
              <a:buSzPct val="130000"/>
              <a:buFont typeface="Georgia"/>
              <a:buChar char="*"/>
              <a:defRPr/>
            </a:pPr>
            <a:r>
              <a:rPr/>
              <a:t>Образец текста</a:t>
            </a:r>
            <a:endParaRPr/>
          </a:p>
          <a:p>
            <a:pPr marL="547687" lvl="1" indent="-182562">
              <a:spcBef>
                <a:spcPts val="0"/>
              </a:spcBef>
              <a:buClr>
                <a:srgbClr val="E36406"/>
              </a:buClr>
              <a:buSzPct val="130000"/>
              <a:buFont typeface="Georgia"/>
              <a:buChar char="*"/>
              <a:defRPr/>
            </a:pPr>
            <a:r>
              <a:rPr/>
              <a:t>Второй уровень</a:t>
            </a:r>
            <a:endParaRPr/>
          </a:p>
          <a:p>
            <a:pPr marL="822325" lvl="2" indent="-182563">
              <a:spcBef>
                <a:spcPts val="0"/>
              </a:spcBef>
              <a:buClr>
                <a:srgbClr val="E36406"/>
              </a:buClr>
              <a:buSzPct val="130000"/>
              <a:buFont typeface="Georgia"/>
              <a:buChar char="*"/>
              <a:defRPr/>
            </a:pPr>
            <a:r>
              <a:rPr/>
              <a:t>Третий уровень</a:t>
            </a:r>
            <a:endParaRPr/>
          </a:p>
          <a:p>
            <a:pPr marL="1096962" lvl="3" indent="-182562">
              <a:spcBef>
                <a:spcPts val="0"/>
              </a:spcBef>
              <a:buClr>
                <a:srgbClr val="E36406"/>
              </a:buClr>
              <a:buSzPct val="130000"/>
              <a:buFont typeface="Georgia"/>
              <a:buChar char="*"/>
              <a:defRPr/>
            </a:pPr>
            <a:r>
              <a:rPr/>
              <a:t>Четвертый уровень</a:t>
            </a:r>
            <a:endParaRPr/>
          </a:p>
          <a:p>
            <a:pPr marL="1389062" lvl="4" indent="-182562">
              <a:spcBef>
                <a:spcPts val="0"/>
              </a:spcBef>
              <a:buClr>
                <a:srgbClr val="E36406"/>
              </a:buClr>
              <a:buSzPct val="130000"/>
              <a:buFont typeface="Georgia"/>
              <a:buChar char="*"/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1038" name="Date Placeholder 3"/>
          <p:cNvSpPr>
            <a:spLocks noChangeShapeType="1" noGrp="1"/>
          </p:cNvSpPr>
          <p:nvPr>
            <p:ph type="dt" idx="2"/>
          </p:nvPr>
        </p:nvSpPr>
        <p:spPr bwMode="auto">
          <a:xfrm>
            <a:off x="6172200" y="6172200"/>
            <a:ext cx="2514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Trebuchet MS"/>
              </a:defRPr>
            </a:lvl1pPr>
            <a:lvl2pPr marL="45720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Trebuchet MS"/>
              </a:defRPr>
            </a:lvl2pPr>
            <a:lvl3pPr marL="9144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Trebuchet MS"/>
              </a:defRPr>
            </a:lvl3pPr>
            <a:lvl4pPr marL="13716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Trebuchet MS"/>
              </a:defRPr>
            </a:lvl4pPr>
            <a:lvl5pPr marL="18288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Trebuchet MS"/>
              </a:defRPr>
            </a:lvl5pPr>
          </a:lstStyle>
          <a:p>
            <a:pPr marL="0" lvl="0" indent="0" algn="r">
              <a:spcBef>
                <a:spcPts val="0"/>
              </a:spcBef>
              <a:buNone/>
              <a:defRPr/>
            </a:pPr>
            <a:r>
              <a:rPr sz="1100" b="1" i="0" u="none">
                <a:solidFill>
                  <a:srgbClr val="DC9BCF"/>
                </a:solidFill>
              </a:rPr>
              <a:t>*</a:t>
            </a:r>
            <a:endParaRPr/>
          </a:p>
        </p:txBody>
      </p:sp>
      <p:sp>
        <p:nvSpPr>
          <p:cNvPr id="1039" name="Footer Placeholder 4"/>
          <p:cNvSpPr>
            <a:spLocks noChangeShapeType="1" noGrp="1"/>
          </p:cNvSpPr>
          <p:nvPr>
            <p:ph type="ftr" idx="3"/>
          </p:nvPr>
        </p:nvSpPr>
        <p:spPr bwMode="auto">
          <a:xfrm>
            <a:off x="457200" y="6172200"/>
            <a:ext cx="33528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1040" name="Slide Number Placeholder 5"/>
          <p:cNvSpPr>
            <a:spLocks noChangeShapeType="1" noGrp="1"/>
          </p:cNvSpPr>
          <p:nvPr>
            <p:ph type="sldNum" idx="4"/>
          </p:nvPr>
        </p:nvSpPr>
        <p:spPr bwMode="auto">
          <a:xfrm>
            <a:off x="3810000" y="6172200"/>
            <a:ext cx="18288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Trebuchet MS"/>
              </a:defRPr>
            </a:lvl1pPr>
            <a:lvl2pPr marL="45720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Trebuchet MS"/>
              </a:defRPr>
            </a:lvl2pPr>
            <a:lvl3pPr marL="9144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Trebuchet MS"/>
              </a:defRPr>
            </a:lvl3pPr>
            <a:lvl4pPr marL="13716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Trebuchet MS"/>
              </a:defRPr>
            </a:lvl4pPr>
            <a:lvl5pPr marL="18288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Trebuchet MS"/>
              </a:defRPr>
            </a:lvl5pPr>
          </a:lstStyle>
          <a:p>
            <a:pPr marL="0" lvl="0" indent="0" algn="ctr">
              <a:spcBef>
                <a:spcPts val="0"/>
              </a:spcBef>
              <a:buNone/>
              <a:defRPr/>
            </a:pPr>
            <a:fld id="{D038279B-FC19-497E-A7D1-5ADD9CAF016F}" type="slidenum">
              <a:rPr sz="1200" b="1" i="0" u="none">
                <a:solidFill>
                  <a:srgbClr val="DC9BCF"/>
                </a:solidFill>
              </a:rPr>
              <a:t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marL="319087" indent="0" algn="r" defTabSz="914400">
        <a:lnSpc>
          <a:spcPct val="100000"/>
        </a:lnSpc>
        <a:spcBef>
          <a:spcPts val="0"/>
        </a:spcBef>
        <a:spcAft>
          <a:spcPts val="0"/>
        </a:spcAft>
        <a:buClr>
          <a:srgbClr val="E36406"/>
        </a:buClr>
        <a:buSzPct val="128000"/>
        <a:buFont typeface="Georgia"/>
        <a:buChar char="*"/>
        <a:defRPr lang="ru-RU" sz="4600" b="1" i="0">
          <a:solidFill>
            <a:schemeClr val="dk1"/>
          </a:solidFill>
          <a:latin typeface="Trebuchet MS"/>
        </a:defRPr>
      </a:lvl1pPr>
      <a:lvl2pPr marL="319087" indent="0" algn="r" defTabSz="914400">
        <a:lnSpc>
          <a:spcPct val="100000"/>
        </a:lnSpc>
        <a:spcBef>
          <a:spcPts val="0"/>
        </a:spcBef>
        <a:spcAft>
          <a:spcPts val="0"/>
        </a:spcAft>
        <a:buClr>
          <a:srgbClr val="E36406"/>
        </a:buClr>
        <a:buSzPct val="128000"/>
        <a:buFont typeface="Georgia"/>
        <a:buChar char="*"/>
        <a:defRPr lang="ru-RU" sz="4600" b="1" i="0">
          <a:solidFill>
            <a:schemeClr val="dk1"/>
          </a:solidFill>
          <a:latin typeface="Trebuchet MS"/>
        </a:defRPr>
      </a:lvl2pPr>
      <a:lvl3pPr marL="319087" indent="0" algn="r" defTabSz="914400">
        <a:lnSpc>
          <a:spcPct val="100000"/>
        </a:lnSpc>
        <a:spcBef>
          <a:spcPts val="0"/>
        </a:spcBef>
        <a:spcAft>
          <a:spcPts val="0"/>
        </a:spcAft>
        <a:buClr>
          <a:srgbClr val="E36406"/>
        </a:buClr>
        <a:buSzPct val="128000"/>
        <a:buFont typeface="Georgia"/>
        <a:buChar char="*"/>
        <a:defRPr lang="ru-RU" sz="4600" b="1" i="0">
          <a:solidFill>
            <a:schemeClr val="dk1"/>
          </a:solidFill>
          <a:latin typeface="Trebuchet MS"/>
        </a:defRPr>
      </a:lvl3pPr>
      <a:lvl4pPr marL="319087" indent="0" algn="r" defTabSz="914400">
        <a:lnSpc>
          <a:spcPct val="100000"/>
        </a:lnSpc>
        <a:spcBef>
          <a:spcPts val="0"/>
        </a:spcBef>
        <a:spcAft>
          <a:spcPts val="0"/>
        </a:spcAft>
        <a:buClr>
          <a:srgbClr val="E36406"/>
        </a:buClr>
        <a:buSzPct val="128000"/>
        <a:buFont typeface="Georgia"/>
        <a:buChar char="*"/>
        <a:defRPr lang="ru-RU" sz="4600" b="1" i="0">
          <a:solidFill>
            <a:schemeClr val="dk1"/>
          </a:solidFill>
          <a:latin typeface="Trebuchet MS"/>
        </a:defRPr>
      </a:lvl4pPr>
      <a:lvl5pPr marL="319087" indent="0" algn="r" defTabSz="914400">
        <a:lnSpc>
          <a:spcPct val="100000"/>
        </a:lnSpc>
        <a:spcBef>
          <a:spcPts val="0"/>
        </a:spcBef>
        <a:spcAft>
          <a:spcPts val="0"/>
        </a:spcAft>
        <a:buClr>
          <a:srgbClr val="E36406"/>
        </a:buClr>
        <a:buSzPct val="128000"/>
        <a:buFont typeface="Georgia"/>
        <a:buChar char="*"/>
        <a:defRPr lang="ru-RU" sz="4600" b="1" i="0">
          <a:solidFill>
            <a:schemeClr val="dk1"/>
          </a:solidFill>
          <a:latin typeface="Trebuchet MS"/>
        </a:defRPr>
      </a:lvl5pPr>
      <a:lvl6pPr>
        <a:defRPr lang="ru-RU" sz="1800"/>
      </a:lvl6pPr>
      <a:lvl7pPr>
        <a:defRPr lang="ru-RU" sz="1800"/>
      </a:lvl7pPr>
      <a:lvl8pPr>
        <a:defRPr lang="ru-RU" sz="1800"/>
      </a:lvl8pPr>
      <a:lvl9pPr>
        <a:defRPr lang="ru-RU" sz="1800"/>
      </a:lvl9pPr>
    </p:titleStyle>
    <p:bodyStyle>
      <a:lvl1pPr marL="228600" indent="46037" algn="l" defTabSz="914400">
        <a:lnSpc>
          <a:spcPct val="100000"/>
        </a:lnSpc>
        <a:spcBef>
          <a:spcPts val="0"/>
        </a:spcBef>
        <a:spcAft>
          <a:spcPts val="300"/>
        </a:spcAft>
        <a:buClr>
          <a:srgbClr val="E36406"/>
        </a:buClr>
        <a:buSzPct val="130000"/>
        <a:buFont typeface="Georgia"/>
        <a:buChar char="*"/>
        <a:defRPr lang="ru-RU" sz="2200" b="0" i="0">
          <a:solidFill>
            <a:srgbClr val="CA6AB6"/>
          </a:solidFill>
          <a:latin typeface="Trebuchet MS"/>
        </a:defRPr>
      </a:lvl1pPr>
      <a:lvl2pPr marL="547687" indent="365125" algn="l" defTabSz="914400">
        <a:lnSpc>
          <a:spcPct val="100000"/>
        </a:lnSpc>
        <a:spcBef>
          <a:spcPts val="0"/>
        </a:spcBef>
        <a:spcAft>
          <a:spcPts val="300"/>
        </a:spcAft>
        <a:buClr>
          <a:srgbClr val="E36406"/>
        </a:buClr>
        <a:buSzPct val="130000"/>
        <a:buFont typeface="Georgia"/>
        <a:buChar char="*"/>
        <a:defRPr lang="ru-RU" sz="2000" b="0" i="0">
          <a:solidFill>
            <a:srgbClr val="CA6AB6"/>
          </a:solidFill>
          <a:latin typeface="Trebuchet MS"/>
        </a:defRPr>
      </a:lvl2pPr>
      <a:lvl3pPr marL="822325" indent="639762" algn="l" defTabSz="914400">
        <a:lnSpc>
          <a:spcPct val="100000"/>
        </a:lnSpc>
        <a:spcBef>
          <a:spcPts val="0"/>
        </a:spcBef>
        <a:spcAft>
          <a:spcPts val="300"/>
        </a:spcAft>
        <a:buClr>
          <a:srgbClr val="E36406"/>
        </a:buClr>
        <a:buSzPct val="130000"/>
        <a:buFont typeface="Georgia"/>
        <a:buChar char="*"/>
        <a:defRPr lang="ru-RU" sz="1800" b="0" i="0">
          <a:solidFill>
            <a:srgbClr val="CA6AB6"/>
          </a:solidFill>
          <a:latin typeface="Trebuchet MS"/>
        </a:defRPr>
      </a:lvl3pPr>
      <a:lvl4pPr marL="1096962" indent="914400" algn="l" defTabSz="914400">
        <a:lnSpc>
          <a:spcPct val="100000"/>
        </a:lnSpc>
        <a:spcBef>
          <a:spcPts val="0"/>
        </a:spcBef>
        <a:spcAft>
          <a:spcPts val="300"/>
        </a:spcAft>
        <a:buClr>
          <a:srgbClr val="E36406"/>
        </a:buClr>
        <a:buSzPct val="130000"/>
        <a:buFont typeface="Georgia"/>
        <a:buChar char="*"/>
        <a:defRPr lang="ru-RU" sz="1600" b="0" i="0">
          <a:solidFill>
            <a:srgbClr val="CA6AB6"/>
          </a:solidFill>
          <a:latin typeface="Trebuchet MS"/>
        </a:defRPr>
      </a:lvl4pPr>
      <a:lvl5pPr marL="1389062" indent="1206500" algn="l" defTabSz="914400">
        <a:lnSpc>
          <a:spcPct val="100000"/>
        </a:lnSpc>
        <a:spcBef>
          <a:spcPts val="0"/>
        </a:spcBef>
        <a:spcAft>
          <a:spcPts val="300"/>
        </a:spcAft>
        <a:buClr>
          <a:srgbClr val="E36406"/>
        </a:buClr>
        <a:buSzPct val="130000"/>
        <a:buFont typeface="Georgia"/>
        <a:buChar char="*"/>
        <a:defRPr lang="ru-RU" sz="1400" b="0" i="0">
          <a:solidFill>
            <a:srgbClr val="CA6AB6"/>
          </a:solidFill>
          <a:latin typeface="Trebuchet MS"/>
        </a:defRPr>
      </a:lvl5pPr>
      <a:lvl6pPr>
        <a:defRPr lang="ru-RU" sz="1800"/>
      </a:lvl6pPr>
      <a:lvl7pPr>
        <a:defRPr lang="ru-RU" sz="1800"/>
      </a:lvl7pPr>
      <a:lvl8pPr>
        <a:defRPr lang="ru-RU" sz="1800"/>
      </a:lvl8pPr>
      <a:lvl9pPr>
        <a:defRPr lang="ru-RU" sz="1800"/>
      </a:lvl9pPr>
    </p:bodyStyle>
    <p:otherStyle>
      <a:lvl1pPr marL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defRPr lang="ru-RU" sz="1800" b="0" i="0">
          <a:solidFill>
            <a:schemeClr val="dk1"/>
          </a:solidFill>
          <a:latin typeface="Trebuchet MS"/>
        </a:defRPr>
      </a:lvl1pPr>
      <a:lvl2pPr marL="457200" indent="457200" algn="l" defTabSz="914400">
        <a:lnSpc>
          <a:spcPct val="100000"/>
        </a:lnSpc>
        <a:spcBef>
          <a:spcPts val="0"/>
        </a:spcBef>
        <a:spcAft>
          <a:spcPts val="0"/>
        </a:spcAft>
        <a:buNone/>
        <a:defRPr lang="ru-RU" sz="1800" b="0" i="0">
          <a:solidFill>
            <a:schemeClr val="dk1"/>
          </a:solidFill>
          <a:latin typeface="Trebuchet MS"/>
        </a:defRPr>
      </a:lvl2pPr>
      <a:lvl3pPr marL="914400" indent="914400" algn="l" defTabSz="914400">
        <a:lnSpc>
          <a:spcPct val="100000"/>
        </a:lnSpc>
        <a:spcBef>
          <a:spcPts val="0"/>
        </a:spcBef>
        <a:spcAft>
          <a:spcPts val="0"/>
        </a:spcAft>
        <a:buNone/>
        <a:defRPr lang="ru-RU" sz="1800" b="0" i="0">
          <a:solidFill>
            <a:schemeClr val="dk1"/>
          </a:solidFill>
          <a:latin typeface="Trebuchet MS"/>
        </a:defRPr>
      </a:lvl3pPr>
      <a:lvl4pPr marL="1371600" indent="1371600" algn="l" defTabSz="914400">
        <a:lnSpc>
          <a:spcPct val="100000"/>
        </a:lnSpc>
        <a:spcBef>
          <a:spcPts val="0"/>
        </a:spcBef>
        <a:spcAft>
          <a:spcPts val="0"/>
        </a:spcAft>
        <a:buNone/>
        <a:defRPr lang="ru-RU" sz="1800" b="0" i="0">
          <a:solidFill>
            <a:schemeClr val="dk1"/>
          </a:solidFill>
          <a:latin typeface="Trebuchet MS"/>
        </a:defRPr>
      </a:lvl4pPr>
      <a:lvl5pPr marL="1828800" indent="1828800" algn="l" defTabSz="914400">
        <a:lnSpc>
          <a:spcPct val="100000"/>
        </a:lnSpc>
        <a:spcBef>
          <a:spcPts val="0"/>
        </a:spcBef>
        <a:spcAft>
          <a:spcPts val="0"/>
        </a:spcAft>
        <a:buNone/>
        <a:defRPr lang="ru-RU" sz="1800" b="0" i="0">
          <a:solidFill>
            <a:schemeClr val="dk1"/>
          </a:solidFill>
          <a:latin typeface="Trebuchet MS"/>
        </a:defRPr>
      </a:lvl5pPr>
      <a:lvl6pPr>
        <a:defRPr lang="ru-RU" sz="1800"/>
      </a:lvl6pPr>
      <a:lvl7pPr>
        <a:defRPr lang="ru-RU" sz="1800"/>
      </a:lvl7pPr>
      <a:lvl8pPr>
        <a:defRPr lang="ru-RU" sz="1800"/>
      </a:lvl8pPr>
      <a:lvl9pPr>
        <a:defRPr lang="ru-RU" sz="1800"/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g"/><Relationship Id="rId3" Type="http://schemas.openxmlformats.org/officeDocument/2006/relationships/image" Target="../media/image22.jpg"/><Relationship Id="rId4" Type="http://schemas.openxmlformats.org/officeDocument/2006/relationships/image" Target="../media/image23.jpg"/><Relationship Id="rId5" Type="http://schemas.openxmlformats.org/officeDocument/2006/relationships/image" Target="../media/image24.jpg"/><Relationship Id="rId6" Type="http://schemas.openxmlformats.org/officeDocument/2006/relationships/image" Target="../media/image25.png"/><Relationship Id="rId7" Type="http://schemas.openxmlformats.org/officeDocument/2006/relationships/image" Target="../media/image10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Relationship Id="rId3" Type="http://schemas.openxmlformats.org/officeDocument/2006/relationships/image" Target="../media/image20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Relationship Id="rId3" Type="http://schemas.openxmlformats.org/officeDocument/2006/relationships/image" Target="../media/image20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emf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0.png"/><Relationship Id="rId4" Type="http://schemas.openxmlformats.org/officeDocument/2006/relationships/image" Target="../media/image32.emf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6" name="TextShape 2"/>
          <p:cNvSpPr txBox="1">
            <a:spLocks noChangeShapeType="1" noGrp="1"/>
          </p:cNvSpPr>
          <p:nvPr/>
        </p:nvSpPr>
        <p:spPr bwMode="auto">
          <a:xfrm>
            <a:off x="107949" y="260350"/>
            <a:ext cx="9036050" cy="1470025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lvl="0" algn="ctr">
              <a:defRPr/>
            </a:pPr>
            <a:r>
              <a:rPr sz="1600" b="1" i="0" u="none">
                <a:solidFill>
                  <a:srgbClr val="C00000"/>
                </a:solidFill>
                <a:latin typeface="Times New Roman"/>
              </a:rPr>
              <a:t>Министерство здравоохранения Нижегородской области</a:t>
            </a:r>
            <a:br>
              <a:rPr sz="1600" b="1" i="0" u="none">
                <a:solidFill>
                  <a:srgbClr val="C00000"/>
                </a:solidFill>
                <a:latin typeface="Times New Roman"/>
              </a:rPr>
            </a:br>
            <a:r>
              <a:rPr sz="1600" b="1" i="0" u="none">
                <a:solidFill>
                  <a:srgbClr val="C00000"/>
                </a:solidFill>
                <a:latin typeface="Times New Roman"/>
              </a:rPr>
              <a:t>Государственное бюджетное учреждение здравоохранения Нижегородской области</a:t>
            </a:r>
            <a:br>
              <a:rPr sz="1600" b="1" i="0" u="none">
                <a:solidFill>
                  <a:srgbClr val="C00000"/>
                </a:solidFill>
                <a:latin typeface="Times New Roman"/>
              </a:rPr>
            </a:br>
            <a:br>
              <a:rPr sz="1600" b="1" i="0" u="none">
                <a:solidFill>
                  <a:srgbClr val="C00000"/>
                </a:solidFill>
                <a:latin typeface="Times New Roman"/>
              </a:rPr>
            </a:br>
            <a:r>
              <a:rPr sz="2800" b="1" i="0" u="none">
                <a:solidFill>
                  <a:srgbClr val="FF3300"/>
                </a:solidFill>
                <a:latin typeface="Times New Roman"/>
              </a:rPr>
              <a:t>ГБУЗ НО «Детская городская поликлиника № 39</a:t>
            </a:r>
            <a:br>
              <a:rPr sz="2800" b="1" i="0" u="none">
                <a:solidFill>
                  <a:srgbClr val="FF3300"/>
                </a:solidFill>
                <a:latin typeface="Times New Roman"/>
              </a:rPr>
            </a:br>
            <a:r>
              <a:rPr sz="2800" b="1" i="0" u="none">
                <a:solidFill>
                  <a:srgbClr val="FF3300"/>
                </a:solidFill>
                <a:latin typeface="Times New Roman"/>
              </a:rPr>
              <a:t> Советского района г. Нижнего Новгорода»</a:t>
            </a:r>
            <a:br>
              <a:rPr sz="2800" b="1" i="0" u="none">
                <a:solidFill>
                  <a:srgbClr val="FF3300"/>
                </a:solidFill>
                <a:latin typeface="Times New Roman"/>
              </a:rPr>
            </a:br>
            <a:br>
              <a:rPr sz="2800" b="1" i="0" u="none">
                <a:solidFill>
                  <a:srgbClr val="FF3300"/>
                </a:solidFill>
                <a:latin typeface="Times New Roman"/>
              </a:rPr>
            </a:br>
            <a:endParaRPr/>
          </a:p>
        </p:txBody>
      </p:sp>
      <p:pic>
        <p:nvPicPr>
          <p:cNvPr id="6147" name="Picture 2"/>
          <p:cNvPicPr>
            <a:picLocks noChangeAspect="1" noGrp="1"/>
          </p:cNvPicPr>
          <p:nvPr/>
        </p:nvPicPr>
        <p:blipFill>
          <a:blip r:embed="rId2"/>
          <a:stretch/>
        </p:blipFill>
        <p:spPr bwMode="auto">
          <a:xfrm>
            <a:off x="1547812" y="2205037"/>
            <a:ext cx="5976937" cy="3384550"/>
          </a:xfrm>
          <a:prstGeom prst="rect">
            <a:avLst/>
          </a:prstGeom>
          <a:noFill/>
        </p:spPr>
      </p:pic>
      <p:sp>
        <p:nvSpPr>
          <p:cNvPr id="6148" name="Подзаголовок 2"/>
          <p:cNvSpPr>
            <a:spLocks noChangeShapeType="1" noGrp="1"/>
          </p:cNvSpPr>
          <p:nvPr>
            <p:ph type="subTitle"/>
          </p:nvPr>
        </p:nvSpPr>
        <p:spPr bwMode="auto">
          <a:xfrm flipH="0" flipV="0">
            <a:off x="0" y="5805486"/>
            <a:ext cx="9144000" cy="51911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46037" algn="ctr">
              <a:buNone/>
              <a:defRPr/>
            </a:lvl1pPr>
            <a:lvl2pPr marL="365125" algn="ctr">
              <a:buNone/>
              <a:defRPr/>
            </a:lvl2pPr>
            <a:lvl3pPr marL="639762" algn="ctr">
              <a:buNone/>
              <a:defRPr/>
            </a:lvl3pPr>
            <a:lvl4pPr marL="914400" algn="ctr">
              <a:buNone/>
              <a:defRPr/>
            </a:lvl4pPr>
            <a:lvl5pPr marL="1206500" algn="ctr">
              <a:buNone/>
              <a:defRPr/>
            </a:lvl5pPr>
          </a:lstStyle>
          <a:p>
            <a:pPr marL="44450" lvl="0"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sz="2000" b="1" i="0" u="none">
                <a:solidFill>
                  <a:srgbClr val="CC0000"/>
                </a:solidFill>
                <a:latin typeface="Times New Roman"/>
                <a:ea typeface="Times New Roman"/>
              </a:rPr>
              <a:t>ПРОЕКТ  «БЕРЕЖЛИВАЯ ПОЛИКЛИНИКА»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32770" name="Группа 2"/>
          <p:cNvGrpSpPr/>
          <p:nvPr/>
        </p:nvGrpSpPr>
        <p:grpSpPr bwMode="auto">
          <a:xfrm>
            <a:off x="347661" y="1104900"/>
            <a:ext cx="8448675" cy="5492750"/>
            <a:chOff x="539552" y="817260"/>
            <a:chExt cx="8448716" cy="5491947"/>
          </a:xfrm>
        </p:grpSpPr>
        <p:pic>
          <p:nvPicPr>
            <p:cNvPr id="32775" name="Picture 6" descr="D:\ФРАНЦИЯ - презентация\Франция ДГП 39\IMG_8119-0.jpg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539552" y="818843"/>
              <a:ext cx="1943938" cy="1458000"/>
            </a:xfrm>
            <a:prstGeom prst="rect">
              <a:avLst/>
            </a:prstGeom>
            <a:noFill/>
          </p:spPr>
        </p:pic>
        <p:pic>
          <p:nvPicPr>
            <p:cNvPr id="32776" name="Picture 2" descr="D:\ФРАНЦИЯ - презентация\Франция ДГП 39\2 Мой доктор - самый лучший Финогенова Марина Владимировна.jpg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539773" y="4797072"/>
              <a:ext cx="2189374" cy="1459583"/>
            </a:xfrm>
            <a:prstGeom prst="rect">
              <a:avLst/>
            </a:prstGeom>
            <a:noFill/>
          </p:spPr>
        </p:pic>
        <p:pic>
          <p:nvPicPr>
            <p:cNvPr id="32777" name="Picture 3" descr="D:\ФРАНЦИЯ - презентация\Франция ДГП 39\IMG_8109.JPG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6986120" y="817260"/>
              <a:ext cx="1946048" cy="1459583"/>
            </a:xfrm>
            <a:prstGeom prst="rect">
              <a:avLst/>
            </a:prstGeom>
            <a:noFill/>
          </p:spPr>
        </p:pic>
        <p:pic>
          <p:nvPicPr>
            <p:cNvPr id="32778" name="Picture 4" descr="D:\ФРАНЦИЯ - презентация\Франция ДГП 39\IMG_8111.JPG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7044330" y="4851208"/>
              <a:ext cx="1943938" cy="1458000"/>
            </a:xfrm>
            <a:prstGeom prst="rect">
              <a:avLst/>
            </a:prstGeom>
            <a:noFill/>
          </p:spPr>
        </p:pic>
      </p:grpSp>
      <p:pic>
        <p:nvPicPr>
          <p:cNvPr id="32771" name="Схема 9"/>
          <p:cNvPicPr>
            <a:picLocks noChangeAspect="1" noGrp="1"/>
          </p:cNvPicPr>
          <p:nvPr/>
        </p:nvPicPr>
        <p:blipFill>
          <a:blip r:embed="rId6"/>
          <a:stretch/>
        </p:blipFill>
        <p:spPr bwMode="auto">
          <a:xfrm>
            <a:off x="890587" y="1311275"/>
            <a:ext cx="7362825" cy="4986337"/>
          </a:xfrm>
          <a:prstGeom prst="rect">
            <a:avLst/>
          </a:prstGeom>
          <a:noFill/>
        </p:spPr>
      </p:pic>
      <p:pic>
        <p:nvPicPr>
          <p:cNvPr id="32772" name="Picture 2" descr="C:\Users\Инна дом\Desktop\Наш-глянец-m.jpg"/>
          <p:cNvPicPr>
            <a:picLocks noChangeAspect="1" noGrp="1"/>
          </p:cNvPicPr>
          <p:nvPr/>
        </p:nvPicPr>
        <p:blipFill>
          <a:blip r:embed="rId7"/>
          <a:srcRect l="0" t="0" r="0" b="12837"/>
          <a:stretch/>
        </p:blipFill>
        <p:spPr bwMode="auto">
          <a:xfrm>
            <a:off x="3635375" y="3213100"/>
            <a:ext cx="1979612" cy="1158875"/>
          </a:xfrm>
          <a:prstGeom prst="rect">
            <a:avLst/>
          </a:prstGeom>
          <a:noFill/>
        </p:spPr>
      </p:pic>
      <p:sp>
        <p:nvSpPr>
          <p:cNvPr id="32773" name="TextBox 3"/>
          <p:cNvSpPr txBox="1">
            <a:spLocks noChangeShapeType="1" noGrp="1"/>
          </p:cNvSpPr>
          <p:nvPr/>
        </p:nvSpPr>
        <p:spPr bwMode="auto">
          <a:xfrm>
            <a:off x="6084886" y="95249"/>
            <a:ext cx="2486738" cy="30515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1400" b="1" i="0" u="none">
                <a:latin typeface="Times New Roman"/>
                <a:ea typeface="Tahoma"/>
                <a:cs typeface="Times New Roman"/>
              </a:rPr>
              <a:t>«Бережливая поликлиника</a:t>
            </a:r>
            <a:r>
              <a:rPr lang="ru-RU" sz="1400" b="1" i="0" u="none">
                <a:latin typeface="Times New Roman"/>
                <a:ea typeface="Tahoma"/>
                <a:cs typeface="Times New Roman"/>
              </a:rPr>
              <a:t>»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32774" name="TextBox 5"/>
          <p:cNvSpPr txBox="1">
            <a:spLocks noChangeShapeType="1" noGrp="1"/>
          </p:cNvSpPr>
          <p:nvPr/>
        </p:nvSpPr>
        <p:spPr bwMode="auto">
          <a:xfrm>
            <a:off x="214311" y="95249"/>
            <a:ext cx="3335612" cy="5221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sz="1400" b="1" i="0" u="none">
                <a:solidFill>
                  <a:schemeClr val="accent1"/>
                </a:solidFill>
                <a:latin typeface="Tahoma"/>
                <a:ea typeface="Tahoma"/>
              </a:rPr>
              <a:t>Д</a:t>
            </a:r>
            <a:r>
              <a:rPr sz="1400" b="1" i="0" u="none">
                <a:solidFill>
                  <a:schemeClr val="accent1"/>
                </a:solidFill>
                <a:latin typeface="Times New Roman"/>
                <a:ea typeface="Tahoma"/>
                <a:cs typeface="Times New Roman"/>
              </a:rPr>
              <a:t>етская городская поликлиника №39</a:t>
            </a:r>
            <a:endParaRPr>
              <a:latin typeface="Times New Roman"/>
              <a:cs typeface="Times New Roman"/>
            </a:endParaRPr>
          </a:p>
          <a:p>
            <a:pPr lvl="0">
              <a:defRPr/>
            </a:pPr>
            <a:r>
              <a:rPr sz="1400" b="1" i="0" u="none">
                <a:solidFill>
                  <a:schemeClr val="accent1"/>
                </a:solidFill>
                <a:latin typeface="Times New Roman"/>
                <a:ea typeface="Tahoma"/>
                <a:cs typeface="Times New Roman"/>
              </a:rPr>
              <a:t>Советского р-на г. Нижнего </a:t>
            </a:r>
            <a:r>
              <a:rPr sz="1400" b="1" i="0" u="none">
                <a:solidFill>
                  <a:schemeClr val="accent1"/>
                </a:solidFill>
                <a:latin typeface="Times New Roman"/>
                <a:ea typeface="Tahoma"/>
                <a:cs typeface="Times New Roman"/>
              </a:rPr>
              <a:t>Новгорода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3794" name="Заголовок 1"/>
          <p:cNvPicPr>
            <a:picLocks noChangeAspect="1" noGrp="1"/>
          </p:cNvPicPr>
          <p:nvPr>
            <p:ph type="title"/>
          </p:nvPr>
        </p:nvPicPr>
        <p:blipFill>
          <a:blip r:embed="rId2"/>
          <a:stretch/>
        </p:blipFill>
        <p:spPr bwMode="auto">
          <a:xfrm>
            <a:off x="969962" y="701675"/>
            <a:ext cx="6783387" cy="1498600"/>
          </a:xfrm>
          <a:prstGeom prst="rect">
            <a:avLst/>
          </a:prstGeom>
          <a:noFill/>
        </p:spPr>
      </p:pic>
      <p:sp>
        <p:nvSpPr>
          <p:cNvPr id="33795" name="Объект 2"/>
          <p:cNvSpPr>
            <a:spLocks noChangeShapeType="1" noGrp="1"/>
          </p:cNvSpPr>
          <p:nvPr>
            <p:ph type="obj"/>
          </p:nvPr>
        </p:nvSpPr>
        <p:spPr bwMode="auto">
          <a:xfrm>
            <a:off x="395287" y="2060575"/>
            <a:ext cx="8308975" cy="44640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46037" algn="l" defTabSz="914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36406"/>
              </a:buClr>
              <a:buSzPct val="130000"/>
              <a:buChar char="*"/>
              <a:defRPr sz="1800" b="0" i="0">
                <a:solidFill>
                  <a:srgbClr val="CA6AB6"/>
                </a:solidFill>
                <a:latin typeface="Trebuchet MS"/>
              </a:defRPr>
            </a:lvl1pPr>
            <a:lvl2pPr marL="547687" indent="365125" algn="l" defTabSz="914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36406"/>
              </a:buClr>
              <a:buSzPct val="130000"/>
              <a:buChar char="*"/>
              <a:defRPr sz="1600" b="0" i="0">
                <a:solidFill>
                  <a:srgbClr val="CA6AB6"/>
                </a:solidFill>
                <a:latin typeface="Trebuchet MS"/>
              </a:defRPr>
            </a:lvl2pPr>
            <a:lvl3pPr marL="822325" indent="639762" algn="l" defTabSz="914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36406"/>
              </a:buClr>
              <a:buSzPct val="130000"/>
              <a:buChar char="*"/>
              <a:defRPr sz="1400" b="0" i="0">
                <a:solidFill>
                  <a:srgbClr val="CA6AB6"/>
                </a:solidFill>
                <a:latin typeface="Trebuchet MS"/>
              </a:defRPr>
            </a:lvl3pPr>
            <a:lvl4pPr marL="1096962" indent="914400" algn="l" defTabSz="914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36406"/>
              </a:buClr>
              <a:buSzPct val="130000"/>
              <a:buChar char="*"/>
              <a:defRPr sz="1200" b="0" i="0">
                <a:solidFill>
                  <a:srgbClr val="CA6AB6"/>
                </a:solidFill>
                <a:latin typeface="Trebuchet MS"/>
              </a:defRPr>
            </a:lvl4pPr>
            <a:lvl5pPr marL="1389062" indent="1206500" algn="l" defTabSz="914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36406"/>
              </a:buClr>
              <a:buSzPct val="130000"/>
              <a:buChar char="*"/>
              <a:defRPr sz="1000" b="0" i="0">
                <a:solidFill>
                  <a:srgbClr val="CA6AB6"/>
                </a:solidFill>
                <a:latin typeface="Trebuchet MS"/>
              </a:defRPr>
            </a:lvl5pPr>
          </a:lstStyle>
          <a:p>
            <a:pPr marL="228600" lvl="0" indent="-182563">
              <a:spcBef>
                <a:spcPts val="0"/>
              </a:spcBef>
              <a:buClr>
                <a:srgbClr val="E36406"/>
              </a:buClr>
              <a:buSzPct val="130000"/>
              <a:buFont typeface="Georgia"/>
              <a:buChar char="*"/>
              <a:defRPr/>
            </a:pPr>
            <a:r>
              <a:rPr sz="2800" b="1" i="0" u="none">
                <a:solidFill>
                  <a:schemeClr val="dk1"/>
                </a:solidFill>
                <a:latin typeface="Times New Roman"/>
                <a:ea typeface="Tahoma"/>
              </a:rPr>
              <a:t>Чтобы выявить проблемы, </a:t>
            </a:r>
            <a:r>
              <a:rPr sz="2800" b="1" i="0" u="none">
                <a:solidFill>
                  <a:schemeClr val="dk1"/>
                </a:solidFill>
                <a:latin typeface="Times New Roman"/>
                <a:ea typeface="Tahoma"/>
              </a:rPr>
              <a:t>посмотрели </a:t>
            </a:r>
            <a:r>
              <a:rPr sz="2800" b="1" i="0" u="none">
                <a:solidFill>
                  <a:schemeClr val="dk1"/>
                </a:solidFill>
                <a:latin typeface="Times New Roman"/>
                <a:ea typeface="Tahoma"/>
              </a:rPr>
              <a:t>на организацию медицинской помощи глазами </a:t>
            </a:r>
            <a:r>
              <a:rPr sz="2800" b="1" i="0" u="none">
                <a:solidFill>
                  <a:schemeClr val="dk1"/>
                </a:solidFill>
                <a:latin typeface="Times New Roman"/>
                <a:ea typeface="Tahoma"/>
              </a:rPr>
              <a:t>пациента.</a:t>
            </a:r>
            <a:endParaRPr lang="en-US" sz="2800"/>
          </a:p>
          <a:p>
            <a:pPr marL="228600" lvl="0" indent="-182563">
              <a:spcBef>
                <a:spcPts val="0"/>
              </a:spcBef>
              <a:buClr>
                <a:srgbClr val="E36406"/>
              </a:buClr>
              <a:buSzPct val="130000"/>
              <a:buFont typeface="Georgia"/>
              <a:buChar char="*"/>
              <a:defRPr/>
            </a:pPr>
            <a:r>
              <a:rPr sz="2800" b="1" i="0" u="none">
                <a:solidFill>
                  <a:schemeClr val="dk1"/>
                </a:solidFill>
                <a:latin typeface="Times New Roman"/>
                <a:ea typeface="Tahoma"/>
              </a:rPr>
              <a:t>Проанализировали передвижение пациентов </a:t>
            </a:r>
            <a:r>
              <a:rPr sz="2800" b="1" i="0" u="none">
                <a:solidFill>
                  <a:schemeClr val="dk1"/>
                </a:solidFill>
                <a:latin typeface="Times New Roman"/>
                <a:ea typeface="Tahoma"/>
              </a:rPr>
              <a:t>от входа в лечебное учреждение до выхода. </a:t>
            </a:r>
            <a:endParaRPr lang="en-US" sz="2800"/>
          </a:p>
          <a:p>
            <a:pPr marL="228600" lvl="0" indent="-182563">
              <a:spcBef>
                <a:spcPts val="0"/>
              </a:spcBef>
              <a:buClr>
                <a:srgbClr val="E36406"/>
              </a:buClr>
              <a:buSzPct val="130000"/>
              <a:buFont typeface="Georgia"/>
              <a:buChar char="*"/>
              <a:defRPr/>
            </a:pPr>
            <a:r>
              <a:rPr sz="2800" b="1" i="0" u="none">
                <a:solidFill>
                  <a:schemeClr val="dk1"/>
                </a:solidFill>
                <a:latin typeface="Times New Roman"/>
                <a:ea typeface="Tahoma"/>
              </a:rPr>
              <a:t>Определили, </a:t>
            </a:r>
            <a:r>
              <a:rPr sz="2800" b="1" i="0" u="none">
                <a:solidFill>
                  <a:schemeClr val="dk1"/>
                </a:solidFill>
                <a:latin typeface="Times New Roman"/>
                <a:ea typeface="Tahoma"/>
              </a:rPr>
              <a:t>куда </a:t>
            </a:r>
            <a:r>
              <a:rPr sz="2800" b="1" i="0" u="none">
                <a:solidFill>
                  <a:schemeClr val="dk1"/>
                </a:solidFill>
                <a:latin typeface="Times New Roman"/>
                <a:ea typeface="Tahoma"/>
              </a:rPr>
              <a:t>идёт </a:t>
            </a:r>
            <a:r>
              <a:rPr sz="2800" b="1" i="0" u="none">
                <a:solidFill>
                  <a:schemeClr val="dk1"/>
                </a:solidFill>
                <a:latin typeface="Times New Roman"/>
                <a:ea typeface="Tahoma"/>
              </a:rPr>
              <a:t>пациент в рамках одного потока, и </a:t>
            </a:r>
            <a:r>
              <a:rPr sz="2800" b="1" i="0" u="none">
                <a:solidFill>
                  <a:schemeClr val="dk1"/>
                </a:solidFill>
                <a:latin typeface="Times New Roman"/>
                <a:ea typeface="Tahoma"/>
              </a:rPr>
              <a:t>подумали, </a:t>
            </a:r>
            <a:r>
              <a:rPr sz="2800" b="1" i="0" u="none">
                <a:solidFill>
                  <a:schemeClr val="dk1"/>
                </a:solidFill>
                <a:latin typeface="Times New Roman"/>
                <a:ea typeface="Tahoma"/>
              </a:rPr>
              <a:t>как </a:t>
            </a:r>
            <a:r>
              <a:rPr sz="2800" b="1" i="0" u="none">
                <a:solidFill>
                  <a:schemeClr val="dk1"/>
                </a:solidFill>
                <a:latin typeface="Times New Roman"/>
                <a:ea typeface="Tahoma"/>
              </a:rPr>
              <a:t>сократить передвижения </a:t>
            </a:r>
            <a:r>
              <a:rPr sz="2800" b="1" i="0" u="none">
                <a:solidFill>
                  <a:schemeClr val="dk1"/>
                </a:solidFill>
                <a:latin typeface="Times New Roman"/>
                <a:ea typeface="Tahoma"/>
              </a:rPr>
              <a:t>и сделать пребывание </a:t>
            </a:r>
            <a:r>
              <a:rPr sz="2800" b="1" i="0" u="none">
                <a:solidFill>
                  <a:schemeClr val="dk1"/>
                </a:solidFill>
                <a:latin typeface="Times New Roman"/>
                <a:ea typeface="Tahoma"/>
              </a:rPr>
              <a:t>удобным.</a:t>
            </a:r>
            <a:endParaRPr/>
          </a:p>
          <a:p>
            <a:pPr marL="228600" lvl="0" indent="-182563">
              <a:spcBef>
                <a:spcPts val="0"/>
              </a:spcBef>
              <a:buClr>
                <a:srgbClr val="E36406"/>
              </a:buClr>
              <a:buSzPct val="130000"/>
              <a:buFont typeface="Georgia"/>
              <a:buChar char="*"/>
              <a:defRPr/>
            </a:pPr>
            <a:r>
              <a:rPr sz="2800" b="1" i="0" u="none">
                <a:solidFill>
                  <a:schemeClr val="dk1"/>
                </a:solidFill>
                <a:latin typeface="Times New Roman"/>
                <a:ea typeface="Tahoma"/>
              </a:rPr>
              <a:t>Проанализировали поток создания ценности.</a:t>
            </a:r>
            <a:endParaRPr/>
          </a:p>
          <a:p>
            <a:pPr marL="228600" lvl="0" indent="-182563">
              <a:spcBef>
                <a:spcPts val="0"/>
              </a:spcBef>
              <a:buClr>
                <a:srgbClr val="E36406"/>
              </a:buClr>
              <a:buSzPct val="130000"/>
              <a:buFont typeface="Georgia"/>
              <a:buChar char="*"/>
              <a:defRPr/>
            </a:pPr>
            <a:endParaRPr/>
          </a:p>
          <a:p>
            <a:pPr marL="228600" lvl="0" indent="-182563">
              <a:lnSpc>
                <a:spcPct val="90000"/>
              </a:lnSpc>
              <a:spcBef>
                <a:spcPts val="0"/>
              </a:spcBef>
              <a:buClr>
                <a:srgbClr val="E36406"/>
              </a:buClr>
              <a:buSzPct val="130000"/>
              <a:buFont typeface="Georgia"/>
              <a:buChar char="*"/>
              <a:defRPr/>
            </a:pPr>
            <a:endParaRPr/>
          </a:p>
        </p:txBody>
      </p:sp>
      <p:sp>
        <p:nvSpPr>
          <p:cNvPr id="33796" name="TextBox 5"/>
          <p:cNvSpPr txBox="1">
            <a:spLocks noChangeShapeType="1" noGrp="1"/>
          </p:cNvSpPr>
          <p:nvPr/>
        </p:nvSpPr>
        <p:spPr bwMode="auto">
          <a:xfrm>
            <a:off x="250824" y="146049"/>
            <a:ext cx="3335612" cy="51851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sz="1400" b="1" i="0" u="none">
                <a:solidFill>
                  <a:schemeClr val="accent1"/>
                </a:solidFill>
                <a:latin typeface="Times New Roman"/>
                <a:ea typeface="Tahoma"/>
                <a:cs typeface="Times New Roman"/>
              </a:rPr>
              <a:t>Детская городская поликлиника №39</a:t>
            </a:r>
            <a:endParaRPr>
              <a:latin typeface="Times New Roman"/>
              <a:cs typeface="Times New Roman"/>
            </a:endParaRPr>
          </a:p>
          <a:p>
            <a:pPr lvl="0">
              <a:defRPr/>
            </a:pPr>
            <a:r>
              <a:rPr sz="1400" b="1" i="0" u="none">
                <a:solidFill>
                  <a:schemeClr val="accent1"/>
                </a:solidFill>
                <a:latin typeface="Times New Roman"/>
                <a:ea typeface="Tahoma"/>
                <a:cs typeface="Times New Roman"/>
              </a:rPr>
              <a:t>Советского р-на г. Нижнего </a:t>
            </a:r>
            <a:r>
              <a:rPr sz="1400" b="1" i="0" u="none">
                <a:solidFill>
                  <a:schemeClr val="accent1"/>
                </a:solidFill>
                <a:latin typeface="Times New Roman"/>
                <a:ea typeface="Tahoma"/>
                <a:cs typeface="Times New Roman"/>
              </a:rPr>
              <a:t>Новгорода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33797" name="TextBox 6"/>
          <p:cNvSpPr txBox="1">
            <a:spLocks noChangeShapeType="1" noGrp="1"/>
          </p:cNvSpPr>
          <p:nvPr/>
        </p:nvSpPr>
        <p:spPr bwMode="auto">
          <a:xfrm>
            <a:off x="5364162" y="253999"/>
            <a:ext cx="2486738" cy="30515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1400" b="1" i="0" u="none">
                <a:latin typeface="Times New Roman"/>
                <a:ea typeface="Tahoma"/>
                <a:cs typeface="Times New Roman"/>
              </a:rPr>
              <a:t>«Бережливая поликлиника</a:t>
            </a:r>
            <a:r>
              <a:rPr lang="ru-RU" sz="1400" b="1" i="0" u="none">
                <a:latin typeface="Times New Roman"/>
                <a:ea typeface="Tahoma"/>
                <a:cs typeface="Times New Roman"/>
              </a:rPr>
              <a:t>»</a:t>
            </a:r>
            <a:endParaRPr>
              <a:latin typeface="Times New Roman"/>
              <a:cs typeface="Times New Roman"/>
            </a:endParaRPr>
          </a:p>
        </p:txBody>
      </p:sp>
      <p:pic>
        <p:nvPicPr>
          <p:cNvPr id="33798" name="Picture 3" descr="D:\Ярославль 03-04-17\Енотики\enot_5х6см (прозрачность).png"/>
          <p:cNvPicPr>
            <a:picLocks noChangeAspect="1" noGrp="1"/>
          </p:cNvPicPr>
          <p:nvPr/>
        </p:nvPicPr>
        <p:blipFill>
          <a:blip r:embed="rId3"/>
          <a:stretch/>
        </p:blipFill>
        <p:spPr bwMode="auto">
          <a:xfrm>
            <a:off x="8224837" y="134937"/>
            <a:ext cx="720724" cy="86359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818" name="Скругленный прямоугольник 8"/>
          <p:cNvSpPr>
            <a:spLocks noChangeShapeType="1" noGrp="1"/>
          </p:cNvSpPr>
          <p:nvPr/>
        </p:nvSpPr>
        <p:spPr bwMode="auto">
          <a:xfrm>
            <a:off x="406400" y="188912"/>
            <a:ext cx="8126412" cy="431799"/>
          </a:xfrm>
          <a:prstGeom prst="roundRect">
            <a:avLst>
              <a:gd name="adj" fmla="val 16667"/>
            </a:avLst>
          </a:prstGeom>
          <a:solidFill>
            <a:srgbClr val="0000FF">
              <a:alpha val="61568"/>
            </a:srgbClr>
          </a:solidFill>
          <a:effectLst>
            <a:outerShdw dist="38100" dir="2700000" algn="ctr" rotWithShape="0">
              <a:srgbClr val="000000">
                <a:alpha val="39607"/>
              </a:srgbClr>
            </a:outerShdw>
          </a:effectLst>
        </p:spPr>
        <p:txBody>
          <a:bodyPr lIns="91440" tIns="45720" rIns="91440" bIns="45720" anchor="ctr" anchorCtr="0"/>
          <a:lstStyle/>
          <a:p>
            <a:pPr lvl="0" algn="ctr">
              <a:defRPr/>
            </a:pPr>
            <a:r>
              <a:rPr sz="2800" b="1" i="0" u="none">
                <a:solidFill>
                  <a:schemeClr val="lt1"/>
                </a:solidFill>
                <a:latin typeface="Times New Roman"/>
                <a:ea typeface="Arial"/>
                <a:cs typeface="Times New Roman"/>
              </a:rPr>
              <a:t>Анализ потока создания ценности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34819" name="Group 12"/>
          <p:cNvGrpSpPr/>
          <p:nvPr/>
        </p:nvGrpSpPr>
        <p:grpSpPr bwMode="auto">
          <a:xfrm>
            <a:off x="1889319" y="1377949"/>
            <a:ext cx="5259969" cy="4212716"/>
            <a:chOff x="0" y="0"/>
            <a:chExt cx="5259969" cy="4212716"/>
          </a:xfrm>
        </p:grpSpPr>
        <p:sp>
          <p:nvSpPr>
            <p:cNvPr id="34827" name="Oval 7"/>
            <p:cNvSpPr>
              <a:spLocks noChangeShapeType="1"/>
            </p:cNvSpPr>
            <p:nvPr/>
          </p:nvSpPr>
          <p:spPr bwMode="auto">
            <a:xfrm>
              <a:off x="0" y="0"/>
              <a:ext cx="5259969" cy="4212716"/>
            </a:xfrm>
            <a:prstGeom prst="ellipse">
              <a:avLst/>
            </a:prstGeom>
            <a:gradFill>
              <a:gsLst>
                <a:gs pos="0">
                  <a:srgbClr val="CCFFFF">
                    <a:alpha val="89803"/>
                  </a:srgbClr>
                </a:gs>
                <a:gs pos="100000">
                  <a:srgbClr val="AEDADA"/>
                </a:gs>
              </a:gsLst>
              <a:lin ang="5400000" scaled="1"/>
            </a:gradFill>
            <a:ln w="38100" cmpd="dbl">
              <a:solidFill>
                <a:schemeClr val="dk1"/>
              </a:solidFill>
              <a:round/>
              <a:headEnd/>
              <a:tailEnd/>
            </a:ln>
          </p:spPr>
          <p:txBody>
            <a:bodyPr wrap="none"/>
            <a:lstStyle/>
            <a:p>
              <a:pPr lvl="0">
                <a:defRPr/>
              </a:pPr>
              <a:r>
                <a:rPr b="1" i="0" u="none"/>
                <a:t>                </a:t>
              </a:r>
              <a:r>
                <a:rPr sz="2000" b="1" i="0" u="none">
                  <a:solidFill>
                    <a:srgbClr val="FF0066"/>
                  </a:solidFill>
                  <a:latin typeface="Times New Roman"/>
                  <a:cs typeface="Times New Roman"/>
                </a:rPr>
                <a:t>Процессы, </a:t>
              </a:r>
              <a:endParaRPr>
                <a:latin typeface="Times New Roman"/>
                <a:cs typeface="Times New Roman"/>
              </a:endParaRPr>
            </a:p>
            <a:p>
              <a:pPr lvl="0">
                <a:defRPr/>
              </a:pPr>
              <a:r>
                <a:rPr sz="2000" b="1" i="0" u="none">
                  <a:solidFill>
                    <a:srgbClr val="FF0066"/>
                  </a:solidFill>
                  <a:latin typeface="Times New Roman"/>
                  <a:cs typeface="Times New Roman"/>
                </a:rPr>
                <a:t>   добавляющие ценность</a:t>
              </a:r>
              <a:endParaRPr>
                <a:latin typeface="Times New Roman"/>
                <a:cs typeface="Times New Roman"/>
              </a:endParaRPr>
            </a:p>
            <a:p>
              <a:pPr lvl="0">
                <a:defRPr/>
              </a:pPr>
              <a:endParaRPr lang="en-US"/>
            </a:p>
            <a:p>
              <a:pPr lvl="0">
                <a:defRPr/>
              </a:pPr>
              <a:endParaRPr lang="en-US"/>
            </a:p>
            <a:p>
              <a:pPr lvl="0">
                <a:defRPr/>
              </a:pPr>
              <a:endParaRPr lang="en-US"/>
            </a:p>
            <a:p>
              <a:pPr lvl="0">
                <a:defRPr/>
              </a:pPr>
              <a:endParaRPr lang="en-US"/>
            </a:p>
            <a:p>
              <a:pPr lvl="0">
                <a:defRPr/>
              </a:pPr>
              <a:r>
                <a:rPr sz="2000" b="1" i="0" u="none">
                  <a:solidFill>
                    <a:srgbClr val="FF0066"/>
                  </a:solidFill>
                </a:rPr>
                <a:t>                              </a:t>
              </a:r>
              <a:endParaRPr/>
            </a:p>
          </p:txBody>
        </p:sp>
        <p:sp>
          <p:nvSpPr>
            <p:cNvPr id="34828" name="Line 8"/>
            <p:cNvSpPr>
              <a:spLocks noChangeShapeType="1"/>
            </p:cNvSpPr>
            <p:nvPr/>
          </p:nvSpPr>
          <p:spPr bwMode="auto">
            <a:xfrm>
              <a:off x="2575722" y="2200461"/>
              <a:ext cx="0" cy="1971488"/>
            </a:xfrm>
            <a:prstGeom prst="line">
              <a:avLst/>
            </a:prstGeom>
            <a:noFill/>
            <a:ln w="38100" cmpd="dbl">
              <a:solidFill>
                <a:schemeClr val="dk1"/>
              </a:solidFill>
              <a:round/>
              <a:headEnd/>
              <a:tailEnd/>
            </a:ln>
          </p:spPr>
          <p:txBody>
            <a:bodyPr lIns="18000" tIns="45720" rIns="18000" bIns="45720"/>
            <a:lstStyle/>
            <a:p>
              <a:pPr>
                <a:defRPr/>
              </a:pPr>
              <a:endParaRPr sz="1400"/>
            </a:p>
          </p:txBody>
        </p:sp>
        <p:sp>
          <p:nvSpPr>
            <p:cNvPr id="34829" name="Line 9"/>
            <p:cNvSpPr>
              <a:spLocks noChangeShapeType="1"/>
            </p:cNvSpPr>
            <p:nvPr/>
          </p:nvSpPr>
          <p:spPr bwMode="auto">
            <a:xfrm>
              <a:off x="504561" y="1125822"/>
              <a:ext cx="2071160" cy="1074638"/>
            </a:xfrm>
            <a:prstGeom prst="line">
              <a:avLst/>
            </a:prstGeom>
            <a:noFill/>
            <a:ln w="38100" cmpd="dbl">
              <a:solidFill>
                <a:schemeClr val="dk1"/>
              </a:solidFill>
              <a:round/>
              <a:headEnd/>
              <a:tailEnd/>
            </a:ln>
          </p:spPr>
          <p:txBody>
            <a:bodyPr lIns="18000" tIns="45720" rIns="18000" bIns="45720"/>
            <a:lstStyle/>
            <a:p>
              <a:pPr>
                <a:defRPr/>
              </a:pPr>
              <a:endParaRPr sz="1400"/>
            </a:p>
          </p:txBody>
        </p:sp>
        <p:sp>
          <p:nvSpPr>
            <p:cNvPr id="34830" name="Line 10"/>
            <p:cNvSpPr>
              <a:spLocks noChangeShapeType="1"/>
            </p:cNvSpPr>
            <p:nvPr/>
          </p:nvSpPr>
          <p:spPr bwMode="auto">
            <a:xfrm flipV="1">
              <a:off x="2575722" y="1125822"/>
              <a:ext cx="2069176" cy="1074638"/>
            </a:xfrm>
            <a:prstGeom prst="line">
              <a:avLst/>
            </a:prstGeom>
            <a:noFill/>
            <a:ln w="38100" cmpd="dbl">
              <a:solidFill>
                <a:schemeClr val="dk1"/>
              </a:solidFill>
              <a:round/>
              <a:headEnd/>
              <a:tailEnd/>
            </a:ln>
          </p:spPr>
          <p:txBody>
            <a:bodyPr lIns="18000" tIns="45720" rIns="18000" bIns="45720"/>
            <a:lstStyle/>
            <a:p>
              <a:pPr>
                <a:defRPr/>
              </a:pPr>
              <a:endParaRPr sz="1400"/>
            </a:p>
          </p:txBody>
        </p:sp>
      </p:grpSp>
      <p:sp>
        <p:nvSpPr>
          <p:cNvPr id="34820" name="Line 16"/>
          <p:cNvSpPr>
            <a:spLocks noChangeShapeType="1" noGrp="1"/>
          </p:cNvSpPr>
          <p:nvPr/>
        </p:nvSpPr>
        <p:spPr bwMode="auto">
          <a:xfrm flipH="1">
            <a:off x="468312" y="4933950"/>
            <a:ext cx="1931987" cy="12319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 lIns="91440" tIns="45720" rIns="91440" bIns="45720"/>
          <a:lstStyle/>
          <a:p>
            <a:pPr>
              <a:defRPr/>
            </a:pPr>
            <a:endParaRPr sz="1400"/>
          </a:p>
        </p:txBody>
      </p:sp>
      <p:sp>
        <p:nvSpPr>
          <p:cNvPr id="34821" name="Line 17"/>
          <p:cNvSpPr>
            <a:spLocks noChangeShapeType="1" noGrp="1"/>
          </p:cNvSpPr>
          <p:nvPr/>
        </p:nvSpPr>
        <p:spPr bwMode="auto">
          <a:xfrm>
            <a:off x="468312" y="6165850"/>
            <a:ext cx="366395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 lIns="91440" tIns="45720" rIns="91440" bIns="45720"/>
          <a:lstStyle/>
          <a:p>
            <a:pPr>
              <a:defRPr/>
            </a:pPr>
            <a:endParaRPr sz="1400"/>
          </a:p>
        </p:txBody>
      </p:sp>
      <p:sp>
        <p:nvSpPr>
          <p:cNvPr id="34822" name="Rectangle 18"/>
          <p:cNvSpPr>
            <a:spLocks noChangeShapeType="1" noGrp="1"/>
          </p:cNvSpPr>
          <p:nvPr/>
        </p:nvSpPr>
        <p:spPr bwMode="auto">
          <a:xfrm>
            <a:off x="1235501" y="5822949"/>
            <a:ext cx="2458543" cy="341671"/>
          </a:xfrm>
          <a:prstGeom prst="rect">
            <a:avLst/>
          </a:prstGeom>
          <a:noFill/>
        </p:spPr>
        <p:txBody>
          <a:bodyPr wrap="none" anchor="ctr" anchorCtr="0"/>
          <a:lstStyle/>
          <a:p>
            <a:pPr lvl="0" algn="ctr">
              <a:defRPr/>
            </a:pPr>
            <a:r>
              <a:rPr sz="2000" b="1" i="1" u="none">
                <a:solidFill>
                  <a:srgbClr val="0000FF"/>
                </a:solidFill>
                <a:latin typeface="Times New Roman"/>
                <a:cs typeface="Times New Roman"/>
              </a:rPr>
              <a:t>Устранение потерь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34823" name="Line 19"/>
          <p:cNvSpPr>
            <a:spLocks noChangeShapeType="1" noGrp="1"/>
          </p:cNvSpPr>
          <p:nvPr/>
        </p:nvSpPr>
        <p:spPr bwMode="auto">
          <a:xfrm>
            <a:off x="4789487" y="6165850"/>
            <a:ext cx="3662362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 lIns="91440" tIns="45720" rIns="91440" bIns="45720"/>
          <a:lstStyle/>
          <a:p>
            <a:pPr>
              <a:defRPr/>
            </a:pPr>
            <a:endParaRPr sz="1400"/>
          </a:p>
        </p:txBody>
      </p:sp>
      <p:sp>
        <p:nvSpPr>
          <p:cNvPr id="34824" name="Line 20"/>
          <p:cNvSpPr>
            <a:spLocks noChangeShapeType="1" noGrp="1"/>
          </p:cNvSpPr>
          <p:nvPr/>
        </p:nvSpPr>
        <p:spPr bwMode="auto">
          <a:xfrm flipH="1" flipV="1">
            <a:off x="6659562" y="4933950"/>
            <a:ext cx="1931987" cy="12319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 lIns="91440" tIns="45720" rIns="91440" bIns="45720"/>
          <a:lstStyle/>
          <a:p>
            <a:pPr>
              <a:defRPr/>
            </a:pPr>
            <a:endParaRPr sz="1400"/>
          </a:p>
        </p:txBody>
      </p:sp>
      <p:sp>
        <p:nvSpPr>
          <p:cNvPr id="34825" name="Rectangle 21"/>
          <p:cNvSpPr>
            <a:spLocks noChangeShapeType="1" noGrp="1"/>
          </p:cNvSpPr>
          <p:nvPr/>
        </p:nvSpPr>
        <p:spPr bwMode="auto">
          <a:xfrm>
            <a:off x="5089155" y="5822949"/>
            <a:ext cx="2672859" cy="341671"/>
          </a:xfrm>
          <a:prstGeom prst="rect">
            <a:avLst/>
          </a:prstGeom>
          <a:noFill/>
        </p:spPr>
        <p:txBody>
          <a:bodyPr wrap="none" anchor="ctr" anchorCtr="0"/>
          <a:lstStyle/>
          <a:p>
            <a:pPr lvl="0" algn="ctr">
              <a:defRPr/>
            </a:pPr>
            <a:r>
              <a:rPr sz="2000" b="1" i="1" u="none">
                <a:solidFill>
                  <a:srgbClr val="0000FF"/>
                </a:solidFill>
                <a:latin typeface="Times New Roman"/>
                <a:cs typeface="Times New Roman"/>
              </a:rPr>
              <a:t>Минимизация потерь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34826" name="Номер слайда 1"/>
          <p:cNvSpPr txBox="1">
            <a:spLocks noChangeShapeType="1" noGrp="1"/>
          </p:cNvSpPr>
          <p:nvPr>
            <p:ph type="sldNum"/>
          </p:nvPr>
        </p:nvSpPr>
        <p:spPr bwMode="auto">
          <a:xfrm>
            <a:off x="3810000" y="6172200"/>
            <a:ext cx="18288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ctr">
              <a:spcBef>
                <a:spcPts val="0"/>
              </a:spcBef>
              <a:buNone/>
              <a:defRPr/>
            </a:pPr>
            <a:fld id="{D038279B-FC19-497E-A7D1-5ADD9CAF016F}" type="slidenum">
              <a:rPr sz="1200" b="1" i="0" u="none">
                <a:solidFill>
                  <a:srgbClr val="DC9BCF"/>
                </a:solidFill>
              </a:rPr>
              <a:t/>
            </a:fld>
            <a:endParaRPr/>
          </a:p>
        </p:txBody>
      </p:sp>
      <p:sp>
        <p:nvSpPr>
          <p:cNvPr id="1876329652" name=""/>
          <p:cNvSpPr txBox="1"/>
          <p:nvPr/>
        </p:nvSpPr>
        <p:spPr bwMode="auto">
          <a:xfrm flipH="0" flipV="0">
            <a:off x="2815107" y="3623310"/>
            <a:ext cx="3719110" cy="13106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lvl="0" algn="l">
              <a:defRPr/>
            </a:pPr>
            <a:r>
              <a:rPr sz="2000" b="1" i="0" u="none">
                <a:solidFill>
                  <a:srgbClr val="FF0066"/>
                </a:solidFill>
                <a:latin typeface="Times New Roman"/>
                <a:cs typeface="Times New Roman"/>
              </a:rPr>
              <a:t>Потери                Вынужденные</a:t>
            </a:r>
            <a:endParaRPr>
              <a:latin typeface="Times New Roman"/>
              <a:cs typeface="Times New Roman"/>
            </a:endParaRPr>
          </a:p>
          <a:p>
            <a:pPr lvl="0" algn="l">
              <a:defRPr/>
            </a:pPr>
            <a:r>
              <a:rPr sz="2000" b="1" i="0" u="none">
                <a:solidFill>
                  <a:srgbClr val="FF0066"/>
                </a:solidFill>
                <a:latin typeface="Times New Roman"/>
                <a:cs typeface="Times New Roman"/>
              </a:rPr>
              <a:t>к</a:t>
            </a:r>
            <a:r>
              <a:rPr sz="2000" b="1" i="0" u="none">
                <a:solidFill>
                  <a:srgbClr val="FF0066"/>
                </a:solidFill>
                <a:latin typeface="Times New Roman"/>
                <a:cs typeface="Times New Roman"/>
              </a:rPr>
              <a:t>оторые               потери</a:t>
            </a:r>
            <a:endParaRPr>
              <a:latin typeface="Times New Roman"/>
              <a:cs typeface="Times New Roman"/>
            </a:endParaRPr>
          </a:p>
          <a:p>
            <a:pPr lvl="0" algn="l">
              <a:defRPr/>
            </a:pPr>
            <a:r>
              <a:rPr sz="2000" b="1" i="0" u="none">
                <a:solidFill>
                  <a:srgbClr val="FF0066"/>
                </a:solidFill>
                <a:latin typeface="Times New Roman"/>
                <a:cs typeface="Times New Roman"/>
              </a:rPr>
              <a:t>м</a:t>
            </a:r>
            <a:r>
              <a:rPr sz="2000" b="1" i="0" u="none">
                <a:solidFill>
                  <a:srgbClr val="FF0066"/>
                </a:solidFill>
                <a:latin typeface="Times New Roman"/>
                <a:cs typeface="Times New Roman"/>
              </a:rPr>
              <a:t>ожно</a:t>
            </a:r>
            <a:endParaRPr>
              <a:latin typeface="Times New Roman"/>
              <a:cs typeface="Times New Roman"/>
            </a:endParaRPr>
          </a:p>
          <a:p>
            <a:pPr lvl="0" algn="l">
              <a:defRPr/>
            </a:pPr>
            <a:r>
              <a:rPr sz="2000" b="1" i="0" u="none">
                <a:solidFill>
                  <a:srgbClr val="FF0066"/>
                </a:solidFill>
                <a:latin typeface="Times New Roman"/>
                <a:cs typeface="Times New Roman"/>
              </a:rPr>
              <a:t> устранить</a:t>
            </a:r>
            <a:endParaRPr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7890" name="Заголовок 2"/>
          <p:cNvPicPr>
            <a:picLocks noChangeAspect="1" noGrp="1"/>
          </p:cNvPicPr>
          <p:nvPr>
            <p:ph type="title"/>
          </p:nvPr>
        </p:nvPicPr>
        <p:blipFill>
          <a:blip r:embed="rId2"/>
          <a:stretch/>
        </p:blipFill>
        <p:spPr bwMode="auto">
          <a:xfrm>
            <a:off x="420687" y="171450"/>
            <a:ext cx="8358187" cy="908050"/>
          </a:xfrm>
          <a:prstGeom prst="rect">
            <a:avLst/>
          </a:prstGeom>
          <a:noFill/>
        </p:spPr>
      </p:pic>
      <p:pic>
        <p:nvPicPr>
          <p:cNvPr id="37891" name="Рисунок 4"/>
          <p:cNvPicPr>
            <a:picLocks noChangeAspect="1" noGrp="1"/>
          </p:cNvPicPr>
          <p:nvPr/>
        </p:nvPicPr>
        <p:blipFill>
          <a:blip r:embed="rId3"/>
          <a:stretch/>
        </p:blipFill>
        <p:spPr bwMode="auto">
          <a:xfrm>
            <a:off x="304800" y="1168400"/>
            <a:ext cx="8461375" cy="46037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4034" name="Заголовок 1"/>
          <p:cNvPicPr>
            <a:picLocks noChangeAspect="1" noGrp="1"/>
          </p:cNvPicPr>
          <p:nvPr>
            <p:ph type="title"/>
          </p:nvPr>
        </p:nvPicPr>
        <p:blipFill>
          <a:blip r:embed="rId2"/>
          <a:stretch/>
        </p:blipFill>
        <p:spPr bwMode="auto">
          <a:xfrm>
            <a:off x="969962" y="1238250"/>
            <a:ext cx="6729412" cy="1292225"/>
          </a:xfrm>
          <a:prstGeom prst="rect">
            <a:avLst/>
          </a:prstGeom>
          <a:noFill/>
        </p:spPr>
      </p:pic>
      <p:sp>
        <p:nvSpPr>
          <p:cNvPr id="44035" name="Объект 2"/>
          <p:cNvSpPr>
            <a:spLocks noChangeShapeType="1" noGrp="1"/>
          </p:cNvSpPr>
          <p:nvPr>
            <p:ph type="obj"/>
          </p:nvPr>
        </p:nvSpPr>
        <p:spPr bwMode="auto">
          <a:xfrm>
            <a:off x="395287" y="2492375"/>
            <a:ext cx="8308975" cy="40322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46037" algn="l" defTabSz="914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36406"/>
              </a:buClr>
              <a:buSzPct val="130000"/>
              <a:buChar char="*"/>
              <a:defRPr sz="1800" b="0" i="0">
                <a:solidFill>
                  <a:srgbClr val="CA6AB6"/>
                </a:solidFill>
                <a:latin typeface="Trebuchet MS"/>
              </a:defRPr>
            </a:lvl1pPr>
            <a:lvl2pPr marL="547687" indent="365125" algn="l" defTabSz="914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36406"/>
              </a:buClr>
              <a:buSzPct val="130000"/>
              <a:buChar char="*"/>
              <a:defRPr sz="1600" b="0" i="0">
                <a:solidFill>
                  <a:srgbClr val="CA6AB6"/>
                </a:solidFill>
                <a:latin typeface="Trebuchet MS"/>
              </a:defRPr>
            </a:lvl2pPr>
            <a:lvl3pPr marL="822325" indent="639762" algn="l" defTabSz="914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36406"/>
              </a:buClr>
              <a:buSzPct val="130000"/>
              <a:buChar char="*"/>
              <a:defRPr sz="1400" b="0" i="0">
                <a:solidFill>
                  <a:srgbClr val="CA6AB6"/>
                </a:solidFill>
                <a:latin typeface="Trebuchet MS"/>
              </a:defRPr>
            </a:lvl3pPr>
            <a:lvl4pPr marL="1096962" indent="914400" algn="l" defTabSz="914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36406"/>
              </a:buClr>
              <a:buSzPct val="130000"/>
              <a:buChar char="*"/>
              <a:defRPr sz="1200" b="0" i="0">
                <a:solidFill>
                  <a:srgbClr val="CA6AB6"/>
                </a:solidFill>
                <a:latin typeface="Trebuchet MS"/>
              </a:defRPr>
            </a:lvl4pPr>
            <a:lvl5pPr marL="1389062" indent="1206500" algn="l" defTabSz="914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36406"/>
              </a:buClr>
              <a:buSzPct val="130000"/>
              <a:buChar char="*"/>
              <a:defRPr sz="1000" b="0" i="0">
                <a:solidFill>
                  <a:srgbClr val="CA6AB6"/>
                </a:solidFill>
                <a:latin typeface="Trebuchet MS"/>
              </a:defRPr>
            </a:lvl5pPr>
          </a:lstStyle>
          <a:p>
            <a:pPr marL="228600" lvl="0" indent="-182563">
              <a:lnSpc>
                <a:spcPct val="160000"/>
              </a:lnSpc>
              <a:spcBef>
                <a:spcPts val="0"/>
              </a:spcBef>
              <a:buClr>
                <a:srgbClr val="E36406"/>
              </a:buClr>
              <a:buSzPct val="130000"/>
              <a:buFont typeface="Georgia"/>
              <a:buChar char="*"/>
              <a:defRPr/>
            </a:pPr>
            <a:r>
              <a:rPr sz="3200" b="1" i="0" u="none">
                <a:solidFill>
                  <a:schemeClr val="dk1"/>
                </a:solidFill>
                <a:latin typeface="Times New Roman"/>
                <a:ea typeface="Tahoma"/>
              </a:rPr>
              <a:t>Картирование процессов</a:t>
            </a:r>
            <a:endParaRPr lang="en-US" sz="3200"/>
          </a:p>
          <a:p>
            <a:pPr marL="228600" lvl="0" indent="-182563">
              <a:lnSpc>
                <a:spcPct val="160000"/>
              </a:lnSpc>
              <a:spcBef>
                <a:spcPts val="0"/>
              </a:spcBef>
              <a:buClr>
                <a:srgbClr val="E36406"/>
              </a:buClr>
              <a:buSzPct val="130000"/>
              <a:buFont typeface="Georgia"/>
              <a:buChar char="*"/>
              <a:defRPr/>
            </a:pPr>
            <a:r>
              <a:rPr sz="3200" b="1" i="0" u="none">
                <a:solidFill>
                  <a:schemeClr val="dk1"/>
                </a:solidFill>
                <a:latin typeface="Times New Roman"/>
                <a:ea typeface="Tahoma"/>
              </a:rPr>
              <a:t>Хронометраж</a:t>
            </a:r>
            <a:endParaRPr/>
          </a:p>
          <a:p>
            <a:pPr marL="228600" lvl="0" indent="-182563">
              <a:lnSpc>
                <a:spcPct val="160000"/>
              </a:lnSpc>
              <a:spcBef>
                <a:spcPts val="0"/>
              </a:spcBef>
              <a:buClr>
                <a:srgbClr val="E36406"/>
              </a:buClr>
              <a:buSzPct val="130000"/>
              <a:buFont typeface="Georgia"/>
              <a:buChar char="*"/>
              <a:defRPr/>
            </a:pPr>
            <a:r>
              <a:rPr sz="3200" b="1" i="0" u="none">
                <a:solidFill>
                  <a:schemeClr val="dk1"/>
                </a:solidFill>
                <a:latin typeface="Times New Roman"/>
                <a:ea typeface="Tahoma"/>
              </a:rPr>
              <a:t>Построение диаграмм и графиков</a:t>
            </a:r>
            <a:endParaRPr lang="en-US" sz="3200"/>
          </a:p>
          <a:p>
            <a:pPr marL="228600" lvl="0" indent="-182563">
              <a:spcBef>
                <a:spcPts val="0"/>
              </a:spcBef>
              <a:buClr>
                <a:srgbClr val="E36406"/>
              </a:buClr>
              <a:buSzPct val="130000"/>
              <a:buFont typeface="Georgia"/>
              <a:buChar char="*"/>
              <a:defRPr/>
            </a:pPr>
            <a:endParaRPr/>
          </a:p>
        </p:txBody>
      </p:sp>
      <p:sp>
        <p:nvSpPr>
          <p:cNvPr id="44036" name="TextBox 5"/>
          <p:cNvSpPr txBox="1">
            <a:spLocks noChangeShapeType="1" noGrp="1"/>
          </p:cNvSpPr>
          <p:nvPr/>
        </p:nvSpPr>
        <p:spPr bwMode="auto">
          <a:xfrm>
            <a:off x="250824" y="146049"/>
            <a:ext cx="3335612" cy="51851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sz="1400" b="1" i="0" u="none">
                <a:solidFill>
                  <a:schemeClr val="accent1"/>
                </a:solidFill>
                <a:latin typeface="Times New Roman"/>
                <a:ea typeface="Tahoma"/>
                <a:cs typeface="Times New Roman"/>
              </a:rPr>
              <a:t>Детская городская поликлиника №39</a:t>
            </a:r>
            <a:endParaRPr>
              <a:latin typeface="Times New Roman"/>
              <a:cs typeface="Times New Roman"/>
            </a:endParaRPr>
          </a:p>
          <a:p>
            <a:pPr lvl="0">
              <a:defRPr/>
            </a:pPr>
            <a:r>
              <a:rPr sz="1400" b="1" i="0" u="none">
                <a:solidFill>
                  <a:schemeClr val="accent1"/>
                </a:solidFill>
                <a:latin typeface="Times New Roman"/>
                <a:ea typeface="Tahoma"/>
                <a:cs typeface="Times New Roman"/>
              </a:rPr>
              <a:t>Советского р-на г. Нижнего </a:t>
            </a:r>
            <a:r>
              <a:rPr sz="1400" b="1" i="0" u="none">
                <a:solidFill>
                  <a:schemeClr val="accent1"/>
                </a:solidFill>
                <a:latin typeface="Times New Roman"/>
                <a:ea typeface="Tahoma"/>
                <a:cs typeface="Times New Roman"/>
              </a:rPr>
              <a:t>Новгорода</a:t>
            </a:r>
            <a:endParaRPr/>
          </a:p>
        </p:txBody>
      </p:sp>
      <p:sp>
        <p:nvSpPr>
          <p:cNvPr id="44037" name="TextBox 6"/>
          <p:cNvSpPr txBox="1">
            <a:spLocks noChangeShapeType="1" noGrp="1"/>
          </p:cNvSpPr>
          <p:nvPr/>
        </p:nvSpPr>
        <p:spPr bwMode="auto">
          <a:xfrm>
            <a:off x="5364162" y="253999"/>
            <a:ext cx="2486738" cy="30515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1400" b="1" i="0" u="none">
                <a:latin typeface="Times New Roman"/>
                <a:ea typeface="Tahoma"/>
                <a:cs typeface="Times New Roman"/>
              </a:rPr>
              <a:t>«Бережливая поликлиника</a:t>
            </a:r>
            <a:r>
              <a:rPr lang="ru-RU" sz="1400" b="1" i="0" u="none">
                <a:latin typeface="Times New Roman"/>
                <a:ea typeface="Tahoma"/>
                <a:cs typeface="Times New Roman"/>
              </a:rPr>
              <a:t>»</a:t>
            </a:r>
            <a:endParaRPr>
              <a:latin typeface="Times New Roman"/>
              <a:cs typeface="Times New Roman"/>
            </a:endParaRPr>
          </a:p>
        </p:txBody>
      </p:sp>
      <p:pic>
        <p:nvPicPr>
          <p:cNvPr id="44038" name="Picture 3" descr="D:\Ярославль 03-04-17\Енотики\enot_5х6см (прозрачность).png"/>
          <p:cNvPicPr>
            <a:picLocks noChangeAspect="1" noGrp="1"/>
          </p:cNvPicPr>
          <p:nvPr/>
        </p:nvPicPr>
        <p:blipFill>
          <a:blip r:embed="rId3"/>
          <a:stretch/>
        </p:blipFill>
        <p:spPr bwMode="auto">
          <a:xfrm>
            <a:off x="8224837" y="134937"/>
            <a:ext cx="720724" cy="86359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6322" name="Подзаголовок 2"/>
          <p:cNvSpPr>
            <a:spLocks noChangeShapeType="1" noGrp="1"/>
          </p:cNvSpPr>
          <p:nvPr>
            <p:ph type="subTitle"/>
          </p:nvPr>
        </p:nvSpPr>
        <p:spPr bwMode="auto">
          <a:xfrm>
            <a:off x="1030287" y="115887"/>
            <a:ext cx="7945437" cy="32861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46037" algn="ctr">
              <a:buNone/>
              <a:defRPr/>
            </a:lvl1pPr>
            <a:lvl2pPr marL="365125" algn="ctr">
              <a:buNone/>
              <a:defRPr/>
            </a:lvl2pPr>
            <a:lvl3pPr marL="639762" algn="ctr">
              <a:buNone/>
              <a:defRPr/>
            </a:lvl3pPr>
            <a:lvl4pPr marL="914400" algn="ctr">
              <a:buNone/>
              <a:defRPr/>
            </a:lvl4pPr>
            <a:lvl5pPr marL="1206500" algn="ctr">
              <a:buNone/>
              <a:defRPr/>
            </a:lvl5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sz="1500" b="1" i="0" u="sng">
                <a:solidFill>
                  <a:srgbClr val="FF0066"/>
                </a:solidFill>
                <a:latin typeface="Times New Roman"/>
                <a:ea typeface="Times New Roman"/>
              </a:rPr>
              <a:t>ПРОЕКТ «ОПТИМИЗАЦИЯ ПРОВЕДЕНИЯ ПРОФИЛАКТИЧЕСКИХ ОСМОТРОВ»</a:t>
            </a:r>
            <a:endParaRPr u="sng"/>
          </a:p>
        </p:txBody>
      </p:sp>
      <p:pic>
        <p:nvPicPr>
          <p:cNvPr id="56323" name="Picture 3" descr="D:\Ярославль 03-04-17\Енотики\enot_5х6см (прозрачность).png"/>
          <p:cNvPicPr>
            <a:picLocks noChangeAspect="1" noGrp="1"/>
          </p:cNvPicPr>
          <p:nvPr/>
        </p:nvPicPr>
        <p:blipFill>
          <a:blip r:embed="rId2"/>
          <a:stretch/>
        </p:blipFill>
        <p:spPr bwMode="auto">
          <a:xfrm>
            <a:off x="142875" y="44450"/>
            <a:ext cx="901700" cy="1081087"/>
          </a:xfrm>
          <a:prstGeom prst="rect">
            <a:avLst/>
          </a:prstGeom>
          <a:noFill/>
        </p:spPr>
      </p:pic>
      <p:sp>
        <p:nvSpPr>
          <p:cNvPr id="56324" name="Прямая соединительная линия 4"/>
          <p:cNvSpPr>
            <a:spLocks noChangeShapeType="1" noGrp="1"/>
          </p:cNvSpPr>
          <p:nvPr/>
        </p:nvSpPr>
        <p:spPr bwMode="auto">
          <a:xfrm>
            <a:off x="593725" y="1196975"/>
            <a:ext cx="7885112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</p:spPr>
        <p:txBody>
          <a:bodyPr lIns="91440" tIns="45720" rIns="91440" bIns="45720"/>
          <a:lstStyle/>
          <a:p>
            <a:pPr>
              <a:defRPr/>
            </a:pPr>
            <a:endParaRPr sz="1400"/>
          </a:p>
        </p:txBody>
      </p:sp>
      <p:graphicFrame>
        <p:nvGraphicFramePr>
          <p:cNvPr id="56325" name="Таблица 3"/>
          <p:cNvGraphicFramePr>
            <a:graphicFrameLocks xmlns:a="http://schemas.openxmlformats.org/drawingml/2006/main" noGrp="1"/>
          </p:cNvGraphicFramePr>
          <p:nvPr/>
        </p:nvGraphicFramePr>
        <p:xfrm>
          <a:off x="0" y="836712"/>
          <a:ext cx="9144002" cy="5882640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{E8B1032C-EA38-4F05-BA0D-38AFFFC7BED3}</a:tableStyleId>
              </a:tblPr>
              <a:tblGrid>
                <a:gridCol w="3275856"/>
                <a:gridCol w="3240360"/>
                <a:gridCol w="2627786"/>
              </a:tblGrid>
              <a:tr h="287809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ПРОБЛЕМЫ</a:t>
                      </a:r>
                      <a:endParaRPr lang="ru-RU" sz="1400" b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ПРЕДЛАГАЕМЫЕ</a:t>
                      </a: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РЕШЕНИЯ</a:t>
                      </a:r>
                      <a:endParaRPr lang="ru-RU" sz="1400" b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ЭФФЕКТ</a:t>
                      </a:r>
                      <a:endParaRPr lang="ru-RU" sz="1400" b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1063129">
                <a:tc>
                  <a:txBody>
                    <a:bodyPr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Длительность прохождения профилактических</a:t>
                      </a: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осмотров, утомляемость детей, недовольство родителей, отказ от продолжения осмотра</a:t>
                      </a:r>
                      <a:endParaRPr lang="ru-RU" sz="1400" b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Разработка типового маршрута для каждого возраста с учётом целесообразной очерёдности  посещения врачей</a:t>
                      </a: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– специалистов.</a:t>
                      </a:r>
                      <a:endParaRPr lang="ru-RU" sz="1400" b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Сокращение времени протекания процесса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Удовлетворённость пациента</a:t>
                      </a:r>
                      <a:endParaRPr/>
                    </a:p>
                  </a:txBody>
                  <a:tcPr/>
                </a:tc>
              </a:tr>
              <a:tr h="1369809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Невозможность ритмичной последовательной записи</a:t>
                      </a: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к необходимым специалистам</a:t>
                      </a: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, хаотичное передвижение пациентов по кабинетам (где свободно), неравномерная нагрузка медперсонала</a:t>
                      </a:r>
                      <a:endParaRPr lang="ru-RU" sz="1400" b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Внедрение «профилактического» модуля РМИС, связывающего всех специалистов, проводящих ПО, в заданной последовательности (</a:t>
                      </a: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учитывающая</a:t>
                      </a: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требования диагностики)</a:t>
                      </a:r>
                      <a:endParaRPr lang="ru-RU" sz="1400" b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Сокращение времени ожидания.</a:t>
                      </a:r>
                      <a:endParaRPr/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Выравнивание нагрузки медперсонала.</a:t>
                      </a: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endParaRPr lang="ru-RU" sz="1400" b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1000701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Маршрут пациента, проходящего ПО, запутан между кабинетами, расположенными на разных этажах, в разных частях здания</a:t>
                      </a:r>
                      <a:endParaRPr lang="ru-RU" sz="1400" b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Создание оптимальной и удобной внутренней логистики прохождения</a:t>
                      </a: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ПО, «выравнивание» маршрута</a:t>
                      </a:r>
                      <a:endParaRPr lang="ru-RU" sz="1400" b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defRPr/>
                      </a:pPr>
                      <a:endParaRPr lang="ru-RU" sz="1400" b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Рациональное расходование времени пациентов,.</a:t>
                      </a:r>
                      <a:endParaRPr/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Сокращение времени протекания процесса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Сокращение явных потерь</a:t>
                      </a:r>
                      <a:endParaRPr lang="ru-RU" sz="1400" b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903441">
                <a:tc>
                  <a:txBody>
                    <a:bodyPr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Превышение нормативной нагрузки на врача-кардиолога, врача УЗИ-диагностики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Приём</a:t>
                      </a: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на работу </a:t>
                      </a: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врача УЗИ-диагностики, врача функциональной диагностики, врача-кардиолога</a:t>
                      </a:r>
                      <a:endParaRPr lang="ru-RU" sz="1400" b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Повышение доступности медицинской помощи.</a:t>
                      </a:r>
                      <a:endParaRPr/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Выравнивание нагрузки медперсонала.</a:t>
                      </a: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endParaRPr lang="ru-RU" sz="1400" b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667293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Большой объем бумажной работы, дублирование позиций</a:t>
                      </a:r>
                      <a:endParaRPr lang="ru-RU" sz="1400" b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Электронный документооборот.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Создание программы «законченный случай» на каждый возраст</a:t>
                      </a:r>
                      <a:endParaRPr lang="ru-RU" sz="1400" b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Сокращение времени протекания процесса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Сокращение явных потерь</a:t>
                      </a:r>
                      <a:endParaRPr lang="ru-RU" sz="1400" b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6355" name="Номер слайда 1"/>
          <p:cNvSpPr txBox="1">
            <a:spLocks noChangeShapeType="1" noGrp="1"/>
          </p:cNvSpPr>
          <p:nvPr>
            <p:ph type="sldNum"/>
          </p:nvPr>
        </p:nvSpPr>
        <p:spPr bwMode="auto">
          <a:xfrm>
            <a:off x="3810000" y="6172200"/>
            <a:ext cx="18288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ctr">
              <a:spcBef>
                <a:spcPts val="0"/>
              </a:spcBef>
              <a:buNone/>
              <a:defRPr/>
            </a:pPr>
            <a:fld id="{D038279B-FC19-497E-A7D1-5ADD9CAF016F}" type="slidenum">
              <a:rPr sz="1200" b="1" i="0" u="none">
                <a:solidFill>
                  <a:srgbClr val="DC9BCF"/>
                </a:solidFill>
              </a:rPr>
              <a:t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7346" name="Подзаголовок 2"/>
          <p:cNvSpPr>
            <a:spLocks noChangeShapeType="1" noGrp="1"/>
          </p:cNvSpPr>
          <p:nvPr>
            <p:ph type="subTitle"/>
          </p:nvPr>
        </p:nvSpPr>
        <p:spPr bwMode="auto">
          <a:xfrm>
            <a:off x="1214437" y="230187"/>
            <a:ext cx="7885112" cy="57626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46037" algn="ctr">
              <a:buNone/>
              <a:defRPr/>
            </a:lvl1pPr>
            <a:lvl2pPr marL="365125" algn="ctr">
              <a:buNone/>
              <a:defRPr/>
            </a:lvl2pPr>
            <a:lvl3pPr marL="639762" algn="ctr">
              <a:buNone/>
              <a:defRPr/>
            </a:lvl3pPr>
            <a:lvl4pPr marL="914400" algn="ctr">
              <a:buNone/>
              <a:defRPr/>
            </a:lvl4pPr>
            <a:lvl5pPr marL="1206500" algn="ctr">
              <a:buNone/>
              <a:defRPr/>
            </a:lvl5pPr>
          </a:lstStyle>
          <a:p>
            <a:pPr marL="0" lvl="0" indent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sz="1500" b="1" i="0" u="none">
                <a:solidFill>
                  <a:srgbClr val="FF0066"/>
                </a:solidFill>
                <a:latin typeface="Times New Roman"/>
                <a:ea typeface="Times New Roman"/>
              </a:rPr>
              <a:t>ПРОЕКТ «ОПТИМИЗАЦИЯ ПРОВЕДЕНИЯ ПРОФИЛАКТИЧЕСКИХ ОСМОТРОВ»</a:t>
            </a:r>
            <a:endParaRPr/>
          </a:p>
        </p:txBody>
      </p:sp>
      <p:pic>
        <p:nvPicPr>
          <p:cNvPr id="57347" name="Picture 3" descr="D:\Ярославль 03-04-17\Енотики\enot_5х6см (прозрачность).png"/>
          <p:cNvPicPr>
            <a:picLocks noChangeAspect="1" noGrp="1"/>
          </p:cNvPicPr>
          <p:nvPr/>
        </p:nvPicPr>
        <p:blipFill>
          <a:blip r:embed="rId2"/>
          <a:stretch/>
        </p:blipFill>
        <p:spPr bwMode="auto">
          <a:xfrm>
            <a:off x="179387" y="6350"/>
            <a:ext cx="901700" cy="1081087"/>
          </a:xfrm>
          <a:prstGeom prst="rect">
            <a:avLst/>
          </a:prstGeom>
          <a:noFill/>
        </p:spPr>
      </p:pic>
      <p:sp>
        <p:nvSpPr>
          <p:cNvPr id="57348" name="Прямая соединительная линия 4"/>
          <p:cNvSpPr>
            <a:spLocks noChangeShapeType="1" noGrp="1"/>
          </p:cNvSpPr>
          <p:nvPr/>
        </p:nvSpPr>
        <p:spPr bwMode="auto">
          <a:xfrm>
            <a:off x="1258887" y="806450"/>
            <a:ext cx="7885112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</p:spPr>
        <p:txBody>
          <a:bodyPr lIns="91440" tIns="45720" rIns="91440" bIns="45720"/>
          <a:lstStyle/>
          <a:p>
            <a:pPr>
              <a:defRPr/>
            </a:pPr>
            <a:endParaRPr sz="1400"/>
          </a:p>
        </p:txBody>
      </p:sp>
      <p:sp>
        <p:nvSpPr>
          <p:cNvPr id="57349" name="TextBox 6"/>
          <p:cNvSpPr txBox="1">
            <a:spLocks noChangeShapeType="1" noGrp="1"/>
          </p:cNvSpPr>
          <p:nvPr/>
        </p:nvSpPr>
        <p:spPr bwMode="auto">
          <a:xfrm>
            <a:off x="3419475" y="836612"/>
            <a:ext cx="5473700" cy="461962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>
              <a:defRPr/>
            </a:pPr>
            <a:r>
              <a:rPr lang="ru-RU" sz="2400" b="1" i="0" u="sng">
                <a:latin typeface="Times New Roman"/>
                <a:ea typeface="Times New Roman"/>
              </a:rPr>
              <a:t>Первоначальное состояние процесса</a:t>
            </a:r>
            <a:endParaRPr/>
          </a:p>
        </p:txBody>
      </p:sp>
      <p:pic>
        <p:nvPicPr>
          <p:cNvPr id="57350" name="Объект 5"/>
          <p:cNvPicPr>
            <a:picLocks noChangeAspect="1" noGrp="1"/>
          </p:cNvPicPr>
          <p:nvPr/>
        </p:nvPicPr>
        <p:blipFill>
          <a:blip r:embed="rId3"/>
          <a:stretch/>
        </p:blipFill>
        <p:spPr bwMode="auto">
          <a:xfrm>
            <a:off x="179387" y="1522412"/>
            <a:ext cx="8694737" cy="5002212"/>
          </a:xfrm>
          <a:prstGeom prst="rect">
            <a:avLst/>
          </a:prstGeom>
          <a:noFill/>
          <a:ln w="19050">
            <a:solidFill>
              <a:srgbClr val="333A1D"/>
            </a:solidFill>
            <a:round/>
            <a:headEnd/>
            <a:tailEnd/>
          </a:ln>
        </p:spPr>
      </p:pic>
      <p:sp>
        <p:nvSpPr>
          <p:cNvPr id="57351" name="Прямоугольник 6"/>
          <p:cNvSpPr>
            <a:spLocks noChangeShapeType="1" noGrp="1"/>
          </p:cNvSpPr>
          <p:nvPr/>
        </p:nvSpPr>
        <p:spPr bwMode="auto">
          <a:xfrm>
            <a:off x="179387" y="1412875"/>
            <a:ext cx="2106612" cy="2087562"/>
          </a:xfrm>
          <a:prstGeom prst="rect">
            <a:avLst/>
          </a:prstGeom>
          <a:solidFill>
            <a:schemeClr val="lt2"/>
          </a:solidFill>
          <a:ln w="15875">
            <a:solidFill>
              <a:srgbClr val="60132E"/>
            </a:solidFill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pPr lvl="0" algn="ctr">
              <a:defRPr/>
            </a:pPr>
            <a:r>
              <a:rPr>
                <a:latin typeface="Times New Roman"/>
                <a:ea typeface="Times New Roman"/>
              </a:rPr>
              <a:t>Перемещение пациента по поликлинике при прохождении проф. осмотра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8370" name="Подзаголовок 2"/>
          <p:cNvSpPr>
            <a:spLocks noChangeShapeType="1" noGrp="1"/>
          </p:cNvSpPr>
          <p:nvPr>
            <p:ph type="subTitle"/>
          </p:nvPr>
        </p:nvSpPr>
        <p:spPr bwMode="auto">
          <a:xfrm>
            <a:off x="1087437" y="203200"/>
            <a:ext cx="8027987" cy="6096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46037" algn="ctr">
              <a:buNone/>
              <a:defRPr/>
            </a:lvl1pPr>
            <a:lvl2pPr marL="365125" algn="ctr">
              <a:buNone/>
              <a:defRPr/>
            </a:lvl2pPr>
            <a:lvl3pPr marL="639762" algn="ctr">
              <a:buNone/>
              <a:defRPr/>
            </a:lvl3pPr>
            <a:lvl4pPr marL="914400" algn="ctr">
              <a:buNone/>
              <a:defRPr/>
            </a:lvl4pPr>
            <a:lvl5pPr marL="1206500" algn="ctr">
              <a:buNone/>
              <a:defRPr/>
            </a:lvl5pPr>
          </a:lstStyle>
          <a:p>
            <a:pPr marL="0" lvl="0" indent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sz="1500" b="1" i="0" u="none">
                <a:solidFill>
                  <a:srgbClr val="FF0066"/>
                </a:solidFill>
                <a:latin typeface="Times New Roman"/>
                <a:ea typeface="Times New Roman"/>
              </a:rPr>
              <a:t>2 ПРОЕКТ «ОПТИМИЗАЦИЯ ПРОВЕДЕНИЯ ПРОФИЛАКТИЧЕСКИХ ОСМОТРОВ»</a:t>
            </a:r>
            <a:endParaRPr/>
          </a:p>
        </p:txBody>
      </p:sp>
      <p:pic>
        <p:nvPicPr>
          <p:cNvPr id="58371" name="Picture 3" descr="D:\Ярославль 03-04-17\Енотики\enot_5х6см (прозрачность).png"/>
          <p:cNvPicPr>
            <a:picLocks noChangeAspect="1" noGrp="1"/>
          </p:cNvPicPr>
          <p:nvPr/>
        </p:nvPicPr>
        <p:blipFill>
          <a:blip r:embed="rId3"/>
          <a:stretch/>
        </p:blipFill>
        <p:spPr bwMode="auto">
          <a:xfrm>
            <a:off x="150812" y="103187"/>
            <a:ext cx="901700" cy="1081087"/>
          </a:xfrm>
          <a:prstGeom prst="rect">
            <a:avLst/>
          </a:prstGeom>
          <a:noFill/>
        </p:spPr>
      </p:pic>
      <p:sp>
        <p:nvSpPr>
          <p:cNvPr id="58372" name="Прямая соединительная линия 4"/>
          <p:cNvSpPr>
            <a:spLocks noChangeShapeType="1" noGrp="1"/>
          </p:cNvSpPr>
          <p:nvPr/>
        </p:nvSpPr>
        <p:spPr bwMode="auto">
          <a:xfrm>
            <a:off x="1258887" y="692150"/>
            <a:ext cx="7885112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</p:spPr>
        <p:txBody>
          <a:bodyPr lIns="91440" tIns="45720" rIns="91440" bIns="45720"/>
          <a:lstStyle/>
          <a:p>
            <a:pPr>
              <a:defRPr/>
            </a:pPr>
            <a:endParaRPr sz="1400"/>
          </a:p>
        </p:txBody>
      </p:sp>
      <p:sp>
        <p:nvSpPr>
          <p:cNvPr id="58373" name="TextBox 6"/>
          <p:cNvSpPr txBox="1">
            <a:spLocks noChangeShapeType="1" noGrp="1"/>
          </p:cNvSpPr>
          <p:nvPr/>
        </p:nvSpPr>
        <p:spPr bwMode="auto">
          <a:xfrm>
            <a:off x="4603749" y="1031874"/>
            <a:ext cx="4431267" cy="457559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>
              <a:defRPr/>
            </a:pPr>
            <a:r>
              <a:rPr lang="ru-RU" sz="2400" b="1" i="0" u="sng">
                <a:latin typeface="Times New Roman"/>
                <a:ea typeface="Times New Roman"/>
              </a:rPr>
              <a:t>Текущее состояние процесса</a:t>
            </a:r>
            <a:endParaRPr/>
          </a:p>
        </p:txBody>
      </p:sp>
      <p:pic>
        <p:nvPicPr>
          <p:cNvPr id="58374" name="Объект 1"/>
          <p:cNvPicPr>
            <a:picLocks noChangeAspect="1" noGrp="1"/>
          </p:cNvPicPr>
          <p:nvPr/>
        </p:nvPicPr>
        <p:blipFill>
          <a:blip r:embed="rId4"/>
          <a:stretch/>
        </p:blipFill>
        <p:spPr bwMode="auto">
          <a:xfrm>
            <a:off x="185737" y="1700212"/>
            <a:ext cx="8772525" cy="4611687"/>
          </a:xfrm>
          <a:prstGeom prst="rect">
            <a:avLst/>
          </a:prstGeom>
          <a:noFill/>
          <a:ln w="19050">
            <a:solidFill>
              <a:srgbClr val="333A1D"/>
            </a:solidFill>
            <a:round/>
            <a:headEnd/>
            <a:tailEnd/>
          </a:ln>
        </p:spPr>
      </p:pic>
      <p:sp>
        <p:nvSpPr>
          <p:cNvPr id="58375" name="Прямоугольник 7"/>
          <p:cNvSpPr>
            <a:spLocks noChangeShapeType="1" noGrp="1"/>
          </p:cNvSpPr>
          <p:nvPr/>
        </p:nvSpPr>
        <p:spPr bwMode="auto">
          <a:xfrm>
            <a:off x="150812" y="1700212"/>
            <a:ext cx="2106612" cy="2089150"/>
          </a:xfrm>
          <a:prstGeom prst="rect">
            <a:avLst/>
          </a:prstGeom>
          <a:solidFill>
            <a:schemeClr val="lt2"/>
          </a:solidFill>
          <a:ln w="15875">
            <a:solidFill>
              <a:srgbClr val="60132E"/>
            </a:solidFill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pPr lvl="0" algn="ctr">
              <a:defRPr/>
            </a:pPr>
            <a:r>
              <a:rPr>
                <a:latin typeface="Times New Roman"/>
                <a:ea typeface="Times New Roman"/>
              </a:rPr>
              <a:t>Перемещение пациента по поликлинике при прохождении проф. осмотра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9874" name="TextBox 5"/>
          <p:cNvSpPr txBox="1">
            <a:spLocks noChangeShapeType="1" noGrp="1"/>
          </p:cNvSpPr>
          <p:nvPr/>
        </p:nvSpPr>
        <p:spPr bwMode="auto">
          <a:xfrm>
            <a:off x="250825" y="146050"/>
            <a:ext cx="3852862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sz="1400" b="1" i="0" u="none">
                <a:solidFill>
                  <a:srgbClr val="852F74"/>
                </a:solidFill>
                <a:latin typeface="Tahoma"/>
                <a:ea typeface="Tahoma"/>
              </a:rPr>
              <a:t>Детская городская поликлиника №39</a:t>
            </a:r>
            <a:endParaRPr/>
          </a:p>
          <a:p>
            <a:pPr lvl="0">
              <a:defRPr/>
            </a:pPr>
            <a:r>
              <a:rPr sz="1400" b="1" i="0" u="none">
                <a:solidFill>
                  <a:srgbClr val="852F74"/>
                </a:solidFill>
                <a:latin typeface="Tahoma"/>
                <a:ea typeface="Tahoma"/>
              </a:rPr>
              <a:t>Советского р-на г. Нижнего </a:t>
            </a:r>
            <a:r>
              <a:rPr sz="1400" b="1" i="0" u="none">
                <a:solidFill>
                  <a:srgbClr val="852F74"/>
                </a:solidFill>
                <a:latin typeface="Tahoma"/>
                <a:ea typeface="Tahoma"/>
              </a:rPr>
              <a:t>Новгорода</a:t>
            </a:r>
            <a:endParaRPr/>
          </a:p>
        </p:txBody>
      </p:sp>
      <p:sp>
        <p:nvSpPr>
          <p:cNvPr id="79875" name="TextBox 6"/>
          <p:cNvSpPr txBox="1">
            <a:spLocks noChangeShapeType="1" noGrp="1"/>
          </p:cNvSpPr>
          <p:nvPr/>
        </p:nvSpPr>
        <p:spPr bwMode="auto">
          <a:xfrm>
            <a:off x="5364162" y="254000"/>
            <a:ext cx="2913062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1400" b="1" i="0" u="none">
                <a:latin typeface="Tahoma"/>
                <a:ea typeface="Tahoma"/>
              </a:rPr>
              <a:t>«Бережливая поликлиника</a:t>
            </a:r>
            <a:r>
              <a:rPr lang="ru-RU" sz="1400" b="1" i="0" u="none">
                <a:latin typeface="Tahoma"/>
                <a:ea typeface="Tahoma"/>
              </a:rPr>
              <a:t>»</a:t>
            </a:r>
            <a:endParaRPr/>
          </a:p>
        </p:txBody>
      </p:sp>
      <p:pic>
        <p:nvPicPr>
          <p:cNvPr id="79876" name="Picture 2" descr="E:\!!! БЕРЕЖЛИВАЯ ПОЛИКЛИНИКА\II этап\Хорошо v3..jpg"/>
          <p:cNvPicPr>
            <a:picLocks noChangeAspect="1" noGrp="1"/>
          </p:cNvPicPr>
          <p:nvPr/>
        </p:nvPicPr>
        <p:blipFill>
          <a:blip r:embed="rId2"/>
          <a:stretch/>
        </p:blipFill>
        <p:spPr bwMode="auto">
          <a:xfrm>
            <a:off x="0" y="7747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218" name="Заголовок 1"/>
          <p:cNvPicPr>
            <a:picLocks noChangeAspect="1" noGrp="1"/>
          </p:cNvPicPr>
          <p:nvPr>
            <p:ph type="title"/>
          </p:nvPr>
        </p:nvPicPr>
        <p:blipFill>
          <a:blip r:embed="rId2"/>
          <a:stretch/>
        </p:blipFill>
        <p:spPr bwMode="auto">
          <a:xfrm>
            <a:off x="323850" y="1169987"/>
            <a:ext cx="8137525" cy="963612"/>
          </a:xfrm>
          <a:prstGeom prst="rect">
            <a:avLst/>
          </a:prstGeom>
          <a:noFill/>
        </p:spPr>
      </p:pic>
      <p:sp>
        <p:nvSpPr>
          <p:cNvPr id="9219" name="Объект 2"/>
          <p:cNvSpPr>
            <a:spLocks noChangeShapeType="1" noGrp="1"/>
          </p:cNvSpPr>
          <p:nvPr>
            <p:ph type="obj"/>
          </p:nvPr>
        </p:nvSpPr>
        <p:spPr bwMode="auto">
          <a:xfrm>
            <a:off x="258762" y="2133600"/>
            <a:ext cx="8693150" cy="417512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46037" algn="l" defTabSz="914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36406"/>
              </a:buClr>
              <a:buSzPct val="130000"/>
              <a:buChar char="*"/>
              <a:defRPr sz="1800" b="0" i="0">
                <a:solidFill>
                  <a:srgbClr val="CA6AB6"/>
                </a:solidFill>
                <a:latin typeface="Trebuchet MS"/>
              </a:defRPr>
            </a:lvl1pPr>
            <a:lvl2pPr marL="547687" indent="365125" algn="l" defTabSz="914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36406"/>
              </a:buClr>
              <a:buSzPct val="130000"/>
              <a:buChar char="*"/>
              <a:defRPr sz="1600" b="0" i="0">
                <a:solidFill>
                  <a:srgbClr val="CA6AB6"/>
                </a:solidFill>
                <a:latin typeface="Trebuchet MS"/>
              </a:defRPr>
            </a:lvl2pPr>
            <a:lvl3pPr marL="822325" indent="639762" algn="l" defTabSz="914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36406"/>
              </a:buClr>
              <a:buSzPct val="130000"/>
              <a:buChar char="*"/>
              <a:defRPr sz="1400" b="0" i="0">
                <a:solidFill>
                  <a:srgbClr val="CA6AB6"/>
                </a:solidFill>
                <a:latin typeface="Trebuchet MS"/>
              </a:defRPr>
            </a:lvl3pPr>
            <a:lvl4pPr marL="1096962" indent="914400" algn="l" defTabSz="914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36406"/>
              </a:buClr>
              <a:buSzPct val="130000"/>
              <a:buChar char="*"/>
              <a:defRPr sz="1200" b="0" i="0">
                <a:solidFill>
                  <a:srgbClr val="CA6AB6"/>
                </a:solidFill>
                <a:latin typeface="Trebuchet MS"/>
              </a:defRPr>
            </a:lvl4pPr>
            <a:lvl5pPr marL="1389062" indent="1206500" algn="l" defTabSz="914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36406"/>
              </a:buClr>
              <a:buSzPct val="130000"/>
              <a:buChar char="*"/>
              <a:defRPr sz="1000" b="0" i="0">
                <a:solidFill>
                  <a:srgbClr val="CA6AB6"/>
                </a:solidFill>
                <a:latin typeface="Trebuchet MS"/>
              </a:defRPr>
            </a:lvl5pPr>
          </a:lstStyle>
          <a:p>
            <a:pPr marL="228600" lvl="0" indent="-182563">
              <a:spcBef>
                <a:spcPts val="0"/>
              </a:spcBef>
              <a:buClr>
                <a:srgbClr val="E36406"/>
              </a:buClr>
              <a:buSzPct val="130000"/>
              <a:buFont typeface="Georgia"/>
              <a:buChar char="*"/>
              <a:defRPr/>
            </a:pPr>
            <a:r>
              <a:rPr sz="2000" b="1" i="0" u="none">
                <a:solidFill>
                  <a:srgbClr val="7030A0"/>
                </a:solidFill>
                <a:latin typeface="Times New Roman"/>
                <a:ea typeface="Times New Roman"/>
              </a:rPr>
              <a:t>Бережливое производство (lean production, lean manufacturing — англ. </a:t>
            </a:r>
            <a:r>
              <a:rPr sz="2000" b="1" i="1" u="none">
                <a:solidFill>
                  <a:srgbClr val="7030A0"/>
                </a:solidFill>
                <a:latin typeface="Times New Roman"/>
                <a:ea typeface="Times New Roman"/>
              </a:rPr>
              <a:t>lean</a:t>
            </a:r>
            <a:r>
              <a:rPr sz="2000" b="1" i="0" u="none">
                <a:solidFill>
                  <a:srgbClr val="7030A0"/>
                </a:solidFill>
                <a:latin typeface="Times New Roman"/>
                <a:ea typeface="Times New Roman"/>
              </a:rPr>
              <a:t> — «тощий, стройный, без жира»; в России используется перевод «бережливое», также встречаются варианты «стройное», «щадящее», «рачительное», помимо этого встречается вариант с транслитерацией — «лин») — концепция менеджмента, основанная на неуклонном стремлении к </a:t>
            </a:r>
            <a:r>
              <a:rPr sz="2000" b="1" i="0" u="sng">
                <a:solidFill>
                  <a:srgbClr val="7030A0"/>
                </a:solidFill>
                <a:latin typeface="Times New Roman"/>
                <a:ea typeface="Times New Roman"/>
              </a:rPr>
              <a:t>устранению всех видов потерь</a:t>
            </a:r>
            <a:r>
              <a:rPr sz="2000" b="1" i="0" u="none">
                <a:solidFill>
                  <a:srgbClr val="7030A0"/>
                </a:solidFill>
                <a:latin typeface="Times New Roman"/>
                <a:ea typeface="Times New Roman"/>
              </a:rPr>
              <a:t>. </a:t>
            </a:r>
            <a:endParaRPr lang="en-US" sz="2000"/>
          </a:p>
          <a:p>
            <a:pPr marL="228600" lvl="0" indent="-182563">
              <a:spcBef>
                <a:spcPts val="0"/>
              </a:spcBef>
              <a:buClr>
                <a:srgbClr val="E36406"/>
              </a:buClr>
              <a:buSzPct val="130000"/>
              <a:buFont typeface="Georgia"/>
              <a:buChar char="*"/>
              <a:defRPr/>
            </a:pPr>
            <a:r>
              <a:rPr sz="2000" b="1" i="0" u="none">
                <a:solidFill>
                  <a:srgbClr val="7030A0"/>
                </a:solidFill>
                <a:latin typeface="Times New Roman"/>
                <a:ea typeface="Times New Roman"/>
              </a:rPr>
              <a:t>Бережливое </a:t>
            </a:r>
            <a:r>
              <a:rPr sz="2000" b="1" i="0" u="none">
                <a:solidFill>
                  <a:srgbClr val="7030A0"/>
                </a:solidFill>
                <a:latin typeface="Times New Roman"/>
                <a:ea typeface="Times New Roman"/>
              </a:rPr>
              <a:t>производство предполагает вовлечение в процесс оптимизации бизнеса каждого сотрудника и максимальную ориентацию на потребителя.   </a:t>
            </a:r>
            <a:endParaRPr lang="en-US" sz="2000"/>
          </a:p>
          <a:p>
            <a:pPr marL="228600" lvl="0" indent="-182563">
              <a:spcBef>
                <a:spcPts val="0"/>
              </a:spcBef>
              <a:buClr>
                <a:srgbClr val="E36406"/>
              </a:buClr>
              <a:buSzPct val="130000"/>
              <a:buFont typeface="Georgia"/>
              <a:buChar char="*"/>
              <a:defRPr/>
            </a:pPr>
            <a:r>
              <a:rPr sz="2000" b="1" i="0" u="none">
                <a:solidFill>
                  <a:srgbClr val="7030A0"/>
                </a:solidFill>
                <a:latin typeface="Times New Roman"/>
                <a:ea typeface="Times New Roman"/>
              </a:rPr>
              <a:t>Бережливое </a:t>
            </a:r>
            <a:r>
              <a:rPr sz="2000" b="1" i="0" u="none">
                <a:solidFill>
                  <a:srgbClr val="7030A0"/>
                </a:solidFill>
                <a:latin typeface="Times New Roman"/>
                <a:ea typeface="Times New Roman"/>
              </a:rPr>
              <a:t>производство — это интерпретация идей Производственной системы компании Toyota американскими исследователями феномена Тойоты</a:t>
            </a:r>
            <a:r>
              <a:rPr sz="2000" b="1" i="0" u="none">
                <a:solidFill>
                  <a:srgbClr val="7030A0"/>
                </a:solidFill>
                <a:latin typeface="Times New Roman"/>
                <a:ea typeface="Times New Roman"/>
              </a:rPr>
              <a:t>.</a:t>
            </a:r>
            <a:endParaRPr/>
          </a:p>
        </p:txBody>
      </p:sp>
      <p:sp>
        <p:nvSpPr>
          <p:cNvPr id="9220" name="TextBox 3"/>
          <p:cNvSpPr txBox="1">
            <a:spLocks noChangeShapeType="1" noGrp="1"/>
          </p:cNvSpPr>
          <p:nvPr/>
        </p:nvSpPr>
        <p:spPr bwMode="auto">
          <a:xfrm>
            <a:off x="258762" y="436562"/>
            <a:ext cx="8601075" cy="523875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algn="ctr">
              <a:defRPr/>
            </a:pPr>
            <a:r>
              <a:rPr sz="2800" b="1" i="0" u="none">
                <a:solidFill>
                  <a:srgbClr val="FF0000"/>
                </a:solidFill>
                <a:latin typeface="Times New Roman"/>
              </a:rPr>
              <a:t>Пилотный </a:t>
            </a:r>
            <a:r>
              <a:rPr sz="2800" b="1" i="0" u="none">
                <a:solidFill>
                  <a:srgbClr val="FF0000"/>
                </a:solidFill>
                <a:latin typeface="Times New Roman"/>
              </a:rPr>
              <a:t>проект «Бережливая поликлиника»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42" name="Заголовок 1"/>
          <p:cNvPicPr>
            <a:picLocks noChangeAspect="1" noGrp="1"/>
          </p:cNvPicPr>
          <p:nvPr>
            <p:ph type="title"/>
          </p:nvPr>
        </p:nvPicPr>
        <p:blipFill>
          <a:blip r:embed="rId3"/>
          <a:stretch/>
        </p:blipFill>
        <p:spPr bwMode="auto">
          <a:xfrm>
            <a:off x="323850" y="1169987"/>
            <a:ext cx="8137525" cy="963612"/>
          </a:xfrm>
          <a:prstGeom prst="rect">
            <a:avLst/>
          </a:prstGeom>
          <a:noFill/>
        </p:spPr>
      </p:pic>
      <p:sp>
        <p:nvSpPr>
          <p:cNvPr id="10243" name="Объект 2"/>
          <p:cNvSpPr>
            <a:spLocks noChangeShapeType="1" noGrp="1"/>
          </p:cNvSpPr>
          <p:nvPr>
            <p:ph type="obj"/>
          </p:nvPr>
        </p:nvSpPr>
        <p:spPr bwMode="auto">
          <a:xfrm>
            <a:off x="250825" y="2060575"/>
            <a:ext cx="8694737" cy="455453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46037" algn="l" defTabSz="914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36406"/>
              </a:buClr>
              <a:buSzPct val="130000"/>
              <a:buChar char="*"/>
              <a:defRPr sz="1800" b="0" i="0">
                <a:solidFill>
                  <a:srgbClr val="CA6AB6"/>
                </a:solidFill>
                <a:latin typeface="Trebuchet MS"/>
              </a:defRPr>
            </a:lvl1pPr>
            <a:lvl2pPr marL="547687" indent="365125" algn="l" defTabSz="914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36406"/>
              </a:buClr>
              <a:buSzPct val="130000"/>
              <a:buChar char="*"/>
              <a:defRPr sz="1600" b="0" i="0">
                <a:solidFill>
                  <a:srgbClr val="CA6AB6"/>
                </a:solidFill>
                <a:latin typeface="Trebuchet MS"/>
              </a:defRPr>
            </a:lvl2pPr>
            <a:lvl3pPr marL="822325" indent="639762" algn="l" defTabSz="914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36406"/>
              </a:buClr>
              <a:buSzPct val="130000"/>
              <a:buChar char="*"/>
              <a:defRPr sz="1400" b="0" i="0">
                <a:solidFill>
                  <a:srgbClr val="CA6AB6"/>
                </a:solidFill>
                <a:latin typeface="Trebuchet MS"/>
              </a:defRPr>
            </a:lvl3pPr>
            <a:lvl4pPr marL="1096962" indent="914400" algn="l" defTabSz="914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36406"/>
              </a:buClr>
              <a:buSzPct val="130000"/>
              <a:buChar char="*"/>
              <a:defRPr sz="1200" b="0" i="0">
                <a:solidFill>
                  <a:srgbClr val="CA6AB6"/>
                </a:solidFill>
                <a:latin typeface="Trebuchet MS"/>
              </a:defRPr>
            </a:lvl4pPr>
            <a:lvl5pPr marL="1389062" indent="1206500" algn="l" defTabSz="914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36406"/>
              </a:buClr>
              <a:buSzPct val="130000"/>
              <a:buChar char="*"/>
              <a:defRPr sz="1000" b="0" i="0">
                <a:solidFill>
                  <a:srgbClr val="CA6AB6"/>
                </a:solidFill>
                <a:latin typeface="Trebuchet MS"/>
              </a:defRPr>
            </a:lvl5pPr>
          </a:lstStyle>
          <a:p>
            <a:pPr marL="228600" lvl="0" indent="-182563">
              <a:spcBef>
                <a:spcPts val="0"/>
              </a:spcBef>
              <a:buClr>
                <a:srgbClr val="E36406"/>
              </a:buClr>
              <a:buSzPct val="130000"/>
              <a:buFont typeface="Georgia"/>
              <a:buChar char="*"/>
              <a:defRPr/>
            </a:pPr>
            <a:r>
              <a:rPr sz="2000" b="1" i="0" u="none">
                <a:solidFill>
                  <a:srgbClr val="FF0000"/>
                </a:solidFill>
                <a:latin typeface="Times New Roman"/>
                <a:ea typeface="Times New Roman"/>
              </a:rPr>
              <a:t>Бережливое производство в здравоохранении </a:t>
            </a:r>
            <a:r>
              <a:rPr sz="2000" b="1" i="0" u="none">
                <a:solidFill>
                  <a:srgbClr val="7030A0"/>
                </a:solidFill>
                <a:latin typeface="Times New Roman"/>
                <a:ea typeface="Times New Roman"/>
              </a:rPr>
              <a:t>- система, ориентированная на повышение </a:t>
            </a:r>
            <a:r>
              <a:rPr sz="2000" b="1" i="0" u="none">
                <a:solidFill>
                  <a:srgbClr val="7030A0"/>
                </a:solidFill>
                <a:latin typeface="Times New Roman"/>
                <a:ea typeface="Times New Roman"/>
              </a:rPr>
              <a:t>удовлетворённости </a:t>
            </a:r>
            <a:r>
              <a:rPr sz="2000" b="1" i="0" u="none">
                <a:solidFill>
                  <a:srgbClr val="7030A0"/>
                </a:solidFill>
                <a:latin typeface="Times New Roman"/>
                <a:ea typeface="Times New Roman"/>
              </a:rPr>
              <a:t>потребителей медицинских услуг, снижение трудопотерь медицинского персонала, повышение качества и производительности труда. При работе медицинской организации с применением методов бережливого производства достигается постоянное сокращение всех типов потерь с целью достижения идеальных условий протекания процессов.</a:t>
            </a:r>
            <a:endParaRPr/>
          </a:p>
          <a:p>
            <a:pPr marL="228600" lvl="0" indent="-182563">
              <a:spcBef>
                <a:spcPts val="0"/>
              </a:spcBef>
              <a:buClr>
                <a:srgbClr val="E36406"/>
              </a:buClr>
              <a:buSzPct val="130000"/>
              <a:buFont typeface="Georgia"/>
              <a:buChar char="*"/>
              <a:defRPr/>
            </a:pPr>
            <a:r>
              <a:rPr sz="2000" b="1" i="0" u="none">
                <a:solidFill>
                  <a:srgbClr val="FF0000"/>
                </a:solidFill>
                <a:latin typeface="Times New Roman"/>
                <a:ea typeface="Times New Roman"/>
              </a:rPr>
              <a:t>Ключевым принципом бережливого производства </a:t>
            </a:r>
            <a:r>
              <a:rPr sz="2000" b="1" i="0" u="none">
                <a:solidFill>
                  <a:srgbClr val="7030A0"/>
                </a:solidFill>
                <a:latin typeface="Times New Roman"/>
                <a:ea typeface="Times New Roman"/>
              </a:rPr>
              <a:t>является непрерывность производственного потока, без задержек и очередей, за </a:t>
            </a:r>
            <a:r>
              <a:rPr sz="2000" b="1" i="0" u="none">
                <a:solidFill>
                  <a:srgbClr val="7030A0"/>
                </a:solidFill>
                <a:latin typeface="Times New Roman"/>
                <a:ea typeface="Times New Roman"/>
              </a:rPr>
              <a:t>счёт </a:t>
            </a:r>
            <a:r>
              <a:rPr sz="2000" b="1" i="0" u="none">
                <a:solidFill>
                  <a:srgbClr val="7030A0"/>
                </a:solidFill>
                <a:latin typeface="Times New Roman"/>
                <a:ea typeface="Times New Roman"/>
              </a:rPr>
              <a:t>равномерности загрузки персонала, рациональной логистики пациентов, персонала и информации, оптимальной планировки площадей МО и устранения всех видов потерь. </a:t>
            </a:r>
            <a:r>
              <a:rPr sz="2000" b="1" i="0" u="none">
                <a:solidFill>
                  <a:srgbClr val="7030A0"/>
                </a:solidFill>
                <a:latin typeface="Times New Roman"/>
                <a:ea typeface="Times New Roman"/>
              </a:rPr>
              <a:t> Сердцем </a:t>
            </a:r>
            <a:r>
              <a:rPr sz="2000" b="1" i="0" u="none">
                <a:solidFill>
                  <a:srgbClr val="7030A0"/>
                </a:solidFill>
                <a:latin typeface="Times New Roman"/>
                <a:ea typeface="Times New Roman"/>
              </a:rPr>
              <a:t>бережливого производства является процесс устранения </a:t>
            </a:r>
            <a:r>
              <a:rPr sz="2000" b="1" i="0" u="none">
                <a:solidFill>
                  <a:srgbClr val="7030A0"/>
                </a:solidFill>
                <a:latin typeface="Times New Roman"/>
                <a:ea typeface="Times New Roman"/>
              </a:rPr>
              <a:t>потерь.</a:t>
            </a:r>
            <a:endParaRPr lang="en-US" sz="2000"/>
          </a:p>
        </p:txBody>
      </p:sp>
      <p:sp>
        <p:nvSpPr>
          <p:cNvPr id="10244" name="TextBox 3"/>
          <p:cNvSpPr txBox="1">
            <a:spLocks noChangeShapeType="1" noGrp="1"/>
          </p:cNvSpPr>
          <p:nvPr/>
        </p:nvSpPr>
        <p:spPr bwMode="auto">
          <a:xfrm>
            <a:off x="258762" y="436562"/>
            <a:ext cx="8601075" cy="523875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algn="ctr">
              <a:defRPr/>
            </a:pPr>
            <a:r>
              <a:rPr sz="2800" b="1" i="0" u="none">
                <a:solidFill>
                  <a:srgbClr val="FF0000"/>
                </a:solidFill>
                <a:latin typeface="Times New Roman"/>
              </a:rPr>
              <a:t>Пилотный </a:t>
            </a:r>
            <a:r>
              <a:rPr sz="2800" b="1" i="0" u="none">
                <a:solidFill>
                  <a:srgbClr val="FF0000"/>
                </a:solidFill>
                <a:latin typeface="Times New Roman"/>
              </a:rPr>
              <a:t>проект «Бережливая поликлиника»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6626" name="Заголовок 1"/>
          <p:cNvPicPr>
            <a:picLocks noChangeAspect="1" noGrp="1"/>
          </p:cNvPicPr>
          <p:nvPr>
            <p:ph type="title"/>
          </p:nvPr>
        </p:nvPicPr>
        <p:blipFill>
          <a:blip r:embed="rId2"/>
          <a:stretch/>
        </p:blipFill>
        <p:spPr bwMode="auto">
          <a:xfrm>
            <a:off x="317500" y="23811"/>
            <a:ext cx="8429625" cy="1030287"/>
          </a:xfrm>
          <a:prstGeom prst="rect">
            <a:avLst/>
          </a:prstGeom>
          <a:noFill/>
        </p:spPr>
      </p:pic>
      <p:sp>
        <p:nvSpPr>
          <p:cNvPr id="26628" name="Прямоугольник 3"/>
          <p:cNvSpPr>
            <a:spLocks noChangeShapeType="1" noGrp="1"/>
          </p:cNvSpPr>
          <p:nvPr/>
        </p:nvSpPr>
        <p:spPr bwMode="auto">
          <a:xfrm>
            <a:off x="0" y="1125537"/>
            <a:ext cx="1979612" cy="287337"/>
          </a:xfrm>
          <a:prstGeom prst="rect">
            <a:avLst/>
          </a:prstGeom>
          <a:solidFill>
            <a:srgbClr val="83C937"/>
          </a:solidFill>
        </p:spPr>
        <p:txBody>
          <a:bodyPr lIns="91440" tIns="45720" rIns="91440" bIns="45720" anchor="ctr" anchorCtr="0"/>
          <a:lstStyle/>
          <a:p>
            <a:pPr>
              <a:defRPr/>
            </a:pPr>
            <a:endParaRPr sz="1400"/>
          </a:p>
        </p:txBody>
      </p:sp>
      <p:pic>
        <p:nvPicPr>
          <p:cNvPr id="26629" name="Прямоугольник 11"/>
          <p:cNvPicPr>
            <a:picLocks noChangeAspect="1" noGrp="1"/>
          </p:cNvPicPr>
          <p:nvPr/>
        </p:nvPicPr>
        <p:blipFill>
          <a:blip r:embed="rId3"/>
          <a:stretch/>
        </p:blipFill>
        <p:spPr bwMode="auto">
          <a:xfrm>
            <a:off x="755650" y="1066800"/>
            <a:ext cx="1304925" cy="530225"/>
          </a:xfrm>
          <a:prstGeom prst="rect">
            <a:avLst/>
          </a:prstGeom>
          <a:noFill/>
        </p:spPr>
      </p:pic>
      <p:sp>
        <p:nvSpPr>
          <p:cNvPr id="26630" name="Прямоугольник 12"/>
          <p:cNvSpPr>
            <a:spLocks noChangeShapeType="1" noGrp="1"/>
          </p:cNvSpPr>
          <p:nvPr/>
        </p:nvSpPr>
        <p:spPr bwMode="auto">
          <a:xfrm>
            <a:off x="0" y="2205037"/>
            <a:ext cx="3527425" cy="287337"/>
          </a:xfrm>
          <a:prstGeom prst="rect">
            <a:avLst/>
          </a:prstGeom>
          <a:solidFill>
            <a:srgbClr val="83C937"/>
          </a:solidFill>
        </p:spPr>
        <p:txBody>
          <a:bodyPr lIns="91440" tIns="45720" rIns="91440" bIns="45720" anchor="ctr" anchorCtr="0"/>
          <a:lstStyle/>
          <a:p>
            <a:pPr>
              <a:defRPr/>
            </a:pPr>
            <a:endParaRPr sz="1400"/>
          </a:p>
        </p:txBody>
      </p:sp>
      <p:pic>
        <p:nvPicPr>
          <p:cNvPr id="26631" name="Прямоугольник 13"/>
          <p:cNvPicPr>
            <a:picLocks noChangeAspect="1" noGrp="1"/>
          </p:cNvPicPr>
          <p:nvPr/>
        </p:nvPicPr>
        <p:blipFill>
          <a:blip r:embed="rId4"/>
          <a:stretch/>
        </p:blipFill>
        <p:spPr bwMode="auto">
          <a:xfrm>
            <a:off x="2054225" y="2146300"/>
            <a:ext cx="1547812" cy="530225"/>
          </a:xfrm>
          <a:prstGeom prst="rect">
            <a:avLst/>
          </a:prstGeom>
          <a:noFill/>
        </p:spPr>
      </p:pic>
      <p:sp>
        <p:nvSpPr>
          <p:cNvPr id="26632" name="Прямоугольник 14"/>
          <p:cNvSpPr>
            <a:spLocks noChangeShapeType="1" noGrp="1"/>
          </p:cNvSpPr>
          <p:nvPr/>
        </p:nvSpPr>
        <p:spPr bwMode="auto">
          <a:xfrm>
            <a:off x="0" y="3222625"/>
            <a:ext cx="5003800" cy="288924"/>
          </a:xfrm>
          <a:prstGeom prst="rect">
            <a:avLst/>
          </a:prstGeom>
          <a:solidFill>
            <a:srgbClr val="83C937"/>
          </a:solidFill>
        </p:spPr>
        <p:txBody>
          <a:bodyPr lIns="91440" tIns="45720" rIns="91440" bIns="45720" anchor="ctr" anchorCtr="0"/>
          <a:lstStyle/>
          <a:p>
            <a:pPr>
              <a:defRPr/>
            </a:pPr>
            <a:endParaRPr sz="1400"/>
          </a:p>
        </p:txBody>
      </p:sp>
      <p:pic>
        <p:nvPicPr>
          <p:cNvPr id="26633" name="Прямоугольник 15"/>
          <p:cNvPicPr>
            <a:picLocks noChangeAspect="1" noGrp="1"/>
          </p:cNvPicPr>
          <p:nvPr/>
        </p:nvPicPr>
        <p:blipFill>
          <a:blip r:embed="rId5"/>
          <a:stretch/>
        </p:blipFill>
        <p:spPr bwMode="auto">
          <a:xfrm>
            <a:off x="3133725" y="3163887"/>
            <a:ext cx="1951037" cy="530225"/>
          </a:xfrm>
          <a:prstGeom prst="rect">
            <a:avLst/>
          </a:prstGeom>
          <a:noFill/>
        </p:spPr>
      </p:pic>
      <p:sp>
        <p:nvSpPr>
          <p:cNvPr id="26634" name="Прямоугольник 16"/>
          <p:cNvSpPr>
            <a:spLocks noChangeShapeType="1" noGrp="1"/>
          </p:cNvSpPr>
          <p:nvPr/>
        </p:nvSpPr>
        <p:spPr bwMode="auto">
          <a:xfrm>
            <a:off x="0" y="4292600"/>
            <a:ext cx="6873875" cy="288924"/>
          </a:xfrm>
          <a:prstGeom prst="rect">
            <a:avLst/>
          </a:prstGeom>
          <a:solidFill>
            <a:srgbClr val="83C937"/>
          </a:solidFill>
        </p:spPr>
        <p:txBody>
          <a:bodyPr lIns="91440" tIns="45720" rIns="91440" bIns="45720" anchor="ctr" anchorCtr="0"/>
          <a:lstStyle/>
          <a:p>
            <a:pPr>
              <a:defRPr/>
            </a:pPr>
            <a:endParaRPr sz="1400"/>
          </a:p>
        </p:txBody>
      </p:sp>
      <p:pic>
        <p:nvPicPr>
          <p:cNvPr id="26635" name="Прямоугольник 19"/>
          <p:cNvPicPr>
            <a:picLocks noChangeAspect="1" noGrp="1"/>
          </p:cNvPicPr>
          <p:nvPr/>
        </p:nvPicPr>
        <p:blipFill>
          <a:blip r:embed="rId6"/>
          <a:stretch/>
        </p:blipFill>
        <p:spPr bwMode="auto">
          <a:xfrm>
            <a:off x="2951162" y="4237037"/>
            <a:ext cx="3998912" cy="530225"/>
          </a:xfrm>
          <a:prstGeom prst="rect">
            <a:avLst/>
          </a:prstGeom>
          <a:noFill/>
        </p:spPr>
      </p:pic>
      <p:sp>
        <p:nvSpPr>
          <p:cNvPr id="26636" name="Прямоугольник 20"/>
          <p:cNvSpPr>
            <a:spLocks noChangeShapeType="1" noGrp="1"/>
          </p:cNvSpPr>
          <p:nvPr/>
        </p:nvSpPr>
        <p:spPr bwMode="auto">
          <a:xfrm>
            <a:off x="0" y="5329237"/>
            <a:ext cx="8604250" cy="287337"/>
          </a:xfrm>
          <a:prstGeom prst="rect">
            <a:avLst/>
          </a:prstGeom>
          <a:solidFill>
            <a:srgbClr val="83C937"/>
          </a:solidFill>
        </p:spPr>
        <p:txBody>
          <a:bodyPr lIns="91440" tIns="45720" rIns="91440" bIns="45720" anchor="ctr" anchorCtr="0"/>
          <a:lstStyle/>
          <a:p>
            <a:pPr>
              <a:defRPr/>
            </a:pPr>
            <a:endParaRPr sz="1400"/>
          </a:p>
        </p:txBody>
      </p:sp>
      <p:pic>
        <p:nvPicPr>
          <p:cNvPr id="26637" name="Прямоугольник 21"/>
          <p:cNvPicPr>
            <a:picLocks noChangeAspect="1" noGrp="1"/>
          </p:cNvPicPr>
          <p:nvPr/>
        </p:nvPicPr>
        <p:blipFill>
          <a:blip r:embed="rId7"/>
          <a:stretch/>
        </p:blipFill>
        <p:spPr bwMode="auto">
          <a:xfrm>
            <a:off x="5870575" y="5273675"/>
            <a:ext cx="2809875" cy="530225"/>
          </a:xfrm>
          <a:prstGeom prst="rect">
            <a:avLst/>
          </a:prstGeom>
          <a:noFill/>
        </p:spPr>
      </p:pic>
      <p:sp>
        <p:nvSpPr>
          <p:cNvPr id="26638" name="Прямоугольник 6"/>
          <p:cNvSpPr>
            <a:spLocks noChangeShapeType="1" noGrp="1"/>
          </p:cNvSpPr>
          <p:nvPr/>
        </p:nvSpPr>
        <p:spPr bwMode="auto">
          <a:xfrm>
            <a:off x="250824" y="1341436"/>
            <a:ext cx="8636359" cy="701399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marL="417512" lvl="0" indent="-342900">
              <a:buFont typeface="Trebuchet MS"/>
              <a:buAutoNum type="arabicPeriod"/>
              <a:defRPr/>
            </a:pPr>
            <a:endParaRPr lang="en-US" sz="800"/>
          </a:p>
          <a:p>
            <a:pPr marL="417512" lvl="0" indent="-342900">
              <a:buFont typeface="Trebuchet MS"/>
              <a:buAutoNum type="arabicPeriod"/>
              <a:defRPr/>
            </a:pPr>
            <a:r>
              <a:rPr sz="1600" b="1" i="0" u="none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Совершенствование </a:t>
            </a:r>
            <a:r>
              <a:rPr sz="1600" b="1" i="0" u="none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системы маршрутизации пациентов путем распределения, выравнивания потоков и сокращения времени протекания процессов (ВПП)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26639" name="Прямоугольник 22"/>
          <p:cNvSpPr>
            <a:spLocks noChangeShapeType="1" noGrp="1"/>
          </p:cNvSpPr>
          <p:nvPr/>
        </p:nvSpPr>
        <p:spPr bwMode="auto">
          <a:xfrm>
            <a:off x="250824" y="2509836"/>
            <a:ext cx="8636359" cy="579479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marL="474662" lvl="0" indent="-400050">
              <a:buFont typeface="Trebuchet MS"/>
              <a:buAutoNum type="arabicPeriod" startAt="2"/>
              <a:defRPr/>
            </a:pPr>
            <a:r>
              <a:rPr sz="1600" b="1" i="0" u="none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Обеспечение равномерной загрузки врачей, медперсонала и регистратуры. Тема совмещения функций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26640" name="Прямоугольник 23"/>
          <p:cNvSpPr>
            <a:spLocks noChangeShapeType="1" noGrp="1"/>
          </p:cNvSpPr>
          <p:nvPr/>
        </p:nvSpPr>
        <p:spPr bwMode="auto">
          <a:xfrm>
            <a:off x="250824" y="3529011"/>
            <a:ext cx="8636359" cy="579479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marL="417512" lvl="0" indent="-342900">
              <a:buFont typeface="Trebuchet MS"/>
              <a:buAutoNum type="arabicPeriod" startAt="3"/>
              <a:defRPr/>
            </a:pPr>
            <a:r>
              <a:rPr sz="1600" b="1" i="0" u="none">
                <a:solidFill>
                  <a:srgbClr val="002060"/>
                </a:solidFill>
                <a:latin typeface="Times"/>
                <a:ea typeface="Arial"/>
                <a:cs typeface="Times"/>
              </a:rPr>
              <a:t>Тема устранения всех видов потерь из потоков (ожидание, лишние отчеты, лишние хождения, брак и т.д.)</a:t>
            </a:r>
            <a:endParaRPr>
              <a:latin typeface="Times"/>
              <a:cs typeface="Times"/>
            </a:endParaRPr>
          </a:p>
        </p:txBody>
      </p:sp>
      <p:sp>
        <p:nvSpPr>
          <p:cNvPr id="26641" name="Прямоугольник 24"/>
          <p:cNvSpPr>
            <a:spLocks noChangeShapeType="1" noGrp="1"/>
          </p:cNvSpPr>
          <p:nvPr/>
        </p:nvSpPr>
        <p:spPr bwMode="auto">
          <a:xfrm>
            <a:off x="260349" y="4611686"/>
            <a:ext cx="8636359" cy="579479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marL="417512" lvl="0" indent="-342900">
              <a:buFont typeface="Trebuchet MS"/>
              <a:buAutoNum type="arabicPeriod" startAt="4"/>
              <a:defRPr/>
            </a:pPr>
            <a:r>
              <a:rPr sz="1600" b="1" i="0" u="none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Заказ на простую и удобную информационную систему управления потоками пациентов (СУПП)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26642" name="Прямоугольник 25"/>
          <p:cNvSpPr>
            <a:spLocks noChangeShapeType="1" noGrp="1"/>
          </p:cNvSpPr>
          <p:nvPr/>
        </p:nvSpPr>
        <p:spPr bwMode="auto">
          <a:xfrm>
            <a:off x="260349" y="5657850"/>
            <a:ext cx="8636359" cy="579479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marL="417512" lvl="0" indent="-342900">
              <a:buFont typeface="Trebuchet MS"/>
              <a:buAutoNum type="arabicPeriod" startAt="5"/>
              <a:defRPr/>
            </a:pPr>
            <a:r>
              <a:rPr sz="1600" b="1" i="0" u="none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Красные зоны. Постоянный производственный контроль отклонений (план/факт). Быстрота реакции решения проблем </a:t>
            </a:r>
            <a:r>
              <a:rPr sz="1600" b="1" i="0" u="none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пациентов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26643" name="Прямоугольник 2"/>
          <p:cNvSpPr>
            <a:spLocks noChangeShapeType="1" noGrp="1"/>
          </p:cNvSpPr>
          <p:nvPr/>
        </p:nvSpPr>
        <p:spPr bwMode="auto">
          <a:xfrm>
            <a:off x="1979612" y="1125537"/>
            <a:ext cx="144462" cy="287337"/>
          </a:xfrm>
          <a:prstGeom prst="rect">
            <a:avLst/>
          </a:prstGeom>
          <a:solidFill>
            <a:srgbClr val="619428"/>
          </a:solidFill>
        </p:spPr>
        <p:txBody>
          <a:bodyPr lIns="91440" tIns="45720" rIns="91440" bIns="45720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26644" name="Прямоугольник 26"/>
          <p:cNvSpPr>
            <a:spLocks noChangeShapeType="1" noGrp="1"/>
          </p:cNvSpPr>
          <p:nvPr/>
        </p:nvSpPr>
        <p:spPr bwMode="auto">
          <a:xfrm>
            <a:off x="3527425" y="2205037"/>
            <a:ext cx="144462" cy="287337"/>
          </a:xfrm>
          <a:prstGeom prst="rect">
            <a:avLst/>
          </a:prstGeom>
          <a:solidFill>
            <a:srgbClr val="619428"/>
          </a:solidFill>
        </p:spPr>
        <p:txBody>
          <a:bodyPr lIns="91440" tIns="45720" rIns="91440" bIns="45720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26645" name="Прямоугольник 27"/>
          <p:cNvSpPr>
            <a:spLocks noChangeShapeType="1" noGrp="1"/>
          </p:cNvSpPr>
          <p:nvPr/>
        </p:nvSpPr>
        <p:spPr bwMode="auto">
          <a:xfrm>
            <a:off x="5003800" y="3222625"/>
            <a:ext cx="144462" cy="288924"/>
          </a:xfrm>
          <a:prstGeom prst="rect">
            <a:avLst/>
          </a:prstGeom>
          <a:solidFill>
            <a:srgbClr val="619428"/>
          </a:solidFill>
        </p:spPr>
        <p:txBody>
          <a:bodyPr lIns="91440" tIns="45720" rIns="91440" bIns="45720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26646" name="Прямоугольник 28"/>
          <p:cNvSpPr>
            <a:spLocks noChangeShapeType="1" noGrp="1"/>
          </p:cNvSpPr>
          <p:nvPr/>
        </p:nvSpPr>
        <p:spPr bwMode="auto">
          <a:xfrm>
            <a:off x="6873875" y="4292600"/>
            <a:ext cx="144462" cy="288924"/>
          </a:xfrm>
          <a:prstGeom prst="rect">
            <a:avLst/>
          </a:prstGeom>
          <a:solidFill>
            <a:srgbClr val="619428"/>
          </a:solidFill>
        </p:spPr>
        <p:txBody>
          <a:bodyPr lIns="91440" tIns="45720" rIns="91440" bIns="45720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26647" name="Прямоугольник 29"/>
          <p:cNvSpPr>
            <a:spLocks noChangeShapeType="1" noGrp="1"/>
          </p:cNvSpPr>
          <p:nvPr/>
        </p:nvSpPr>
        <p:spPr bwMode="auto">
          <a:xfrm>
            <a:off x="8604250" y="5329237"/>
            <a:ext cx="144462" cy="287337"/>
          </a:xfrm>
          <a:prstGeom prst="rect">
            <a:avLst/>
          </a:prstGeom>
          <a:solidFill>
            <a:srgbClr val="619428"/>
          </a:solidFill>
        </p:spPr>
        <p:txBody>
          <a:bodyPr lIns="91440" tIns="45720" rIns="91440" bIns="45720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26648" name="Прямая соединительная линия 31"/>
          <p:cNvSpPr>
            <a:spLocks noChangeShapeType="1" noGrp="1"/>
          </p:cNvSpPr>
          <p:nvPr/>
        </p:nvSpPr>
        <p:spPr bwMode="auto">
          <a:xfrm>
            <a:off x="323850" y="981075"/>
            <a:ext cx="8640762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lIns="91440" tIns="45720" rIns="91440" bIns="45720"/>
          <a:lstStyle/>
          <a:p>
            <a:pPr>
              <a:defRPr/>
            </a:pPr>
            <a:endParaRPr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338" name="Подзаголовок 2"/>
          <p:cNvSpPr>
            <a:spLocks noChangeShapeType="1" noGrp="1"/>
          </p:cNvSpPr>
          <p:nvPr>
            <p:ph type="subTitle"/>
          </p:nvPr>
        </p:nvSpPr>
        <p:spPr bwMode="auto">
          <a:xfrm>
            <a:off x="287337" y="333375"/>
            <a:ext cx="8569325" cy="6477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46037" algn="ctr">
              <a:buNone/>
              <a:defRPr/>
            </a:lvl1pPr>
            <a:lvl2pPr marL="365125" algn="ctr">
              <a:buNone/>
              <a:defRPr/>
            </a:lvl2pPr>
            <a:lvl3pPr marL="639762" algn="ctr">
              <a:buNone/>
              <a:defRPr/>
            </a:lvl3pPr>
            <a:lvl4pPr marL="914400" algn="ctr">
              <a:buNone/>
              <a:defRPr/>
            </a:lvl4pPr>
            <a:lvl5pPr marL="1206500" algn="ctr">
              <a:buNone/>
              <a:defRPr/>
            </a:lvl5pPr>
          </a:lstStyle>
          <a:p>
            <a:pPr marL="0" lvl="0" indent="0">
              <a:spcBef>
                <a:spcPts val="0"/>
              </a:spcBef>
              <a:buNone/>
              <a:defRPr/>
            </a:pPr>
            <a:r>
              <a:rPr sz="2800" b="1" i="0" u="none">
                <a:solidFill>
                  <a:srgbClr val="FF0000"/>
                </a:solidFill>
                <a:latin typeface="Times New Roman"/>
              </a:rPr>
              <a:t>ПРИОРИТЕТНЫЙ ПРОЕКТ </a:t>
            </a:r>
            <a:r>
              <a:rPr sz="2800" b="1" i="0" u="none">
                <a:solidFill>
                  <a:srgbClr val="FF0000"/>
                </a:solidFill>
                <a:latin typeface="Times New Roman"/>
              </a:rPr>
              <a:t>МИНЗДРАВА РФ</a:t>
            </a:r>
            <a:endParaRPr/>
          </a:p>
        </p:txBody>
      </p:sp>
      <p:pic>
        <p:nvPicPr>
          <p:cNvPr id="14339" name="Схема 4"/>
          <p:cNvPicPr>
            <a:picLocks noChangeAspect="1" noGrp="1"/>
          </p:cNvPicPr>
          <p:nvPr/>
        </p:nvPicPr>
        <p:blipFill>
          <a:blip r:embed="rId2"/>
          <a:stretch/>
        </p:blipFill>
        <p:spPr bwMode="auto">
          <a:xfrm>
            <a:off x="182562" y="2335212"/>
            <a:ext cx="8858250" cy="4059237"/>
          </a:xfrm>
          <a:prstGeom prst="rect">
            <a:avLst/>
          </a:prstGeom>
          <a:noFill/>
        </p:spPr>
      </p:pic>
      <p:sp>
        <p:nvSpPr>
          <p:cNvPr id="14340" name="TextBox 3"/>
          <p:cNvSpPr txBox="1">
            <a:spLocks noChangeShapeType="1" noGrp="1"/>
          </p:cNvSpPr>
          <p:nvPr/>
        </p:nvSpPr>
        <p:spPr bwMode="auto">
          <a:xfrm>
            <a:off x="7864475" y="5300662"/>
            <a:ext cx="1171575" cy="585787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>
              <a:defRPr/>
            </a:pPr>
            <a:r>
              <a:rPr sz="1600" b="1" i="0" u="none">
                <a:latin typeface="Tahoma"/>
                <a:ea typeface="Tahoma"/>
              </a:rPr>
              <a:t>Цель</a:t>
            </a:r>
            <a:endParaRPr/>
          </a:p>
          <a:p>
            <a:pPr lvl="0">
              <a:defRPr/>
            </a:pPr>
            <a:r>
              <a:rPr sz="1600" b="1" i="0" u="none">
                <a:latin typeface="Tahoma"/>
                <a:ea typeface="Tahoma"/>
              </a:rPr>
              <a:t>проекта</a:t>
            </a:r>
            <a:endParaRPr/>
          </a:p>
        </p:txBody>
      </p:sp>
      <p:sp>
        <p:nvSpPr>
          <p:cNvPr id="14341" name="TextBox 5"/>
          <p:cNvSpPr txBox="1">
            <a:spLocks noChangeShapeType="1" noGrp="1"/>
          </p:cNvSpPr>
          <p:nvPr/>
        </p:nvSpPr>
        <p:spPr bwMode="auto">
          <a:xfrm>
            <a:off x="203199" y="1268411"/>
            <a:ext cx="8590681" cy="640439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>
              <a:defRPr/>
            </a:pPr>
            <a:r>
              <a:rPr b="1" i="0" u="none">
                <a:latin typeface="Times New Roman"/>
                <a:ea typeface="Tahoma"/>
                <a:cs typeface="Times New Roman"/>
              </a:rPr>
              <a:t>Срок реализации проекта: </a:t>
            </a:r>
            <a:endParaRPr>
              <a:latin typeface="Times New Roman"/>
              <a:cs typeface="Times New Roman"/>
            </a:endParaRPr>
          </a:p>
          <a:p>
            <a:pPr lvl="0" algn="r">
              <a:defRPr/>
            </a:pPr>
            <a:r>
              <a:rPr b="1" i="0" u="none">
                <a:latin typeface="Times New Roman"/>
                <a:ea typeface="Tahoma"/>
                <a:cs typeface="Times New Roman"/>
              </a:rPr>
              <a:t>с </a:t>
            </a:r>
            <a:r>
              <a:rPr b="1" i="0" u="none">
                <a:latin typeface="Times New Roman"/>
                <a:ea typeface="Tahoma"/>
                <a:cs typeface="Times New Roman"/>
              </a:rPr>
              <a:t>июля 2017 года по апрель 2023 года (включительно</a:t>
            </a:r>
            <a:r>
              <a:rPr b="0" i="0" u="none">
                <a:latin typeface="Times New Roman"/>
                <a:ea typeface="Tahoma"/>
                <a:cs typeface="Times New Roman"/>
              </a:rPr>
              <a:t>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458" name="Прямая соединительная линия 13"/>
          <p:cNvSpPr>
            <a:spLocks noChangeShapeType="1" noGrp="1"/>
          </p:cNvSpPr>
          <p:nvPr/>
        </p:nvSpPr>
        <p:spPr bwMode="auto">
          <a:xfrm>
            <a:off x="-1587" y="760412"/>
            <a:ext cx="2665412" cy="0"/>
          </a:xfrm>
          <a:prstGeom prst="line">
            <a:avLst/>
          </a:prstGeom>
          <a:noFill/>
          <a:ln w="12700">
            <a:solidFill>
              <a:srgbClr val="E8E800"/>
            </a:solidFill>
            <a:round/>
            <a:headEnd/>
            <a:tailEnd/>
          </a:ln>
        </p:spPr>
        <p:txBody>
          <a:bodyPr lIns="91440" tIns="45720" rIns="91440" bIns="45720"/>
          <a:lstStyle/>
          <a:p>
            <a:pPr>
              <a:defRPr/>
            </a:pPr>
            <a:endParaRPr sz="1400"/>
          </a:p>
        </p:txBody>
      </p:sp>
      <p:sp>
        <p:nvSpPr>
          <p:cNvPr id="19459" name="Номер слайда 24"/>
          <p:cNvSpPr txBox="1">
            <a:spLocks noChangeShapeType="1" noGrp="1"/>
          </p:cNvSpPr>
          <p:nvPr>
            <p:ph type="sldNum"/>
          </p:nvPr>
        </p:nvSpPr>
        <p:spPr bwMode="auto">
          <a:xfrm>
            <a:off x="8701087" y="6492875"/>
            <a:ext cx="442912" cy="365125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0" lvl="0" indent="0">
              <a:spcBef>
                <a:spcPts val="0"/>
              </a:spcBef>
              <a:buNone/>
              <a:defRPr/>
            </a:pPr>
            <a:fld id="{D038279B-FC19-497E-A7D1-5ADD9CAF016F}" type="slidenum">
              <a:rPr lang="ru-RU" sz="1100"/>
              <a:t/>
            </a:fld>
            <a:endParaRPr/>
          </a:p>
        </p:txBody>
      </p:sp>
      <p:pic>
        <p:nvPicPr>
          <p:cNvPr id="19461" name="Рисунок 12"/>
          <p:cNvPicPr>
            <a:picLocks noChangeAspect="1" noGrp="1"/>
          </p:cNvPicPr>
          <p:nvPr/>
        </p:nvPicPr>
        <p:blipFill>
          <a:blip r:embed="rId3"/>
          <a:stretch/>
        </p:blipFill>
        <p:spPr bwMode="auto">
          <a:xfrm>
            <a:off x="-1587" y="82550"/>
            <a:ext cx="2125662" cy="587375"/>
          </a:xfrm>
          <a:prstGeom prst="rect">
            <a:avLst/>
          </a:prstGeom>
          <a:noFill/>
        </p:spPr>
      </p:pic>
      <p:sp>
        <p:nvSpPr>
          <p:cNvPr id="19462" name="TextBox 3"/>
          <p:cNvSpPr txBox="1">
            <a:spLocks noChangeShapeType="1" noGrp="1"/>
          </p:cNvSpPr>
          <p:nvPr/>
        </p:nvSpPr>
        <p:spPr bwMode="auto">
          <a:xfrm>
            <a:off x="-28575" y="1824037"/>
            <a:ext cx="8923337" cy="4248150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marL="355600" lvl="0" indent="628650">
              <a:defRPr/>
            </a:pPr>
            <a:r>
              <a:rPr sz="2800" b="1" i="0" u="none">
                <a:latin typeface="Times New Roman"/>
                <a:ea typeface="Tahoma"/>
              </a:rPr>
              <a:t>«Новая </a:t>
            </a:r>
            <a:r>
              <a:rPr sz="2800" b="1" i="0" u="none">
                <a:latin typeface="Times New Roman"/>
                <a:ea typeface="Tahoma"/>
              </a:rPr>
              <a:t>модель медицинской </a:t>
            </a:r>
            <a:r>
              <a:rPr sz="2800" b="1" i="0" u="none">
                <a:latin typeface="Times New Roman"/>
                <a:ea typeface="Tahoma"/>
              </a:rPr>
              <a:t>организации»- </a:t>
            </a:r>
            <a:r>
              <a:rPr sz="2800" b="1" i="0" u="none">
                <a:latin typeface="Times New Roman"/>
                <a:ea typeface="Tahoma"/>
              </a:rPr>
              <a:t>пациентоориентированная </a:t>
            </a:r>
            <a:r>
              <a:rPr sz="2800" b="1" i="0" u="none">
                <a:latin typeface="Times New Roman"/>
                <a:ea typeface="Tahoma"/>
              </a:rPr>
              <a:t>МО, отличительными </a:t>
            </a:r>
            <a:r>
              <a:rPr sz="2800" b="1" i="0" u="none">
                <a:latin typeface="Times New Roman"/>
                <a:ea typeface="Tahoma"/>
              </a:rPr>
              <a:t>признаками которой </a:t>
            </a:r>
            <a:r>
              <a:rPr sz="2800" b="1" i="0" u="none">
                <a:latin typeface="Times New Roman"/>
                <a:ea typeface="Tahoma"/>
              </a:rPr>
              <a:t>являются:</a:t>
            </a:r>
            <a:endParaRPr/>
          </a:p>
          <a:p>
            <a:pPr marL="355600" lvl="0" indent="628650">
              <a:buChar char="•"/>
              <a:defRPr/>
            </a:pPr>
            <a:r>
              <a:rPr sz="2800" b="1" i="0" u="none">
                <a:solidFill>
                  <a:srgbClr val="00B0F0"/>
                </a:solidFill>
                <a:latin typeface="Times New Roman"/>
                <a:ea typeface="Tahoma"/>
              </a:rPr>
              <a:t>доброжелательное </a:t>
            </a:r>
            <a:r>
              <a:rPr sz="2800" b="1" i="0" u="none">
                <a:solidFill>
                  <a:srgbClr val="00B0F0"/>
                </a:solidFill>
                <a:latin typeface="Times New Roman"/>
                <a:ea typeface="Tahoma"/>
              </a:rPr>
              <a:t>отношение к пациенту, </a:t>
            </a:r>
            <a:endParaRPr lang="en-US" sz="2800"/>
          </a:p>
          <a:p>
            <a:pPr marL="355600" lvl="0" indent="628650">
              <a:buChar char="•"/>
              <a:defRPr/>
            </a:pPr>
            <a:r>
              <a:rPr sz="2800" b="1" i="0" u="none">
                <a:solidFill>
                  <a:srgbClr val="00B0F0"/>
                </a:solidFill>
                <a:latin typeface="Times New Roman"/>
                <a:ea typeface="Tahoma"/>
              </a:rPr>
              <a:t>отсутствие </a:t>
            </a:r>
            <a:r>
              <a:rPr sz="2800" b="1" i="0" u="none">
                <a:solidFill>
                  <a:srgbClr val="00B0F0"/>
                </a:solidFill>
                <a:latin typeface="Times New Roman"/>
                <a:ea typeface="Tahoma"/>
              </a:rPr>
              <a:t>очередей за </a:t>
            </a:r>
            <a:r>
              <a:rPr sz="2800" b="1" i="0" u="none">
                <a:solidFill>
                  <a:srgbClr val="00B0F0"/>
                </a:solidFill>
                <a:latin typeface="Times New Roman"/>
                <a:ea typeface="Tahoma"/>
              </a:rPr>
              <a:t>счёт </a:t>
            </a:r>
            <a:r>
              <a:rPr sz="2800" b="1" i="0" u="none">
                <a:solidFill>
                  <a:srgbClr val="00B0F0"/>
                </a:solidFill>
                <a:latin typeface="Times New Roman"/>
                <a:ea typeface="Tahoma"/>
              </a:rPr>
              <a:t>правильной организации процессов и работы персонала, </a:t>
            </a:r>
            <a:endParaRPr/>
          </a:p>
          <a:p>
            <a:pPr marL="355600" lvl="0" indent="628650">
              <a:buChar char="•"/>
              <a:defRPr/>
            </a:pPr>
            <a:r>
              <a:rPr sz="2800" b="1" i="0" u="none">
                <a:solidFill>
                  <a:srgbClr val="00B0F0"/>
                </a:solidFill>
                <a:latin typeface="Times New Roman"/>
                <a:ea typeface="Tahoma"/>
              </a:rPr>
              <a:t>качественное оказание </a:t>
            </a:r>
            <a:r>
              <a:rPr sz="2800" b="1" i="0" u="none">
                <a:solidFill>
                  <a:srgbClr val="00B0F0"/>
                </a:solidFill>
                <a:latin typeface="Times New Roman"/>
                <a:ea typeface="Tahoma"/>
              </a:rPr>
              <a:t>медицинской помощи, </a:t>
            </a:r>
            <a:endParaRPr lang="en-US" sz="2800"/>
          </a:p>
          <a:p>
            <a:pPr marL="355600" lvl="0" indent="628650">
              <a:buChar char="•"/>
              <a:defRPr/>
            </a:pPr>
            <a:r>
              <a:rPr sz="2800" b="1" i="0" u="none">
                <a:solidFill>
                  <a:srgbClr val="00B0F0"/>
                </a:solidFill>
                <a:latin typeface="Times New Roman"/>
                <a:ea typeface="Tahoma"/>
              </a:rPr>
              <a:t>приоритет </a:t>
            </a:r>
            <a:r>
              <a:rPr sz="2800" b="1" i="0" u="none">
                <a:solidFill>
                  <a:srgbClr val="00B0F0"/>
                </a:solidFill>
                <a:latin typeface="Times New Roman"/>
                <a:ea typeface="Tahoma"/>
              </a:rPr>
              <a:t>профилактических мероприятий в первичном звене здравоохранения.</a:t>
            </a:r>
            <a:endParaRPr/>
          </a:p>
          <a:p>
            <a:pPr marL="355600" lvl="0" indent="628650"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506" name="TextBox 4"/>
          <p:cNvSpPr txBox="1">
            <a:spLocks noChangeShapeType="1" noGrp="1"/>
          </p:cNvSpPr>
          <p:nvPr/>
        </p:nvSpPr>
        <p:spPr bwMode="auto">
          <a:xfrm>
            <a:off x="611186" y="801686"/>
            <a:ext cx="7993422" cy="823319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algn="ctr">
              <a:defRPr/>
            </a:pPr>
            <a:r>
              <a:rPr sz="2400" b="1" i="0" u="none">
                <a:solidFill>
                  <a:srgbClr val="FF0000"/>
                </a:solidFill>
                <a:latin typeface="Times New Roman"/>
                <a:cs typeface="Times New Roman"/>
              </a:rPr>
              <a:t>Основные направления, выбранные  </a:t>
            </a:r>
            <a:endParaRPr>
              <a:latin typeface="Times New Roman"/>
              <a:cs typeface="Times New Roman"/>
            </a:endParaRPr>
          </a:p>
          <a:p>
            <a:pPr lvl="0" algn="ctr">
              <a:defRPr/>
            </a:pPr>
            <a:r>
              <a:rPr sz="2400" b="1" i="0" u="none">
                <a:solidFill>
                  <a:srgbClr val="FF0000"/>
                </a:solidFill>
                <a:latin typeface="Times New Roman"/>
                <a:cs typeface="Times New Roman"/>
              </a:rPr>
              <a:t>медицинскими организациями РФ для оптимизации</a:t>
            </a:r>
            <a:endParaRPr/>
          </a:p>
        </p:txBody>
      </p:sp>
      <p:graphicFrame>
        <p:nvGraphicFramePr>
          <p:cNvPr id="21507" name="Таблица 5"/>
          <p:cNvGraphicFramePr>
            <a:graphicFrameLocks xmlns:a="http://schemas.openxmlformats.org/drawingml/2006/main" noGrp="1"/>
          </p:cNvGraphicFramePr>
          <p:nvPr/>
        </p:nvGraphicFramePr>
        <p:xfrm>
          <a:off x="323528" y="1768349"/>
          <a:ext cx="8514878" cy="4907087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{793D81CF-94F2-401A-BA57-92F5A7B2D0C5}</a:tableStyleId>
              </a:tblPr>
              <a:tblGrid>
                <a:gridCol w="7070389"/>
                <a:gridCol w="1444488"/>
              </a:tblGrid>
              <a:tr h="678253">
                <a:tc>
                  <a:txBody>
                    <a:bodyPr/>
                    <a:p>
                      <a:pPr algn="ctr">
                        <a:defRPr/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defRPr/>
                      </a:pPr>
                      <a:r>
                        <a:rPr lang="ru-RU" sz="2000">
                          <a:latin typeface="Times New Roman"/>
                          <a:cs typeface="Times New Roman"/>
                        </a:rPr>
                        <a:t>Направления</a:t>
                      </a:r>
                      <a:endParaRPr sz="200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defRPr/>
                      </a:pPr>
                      <a:r>
                        <a:rPr lang="ru-RU">
                          <a:latin typeface="Times New Roman"/>
                          <a:cs typeface="Times New Roman"/>
                        </a:rPr>
                        <a:t>Доля</a:t>
                      </a:r>
                      <a:r>
                        <a:rPr lang="ru-RU">
                          <a:latin typeface="Times New Roman"/>
                          <a:cs typeface="Times New Roman"/>
                        </a:rPr>
                        <a:t> МО</a:t>
                      </a:r>
                      <a:endParaR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678253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800">
                          <a:latin typeface="Times New Roman"/>
                          <a:cs typeface="Times New Roman"/>
                        </a:rPr>
                        <a:t>1. Организация</a:t>
                      </a:r>
                      <a:r>
                        <a:rPr lang="ru-RU" sz="18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800">
                          <a:latin typeface="Times New Roman"/>
                          <a:cs typeface="Times New Roman"/>
                        </a:rPr>
                        <a:t>работы регистратуры – «открытая регистратура», «комфортная регистратура» </a:t>
                      </a:r>
                      <a:endParaRPr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>
                          <a:latin typeface="Times New Roman"/>
                          <a:cs typeface="Times New Roman"/>
                        </a:rPr>
                        <a:t>100%</a:t>
                      </a:r>
                      <a:endParaRPr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515699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>
                          <a:latin typeface="Times New Roman"/>
                          <a:cs typeface="Times New Roman"/>
                        </a:rPr>
                        <a:t>2. Организация профилактических</a:t>
                      </a:r>
                      <a:r>
                        <a:rPr lang="ru-RU">
                          <a:latin typeface="Times New Roman"/>
                          <a:cs typeface="Times New Roman"/>
                        </a:rPr>
                        <a:t> осмотров, диспансеризация населения</a:t>
                      </a:r>
                      <a:endParaRPr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>
                          <a:latin typeface="Times New Roman"/>
                          <a:cs typeface="Times New Roman"/>
                        </a:rPr>
                        <a:t>Более 90%</a:t>
                      </a:r>
                      <a:endParaRPr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601155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>
                          <a:latin typeface="Times New Roman"/>
                          <a:cs typeface="Times New Roman"/>
                        </a:rPr>
                        <a:t>3. Распределение потоков пациентов в медицинской</a:t>
                      </a:r>
                      <a:r>
                        <a:rPr lang="ru-RU">
                          <a:latin typeface="Times New Roman"/>
                          <a:cs typeface="Times New Roman"/>
                        </a:rPr>
                        <a:t> организации</a:t>
                      </a:r>
                      <a:endParaRPr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>
                          <a:latin typeface="Times New Roman"/>
                          <a:cs typeface="Times New Roman"/>
                        </a:rPr>
                        <a:t>Более 90%</a:t>
                      </a:r>
                      <a:endParaRPr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512048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>
                          <a:latin typeface="Times New Roman"/>
                          <a:cs typeface="Times New Roman"/>
                        </a:rPr>
                        <a:t>4. Организация работы процедурного кабинета</a:t>
                      </a:r>
                      <a:endParaRPr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>
                          <a:latin typeface="Times New Roman"/>
                          <a:cs typeface="Times New Roman"/>
                        </a:rPr>
                        <a:t>Более 90%</a:t>
                      </a:r>
                      <a:endParaRPr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601155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>
                          <a:latin typeface="Times New Roman"/>
                          <a:cs typeface="Times New Roman"/>
                        </a:rPr>
                        <a:t>5. Организация приёма</a:t>
                      </a:r>
                      <a:r>
                        <a:rPr lang="ru-RU">
                          <a:latin typeface="Times New Roman"/>
                          <a:cs typeface="Times New Roman"/>
                        </a:rPr>
                        <a:t> врача</a:t>
                      </a:r>
                      <a:endParaRPr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>
                          <a:latin typeface="Times New Roman"/>
                          <a:cs typeface="Times New Roman"/>
                        </a:rPr>
                        <a:t>Более 75%</a:t>
                      </a:r>
                      <a:endParaRPr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478965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>
                          <a:latin typeface="Times New Roman"/>
                          <a:cs typeface="Times New Roman"/>
                        </a:rPr>
                        <a:t>6. Организация</a:t>
                      </a:r>
                      <a:r>
                        <a:rPr lang="ru-RU">
                          <a:latin typeface="Times New Roman"/>
                          <a:cs typeface="Times New Roman"/>
                        </a:rPr>
                        <a:t> рабочего места врача (5</a:t>
                      </a:r>
                      <a:r>
                        <a:rPr lang="en-US">
                          <a:latin typeface="Times New Roman"/>
                          <a:cs typeface="Times New Roman"/>
                        </a:rPr>
                        <a:t>S </a:t>
                      </a:r>
                      <a:r>
                        <a:rPr lang="ru-RU">
                          <a:latin typeface="Times New Roman"/>
                          <a:cs typeface="Times New Roman"/>
                        </a:rPr>
                        <a:t>технологии)</a:t>
                      </a:r>
                      <a:endParaRPr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>
                          <a:latin typeface="Times New Roman"/>
                          <a:cs typeface="Times New Roman"/>
                        </a:rPr>
                        <a:t>Более 75%</a:t>
                      </a:r>
                      <a:endParaRPr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678253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>
                          <a:latin typeface="Times New Roman"/>
                          <a:cs typeface="Times New Roman"/>
                        </a:rPr>
                        <a:t>7. Информатизация процессов оказания первичной  медико-санитарной</a:t>
                      </a:r>
                      <a:r>
                        <a:rPr lang="ru-RU">
                          <a:latin typeface="Times New Roman"/>
                          <a:cs typeface="Times New Roman"/>
                        </a:rPr>
                        <a:t> помощи</a:t>
                      </a:r>
                      <a:endParaRPr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>
                          <a:latin typeface="Times New Roman"/>
                          <a:cs typeface="Times New Roman"/>
                        </a:rPr>
                        <a:t>Более 50%</a:t>
                      </a:r>
                      <a:endParaRPr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535" name="TextBox 3"/>
          <p:cNvSpPr txBox="1">
            <a:spLocks noChangeShapeType="1" noGrp="1"/>
          </p:cNvSpPr>
          <p:nvPr/>
        </p:nvSpPr>
        <p:spPr bwMode="auto">
          <a:xfrm>
            <a:off x="5508624" y="115886"/>
            <a:ext cx="3095984" cy="579479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>
              <a:buNone/>
              <a:defRPr/>
            </a:pPr>
            <a:r>
              <a:rPr lang="ru-RU" sz="1400" b="1" i="0" u="none">
                <a:latin typeface="Times New Roman"/>
                <a:ea typeface="Tahoma"/>
                <a:cs typeface="Times New Roman"/>
              </a:rPr>
              <a:t>«</a:t>
            </a:r>
            <a:r>
              <a:rPr lang="ru-RU" sz="1400" b="1" i="0" u="none">
                <a:latin typeface="Times New Roman"/>
                <a:ea typeface="Tahoma"/>
                <a:cs typeface="Times New Roman"/>
              </a:rPr>
              <a:t>Бережливая поликлиника</a:t>
            </a:r>
            <a:r>
              <a:rPr lang="ru-RU" sz="1400" b="1" i="0" u="none">
                <a:latin typeface="Times New Roman"/>
                <a:ea typeface="Tahoma"/>
                <a:cs typeface="Times New Roman"/>
              </a:rPr>
              <a:t>»</a:t>
            </a:r>
            <a:endParaRPr sz="1400">
              <a:latin typeface="Times New Roman"/>
              <a:cs typeface="Times New Roman"/>
            </a:endParaRPr>
          </a:p>
          <a:p>
            <a:pPr lvl="0">
              <a:buNone/>
              <a:defRPr/>
            </a:pPr>
            <a:r>
              <a:rPr lang="ru-RU" sz="1400" b="1" i="0" u="none">
                <a:latin typeface="Tahoma"/>
                <a:ea typeface="Tahoma"/>
              </a:rPr>
              <a:t> </a:t>
            </a:r>
            <a:endParaRPr/>
          </a:p>
        </p:txBody>
      </p:sp>
      <p:sp>
        <p:nvSpPr>
          <p:cNvPr id="21536" name="Прямая соединительная линия 13"/>
          <p:cNvSpPr>
            <a:spLocks noChangeShapeType="1" noGrp="1"/>
          </p:cNvSpPr>
          <p:nvPr/>
        </p:nvSpPr>
        <p:spPr bwMode="auto">
          <a:xfrm>
            <a:off x="-1587" y="760412"/>
            <a:ext cx="2665412" cy="0"/>
          </a:xfrm>
          <a:prstGeom prst="line">
            <a:avLst/>
          </a:prstGeom>
          <a:noFill/>
          <a:ln w="12700">
            <a:solidFill>
              <a:srgbClr val="E8E800"/>
            </a:solidFill>
            <a:round/>
            <a:headEnd/>
            <a:tailEnd/>
          </a:ln>
        </p:spPr>
        <p:txBody>
          <a:bodyPr lIns="91440" tIns="45720" rIns="91440" bIns="45720"/>
          <a:lstStyle/>
          <a:p>
            <a:pPr>
              <a:defRPr/>
            </a:pPr>
            <a:endParaRPr sz="1400"/>
          </a:p>
        </p:txBody>
      </p:sp>
      <p:sp>
        <p:nvSpPr>
          <p:cNvPr id="21537" name="Прямая соединительная линия 7"/>
          <p:cNvSpPr>
            <a:spLocks noChangeShapeType="1" noGrp="1"/>
          </p:cNvSpPr>
          <p:nvPr/>
        </p:nvSpPr>
        <p:spPr bwMode="auto">
          <a:xfrm>
            <a:off x="2339975" y="741362"/>
            <a:ext cx="6192837" cy="0"/>
          </a:xfrm>
          <a:prstGeom prst="line">
            <a:avLst/>
          </a:prstGeom>
          <a:noFill/>
          <a:ln w="57150">
            <a:solidFill>
              <a:srgbClr val="874396"/>
            </a:solidFill>
            <a:round/>
            <a:headEnd/>
            <a:tailEnd/>
          </a:ln>
        </p:spPr>
        <p:txBody>
          <a:bodyPr lIns="91440" tIns="45720" rIns="91440" bIns="45720"/>
          <a:lstStyle/>
          <a:p>
            <a:pPr>
              <a:defRPr/>
            </a:pPr>
            <a:endParaRPr sz="1400"/>
          </a:p>
        </p:txBody>
      </p:sp>
      <p:pic>
        <p:nvPicPr>
          <p:cNvPr id="21538" name="Рисунок 12"/>
          <p:cNvPicPr>
            <a:picLocks noChangeAspect="1" noGrp="1"/>
          </p:cNvPicPr>
          <p:nvPr/>
        </p:nvPicPr>
        <p:blipFill>
          <a:blip r:embed="rId3"/>
          <a:stretch/>
        </p:blipFill>
        <p:spPr bwMode="auto">
          <a:xfrm>
            <a:off x="395287" y="93662"/>
            <a:ext cx="2125662" cy="587375"/>
          </a:xfrm>
          <a:prstGeom prst="rect">
            <a:avLst/>
          </a:prstGeom>
          <a:noFill/>
        </p:spPr>
      </p:pic>
      <p:sp>
        <p:nvSpPr>
          <p:cNvPr id="21539" name="Номер слайда 24"/>
          <p:cNvSpPr txBox="1">
            <a:spLocks noChangeShapeType="1" noGrp="1"/>
          </p:cNvSpPr>
          <p:nvPr>
            <p:ph type="sldNum"/>
          </p:nvPr>
        </p:nvSpPr>
        <p:spPr bwMode="auto">
          <a:xfrm>
            <a:off x="8701087" y="6492875"/>
            <a:ext cx="442912" cy="365125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0" lvl="0" indent="0">
              <a:spcBef>
                <a:spcPts val="0"/>
              </a:spcBef>
              <a:buNone/>
              <a:defRPr/>
            </a:pPr>
            <a:fld id="{D038279B-FC19-497E-A7D1-5ADD9CAF016F}" type="slidenum">
              <a:rPr lang="ru-RU" sz="1100"/>
              <a:t/>
            </a:fld>
            <a:endParaRPr/>
          </a:p>
        </p:txBody>
      </p:sp>
      <p:sp>
        <p:nvSpPr>
          <p:cNvPr id="21540" name="Прямая соединительная линия 15"/>
          <p:cNvSpPr>
            <a:spLocks noChangeShapeType="1" noGrp="1"/>
          </p:cNvSpPr>
          <p:nvPr/>
        </p:nvSpPr>
        <p:spPr bwMode="auto">
          <a:xfrm>
            <a:off x="8532812" y="741362"/>
            <a:ext cx="611187" cy="0"/>
          </a:xfrm>
          <a:prstGeom prst="line">
            <a:avLst/>
          </a:prstGeom>
          <a:noFill/>
          <a:ln w="57150">
            <a:solidFill>
              <a:srgbClr val="852F74"/>
            </a:solidFill>
            <a:round/>
            <a:headEnd/>
            <a:tailEnd/>
          </a:ln>
        </p:spPr>
        <p:txBody>
          <a:bodyPr lIns="91440" tIns="45720" rIns="91440" bIns="45720"/>
          <a:lstStyle/>
          <a:p>
            <a:pPr>
              <a:defRPr/>
            </a:pPr>
            <a:endParaRPr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530" name="TextBox 5"/>
          <p:cNvSpPr txBox="1">
            <a:spLocks noChangeShapeType="1" noGrp="1"/>
          </p:cNvSpPr>
          <p:nvPr/>
        </p:nvSpPr>
        <p:spPr bwMode="auto">
          <a:xfrm>
            <a:off x="5795961" y="260349"/>
            <a:ext cx="3097571" cy="579479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>
              <a:buNone/>
              <a:defRPr/>
            </a:pPr>
            <a:r>
              <a:rPr lang="ru-RU" sz="1400" b="1" i="0" u="none">
                <a:latin typeface="Times New Roman"/>
                <a:ea typeface="Tahoma"/>
                <a:cs typeface="Times New Roman"/>
              </a:rPr>
              <a:t>«</a:t>
            </a:r>
            <a:r>
              <a:rPr lang="ru-RU" sz="1400" b="1" i="0" u="none">
                <a:latin typeface="Times New Roman"/>
                <a:ea typeface="Tahoma"/>
                <a:cs typeface="Times New Roman"/>
              </a:rPr>
              <a:t>Бережливая поликлиника</a:t>
            </a:r>
            <a:r>
              <a:rPr lang="ru-RU" sz="1400" b="1" i="0" u="none">
                <a:latin typeface="Times New Roman"/>
                <a:ea typeface="Tahoma"/>
                <a:cs typeface="Times New Roman"/>
              </a:rPr>
              <a:t>»</a:t>
            </a:r>
            <a:endParaRPr sz="1400">
              <a:latin typeface="Times New Roman"/>
              <a:cs typeface="Times New Roman"/>
            </a:endParaRPr>
          </a:p>
          <a:p>
            <a:pPr lvl="0">
              <a:buNone/>
              <a:defRPr/>
            </a:pPr>
            <a:r>
              <a:rPr lang="ru-RU" sz="1400" b="1" i="0" u="none">
                <a:latin typeface="Tahoma"/>
                <a:ea typeface="Tahoma"/>
              </a:rPr>
              <a:t> </a:t>
            </a:r>
            <a:endParaRPr/>
          </a:p>
        </p:txBody>
      </p:sp>
      <p:pic>
        <p:nvPicPr>
          <p:cNvPr id="22531" name="Рисунок 12"/>
          <p:cNvPicPr>
            <a:picLocks noChangeAspect="1" noGrp="1"/>
          </p:cNvPicPr>
          <p:nvPr/>
        </p:nvPicPr>
        <p:blipFill>
          <a:blip r:embed="rId2"/>
          <a:stretch/>
        </p:blipFill>
        <p:spPr bwMode="auto">
          <a:xfrm>
            <a:off x="395287" y="188912"/>
            <a:ext cx="2125662" cy="585787"/>
          </a:xfrm>
          <a:prstGeom prst="rect">
            <a:avLst/>
          </a:prstGeom>
          <a:noFill/>
        </p:spPr>
      </p:pic>
      <p:sp>
        <p:nvSpPr>
          <p:cNvPr id="22532" name="TextBox 1"/>
          <p:cNvSpPr txBox="1">
            <a:spLocks noChangeShapeType="1" noGrp="1"/>
          </p:cNvSpPr>
          <p:nvPr/>
        </p:nvSpPr>
        <p:spPr bwMode="auto">
          <a:xfrm>
            <a:off x="882649" y="2205036"/>
            <a:ext cx="8010884" cy="4115159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indent="355600">
              <a:lnSpc>
                <a:spcPct val="150000"/>
              </a:lnSpc>
              <a:defRPr/>
            </a:pPr>
            <a:r>
              <a:rPr sz="2200" b="1" i="0" u="none">
                <a:latin typeface="Times New Roman"/>
                <a:cs typeface="Times New Roman"/>
              </a:rPr>
              <a:t>Целью пилотных проектов </a:t>
            </a:r>
            <a:r>
              <a:rPr sz="2200" b="1" i="0" u="none">
                <a:latin typeface="Times New Roman"/>
                <a:cs typeface="Times New Roman"/>
              </a:rPr>
              <a:t>было </a:t>
            </a:r>
            <a:r>
              <a:rPr sz="2200" b="1" i="0" u="none">
                <a:latin typeface="Times New Roman"/>
                <a:cs typeface="Times New Roman"/>
              </a:rPr>
              <a:t>усовершенствование процессов, направленных </a:t>
            </a:r>
            <a:r>
              <a:rPr sz="2200" b="1" i="0" u="none">
                <a:latin typeface="Times New Roman"/>
                <a:cs typeface="Times New Roman"/>
              </a:rPr>
              <a:t>на: </a:t>
            </a:r>
            <a:endParaRPr>
              <a:latin typeface="Times New Roman"/>
              <a:cs typeface="Times New Roman"/>
            </a:endParaRPr>
          </a:p>
          <a:p>
            <a:pPr lvl="0" indent="355600">
              <a:lnSpc>
                <a:spcPct val="150000"/>
              </a:lnSpc>
              <a:defRPr/>
            </a:pPr>
            <a:r>
              <a:rPr sz="2200" b="1" i="0" u="none">
                <a:latin typeface="Times New Roman"/>
                <a:cs typeface="Times New Roman"/>
              </a:rPr>
              <a:t>- повышение удовлетворённости </a:t>
            </a:r>
            <a:r>
              <a:rPr sz="2200" b="1" i="0" u="none">
                <a:latin typeface="Times New Roman"/>
                <a:cs typeface="Times New Roman"/>
              </a:rPr>
              <a:t>пациентов, </a:t>
            </a:r>
            <a:endParaRPr sz="2200">
              <a:latin typeface="Times New Roman"/>
              <a:cs typeface="Times New Roman"/>
            </a:endParaRPr>
          </a:p>
          <a:p>
            <a:pPr lvl="0" indent="355600">
              <a:lnSpc>
                <a:spcPct val="150000"/>
              </a:lnSpc>
              <a:defRPr/>
            </a:pPr>
            <a:r>
              <a:rPr sz="2200" b="1" i="0" u="none">
                <a:latin typeface="Times New Roman"/>
                <a:cs typeface="Times New Roman"/>
              </a:rPr>
              <a:t>- доступности </a:t>
            </a:r>
            <a:r>
              <a:rPr sz="2200" b="1" i="0" u="none">
                <a:latin typeface="Times New Roman"/>
                <a:cs typeface="Times New Roman"/>
              </a:rPr>
              <a:t>оказываемых услуг, </a:t>
            </a:r>
            <a:endParaRPr sz="2200">
              <a:latin typeface="Times New Roman"/>
              <a:cs typeface="Times New Roman"/>
            </a:endParaRPr>
          </a:p>
          <a:p>
            <a:pPr lvl="0" indent="355600">
              <a:lnSpc>
                <a:spcPct val="150000"/>
              </a:lnSpc>
              <a:defRPr/>
            </a:pPr>
            <a:r>
              <a:rPr sz="2200" b="1" i="0" u="none">
                <a:latin typeface="Times New Roman"/>
                <a:cs typeface="Times New Roman"/>
              </a:rPr>
              <a:t>- увеличение </a:t>
            </a:r>
            <a:r>
              <a:rPr sz="2200" b="1" i="0" u="none">
                <a:latin typeface="Times New Roman"/>
                <a:cs typeface="Times New Roman"/>
              </a:rPr>
              <a:t>эффективности и </a:t>
            </a:r>
            <a:r>
              <a:rPr sz="2200" b="1" i="0" u="none">
                <a:latin typeface="Times New Roman"/>
                <a:cs typeface="Times New Roman"/>
              </a:rPr>
              <a:t>устранение </a:t>
            </a:r>
            <a:r>
              <a:rPr sz="2200" b="1" i="0" u="none">
                <a:latin typeface="Times New Roman"/>
                <a:cs typeface="Times New Roman"/>
              </a:rPr>
              <a:t>существующих временных, финансовых и </a:t>
            </a:r>
            <a:r>
              <a:rPr sz="2200" b="1" i="0" u="none">
                <a:latin typeface="Times New Roman"/>
                <a:cs typeface="Times New Roman"/>
              </a:rPr>
              <a:t>пр. потерь</a:t>
            </a:r>
            <a:r>
              <a:rPr sz="2200" b="1" i="0" u="none">
                <a:latin typeface="Times New Roman"/>
                <a:cs typeface="Times New Roman"/>
              </a:rPr>
              <a:t>, </a:t>
            </a:r>
            <a:endParaRPr sz="2200">
              <a:latin typeface="Times New Roman"/>
              <a:cs typeface="Times New Roman"/>
            </a:endParaRPr>
          </a:p>
          <a:p>
            <a:pPr lvl="0" indent="355600">
              <a:lnSpc>
                <a:spcPct val="150000"/>
              </a:lnSpc>
              <a:defRPr/>
            </a:pPr>
            <a:r>
              <a:rPr sz="2200" b="1" i="0" u="none">
                <a:latin typeface="Times New Roman"/>
                <a:cs typeface="Times New Roman"/>
              </a:rPr>
              <a:t>- организацию </a:t>
            </a:r>
            <a:r>
              <a:rPr sz="2200" b="1" i="0" u="none">
                <a:latin typeface="Times New Roman"/>
                <a:cs typeface="Times New Roman"/>
              </a:rPr>
              <a:t>рабочих мест, </a:t>
            </a:r>
            <a:r>
              <a:rPr sz="2200" b="1" i="0" u="none">
                <a:latin typeface="Times New Roman"/>
                <a:cs typeface="Times New Roman"/>
              </a:rPr>
              <a:t>обеспечивающих </a:t>
            </a:r>
            <a:r>
              <a:rPr sz="2200" b="1" i="0" u="none">
                <a:latin typeface="Times New Roman"/>
                <a:cs typeface="Times New Roman"/>
              </a:rPr>
              <a:t>безопасность и комфортность работы сотрудников. 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22533" name="Прямая соединительная линия 7"/>
          <p:cNvSpPr>
            <a:spLocks noChangeShapeType="1" noGrp="1"/>
          </p:cNvSpPr>
          <p:nvPr/>
        </p:nvSpPr>
        <p:spPr bwMode="auto">
          <a:xfrm>
            <a:off x="2700336" y="915986"/>
            <a:ext cx="6192837" cy="0"/>
          </a:xfrm>
          <a:prstGeom prst="line">
            <a:avLst/>
          </a:prstGeom>
          <a:noFill/>
          <a:ln w="57150">
            <a:solidFill>
              <a:srgbClr val="874396"/>
            </a:solidFill>
            <a:round/>
            <a:headEnd/>
            <a:tailEnd/>
          </a:ln>
        </p:spPr>
        <p:txBody>
          <a:bodyPr lIns="91440" tIns="45720" rIns="91440" bIns="45720"/>
          <a:lstStyle/>
          <a:p>
            <a:pPr>
              <a:defRPr/>
            </a:pPr>
            <a:endParaRPr sz="1400"/>
          </a:p>
        </p:txBody>
      </p:sp>
      <p:sp>
        <p:nvSpPr>
          <p:cNvPr id="22534" name="TextBox 8"/>
          <p:cNvSpPr txBox="1">
            <a:spLocks noChangeShapeType="1" noGrp="1"/>
          </p:cNvSpPr>
          <p:nvPr/>
        </p:nvSpPr>
        <p:spPr bwMode="auto">
          <a:xfrm>
            <a:off x="817561" y="1052511"/>
            <a:ext cx="7993422" cy="823319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algn="ctr">
              <a:defRPr/>
            </a:pPr>
            <a:r>
              <a:rPr sz="2400" b="1" i="0" u="none">
                <a:solidFill>
                  <a:srgbClr val="FF0000"/>
                </a:solidFill>
                <a:latin typeface="Times New Roman"/>
                <a:cs typeface="Times New Roman"/>
              </a:rPr>
              <a:t>Основные направления, выбранные  </a:t>
            </a:r>
            <a:endParaRPr>
              <a:latin typeface="Times New Roman"/>
              <a:cs typeface="Times New Roman"/>
            </a:endParaRPr>
          </a:p>
          <a:p>
            <a:pPr lvl="0" algn="ctr">
              <a:defRPr/>
            </a:pPr>
            <a:r>
              <a:rPr sz="2400" b="1" i="0" u="none">
                <a:solidFill>
                  <a:srgbClr val="FF0000"/>
                </a:solidFill>
                <a:latin typeface="Times New Roman"/>
                <a:cs typeface="Times New Roman"/>
              </a:rPr>
              <a:t>медицинскими организациями РФ для оптимизации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746" name="Подзаголовок 2"/>
          <p:cNvSpPr>
            <a:spLocks noChangeShapeType="1" noGrp="1"/>
          </p:cNvSpPr>
          <p:nvPr>
            <p:ph type="subTitle"/>
          </p:nvPr>
        </p:nvSpPr>
        <p:spPr bwMode="auto">
          <a:xfrm>
            <a:off x="1655762" y="1196975"/>
            <a:ext cx="5832475" cy="42227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46037" algn="ctr">
              <a:buNone/>
              <a:defRPr/>
            </a:lvl1pPr>
            <a:lvl2pPr marL="365125" algn="ctr">
              <a:buNone/>
              <a:defRPr/>
            </a:lvl2pPr>
            <a:lvl3pPr marL="639762" algn="ctr">
              <a:buNone/>
              <a:defRPr/>
            </a:lvl3pPr>
            <a:lvl4pPr marL="914400" algn="ctr">
              <a:buNone/>
              <a:defRPr/>
            </a:lvl4pPr>
            <a:lvl5pPr marL="1206500" algn="ctr">
              <a:buNone/>
              <a:defRPr/>
            </a:lvl5pPr>
          </a:lstStyle>
          <a:p>
            <a:pPr marL="44450" lvl="0" inden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sz="1500" b="1" i="0" u="sng">
                <a:solidFill>
                  <a:srgbClr val="FF0066"/>
                </a:solidFill>
                <a:latin typeface="Times New Roman"/>
                <a:ea typeface="Times New Roman"/>
              </a:rPr>
              <a:t>ОБЩИЕ СВЕДЕНИЯ ОБ УЧРЕЖДЕНИИ</a:t>
            </a:r>
            <a:endParaRPr/>
          </a:p>
        </p:txBody>
      </p:sp>
      <p:pic>
        <p:nvPicPr>
          <p:cNvPr id="31747" name="Picture 3" descr="D:\Ярославль 03-04-17\Енотики\enot_5х6см (прозрачность).png"/>
          <p:cNvPicPr>
            <a:picLocks noChangeAspect="1" noGrp="1"/>
          </p:cNvPicPr>
          <p:nvPr/>
        </p:nvPicPr>
        <p:blipFill>
          <a:blip r:embed="rId2"/>
          <a:stretch/>
        </p:blipFill>
        <p:spPr bwMode="auto">
          <a:xfrm>
            <a:off x="8172450" y="268287"/>
            <a:ext cx="719137" cy="863599"/>
          </a:xfrm>
          <a:prstGeom prst="rect">
            <a:avLst/>
          </a:prstGeom>
          <a:noFill/>
        </p:spPr>
      </p:pic>
      <p:sp>
        <p:nvSpPr>
          <p:cNvPr id="31748" name="TextBox 1"/>
          <p:cNvSpPr txBox="1">
            <a:spLocks noChangeShapeType="1" noGrp="1"/>
          </p:cNvSpPr>
          <p:nvPr/>
        </p:nvSpPr>
        <p:spPr bwMode="auto">
          <a:xfrm>
            <a:off x="152400" y="1636711"/>
            <a:ext cx="8839200" cy="5221287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marL="177800" lvl="0" algn="just">
              <a:lnSpc>
                <a:spcPct val="150000"/>
              </a:lnSpc>
              <a:spcAft>
                <a:spcPts val="1000"/>
              </a:spcAft>
              <a:defRPr/>
            </a:pPr>
            <a:r>
              <a:rPr sz="2000" b="1" i="0" u="none">
                <a:latin typeface="Times New Roman"/>
                <a:ea typeface="Times New Roman"/>
              </a:rPr>
              <a:t>ГБУЗ НО «Детская городская поликлиника №39 Советского района г. Нижнего Новгорода» является учреждением первого уровня и оказывает первичную медико-санитарную помощь, в том числе доврачебную,  врачебную и специализированную. </a:t>
            </a:r>
            <a:endParaRPr/>
          </a:p>
          <a:p>
            <a:pPr marL="177800" lvl="0" algn="just">
              <a:lnSpc>
                <a:spcPct val="150000"/>
              </a:lnSpc>
              <a:spcAft>
                <a:spcPts val="1000"/>
              </a:spcAft>
              <a:defRPr/>
            </a:pPr>
            <a:r>
              <a:rPr sz="2000" b="1" i="0" u="none">
                <a:solidFill>
                  <a:schemeClr val="accent1"/>
                </a:solidFill>
                <a:latin typeface="Times New Roman"/>
                <a:ea typeface="Times New Roman"/>
              </a:rPr>
              <a:t>Поликлиника расположена в типовом отдельно стоящем трёхэтажном здании общей площадью 2 430,0 кв. м. Радиус обслуживания 5-6 км.</a:t>
            </a:r>
            <a:endParaRPr/>
          </a:p>
          <a:p>
            <a:pPr marL="177800" lvl="0" algn="just">
              <a:lnSpc>
                <a:spcPct val="150000"/>
              </a:lnSpc>
              <a:spcAft>
                <a:spcPts val="1000"/>
              </a:spcAft>
              <a:defRPr/>
            </a:pPr>
            <a:r>
              <a:rPr sz="2000" b="1" i="0" u="none">
                <a:latin typeface="Times New Roman"/>
                <a:ea typeface="Times New Roman"/>
              </a:rPr>
              <a:t>Проектная мощность  250 посещений в смену, фактическая - 450 посещений в смену.</a:t>
            </a:r>
            <a:endParaRPr/>
          </a:p>
          <a:p>
            <a:pPr marL="177800" lvl="0" algn="just">
              <a:lnSpc>
                <a:spcPct val="150000"/>
              </a:lnSpc>
              <a:spcAft>
                <a:spcPts val="1000"/>
              </a:spcAft>
              <a:defRPr/>
            </a:pPr>
            <a:r>
              <a:rPr sz="2000" b="1" i="0" u="none">
                <a:solidFill>
                  <a:schemeClr val="accent1"/>
                </a:solidFill>
                <a:latin typeface="Times New Roman"/>
                <a:ea typeface="Times New Roman"/>
              </a:rPr>
              <a:t>Приписное население - 15 000 человек. </a:t>
            </a:r>
            <a:endParaRPr/>
          </a:p>
          <a:p>
            <a:pPr marL="177800" lvl="0" algn="just">
              <a:lnSpc>
                <a:spcPct val="150000"/>
              </a:lnSpc>
              <a:spcAft>
                <a:spcPts val="1000"/>
              </a:spcAft>
              <a:defRPr/>
            </a:pPr>
            <a:r>
              <a:rPr sz="2000" b="1" i="0" u="none">
                <a:latin typeface="Times New Roman"/>
                <a:ea typeface="Times New Roman"/>
              </a:rPr>
              <a:t>Количество педиатрических участков – 18.  </a:t>
            </a:r>
            <a:endParaRPr/>
          </a:p>
        </p:txBody>
      </p:sp>
      <p:sp>
        <p:nvSpPr>
          <p:cNvPr id="31749" name="TextBox 1"/>
          <p:cNvSpPr txBox="1">
            <a:spLocks noChangeShapeType="1" noGrp="1"/>
          </p:cNvSpPr>
          <p:nvPr/>
        </p:nvSpPr>
        <p:spPr bwMode="auto">
          <a:xfrm>
            <a:off x="5259386" y="395286"/>
            <a:ext cx="2486738" cy="30515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1400" b="1" i="0" u="none">
                <a:latin typeface="Times New Roman"/>
                <a:ea typeface="Tahoma"/>
                <a:cs typeface="Times New Roman"/>
              </a:rPr>
              <a:t>«Бережливая поликлиника»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31750" name="TextBox 2"/>
          <p:cNvSpPr txBox="1">
            <a:spLocks noChangeShapeType="1" noGrp="1"/>
          </p:cNvSpPr>
          <p:nvPr/>
        </p:nvSpPr>
        <p:spPr bwMode="auto">
          <a:xfrm>
            <a:off x="468311" y="287336"/>
            <a:ext cx="3335612" cy="51851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sz="1400" b="1" i="0" u="none">
                <a:solidFill>
                  <a:schemeClr val="accent1"/>
                </a:solidFill>
                <a:latin typeface="Times New Roman"/>
                <a:ea typeface="Tahoma"/>
                <a:cs typeface="Times New Roman"/>
              </a:rPr>
              <a:t>Детская городская поликлиника №39</a:t>
            </a:r>
            <a:endParaRPr>
              <a:latin typeface="Times New Roman"/>
              <a:cs typeface="Times New Roman"/>
            </a:endParaRPr>
          </a:p>
          <a:p>
            <a:pPr lvl="0">
              <a:defRPr/>
            </a:pPr>
            <a:r>
              <a:rPr sz="1400" b="1" i="0" u="none">
                <a:solidFill>
                  <a:schemeClr val="accent1"/>
                </a:solidFill>
                <a:latin typeface="Times New Roman"/>
                <a:ea typeface="Tahoma"/>
                <a:cs typeface="Times New Roman"/>
              </a:rPr>
              <a:t>Советского р-на г. Нижнего </a:t>
            </a:r>
            <a:r>
              <a:rPr sz="1400" b="1" i="0" u="none">
                <a:solidFill>
                  <a:schemeClr val="accent1"/>
                </a:solidFill>
                <a:latin typeface="Times New Roman"/>
                <a:ea typeface="Tahoma"/>
                <a:cs typeface="Times New Roman"/>
              </a:rPr>
              <a:t>Новгорода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Воздушный поток">
  <a:themeElements>
    <a:clrScheme name="Default">
      <a:dk1>
        <a:srgbClr val="B13F9A"/>
      </a:dk1>
      <a:lt1>
        <a:srgbClr val="FFFF66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AAAAAA"/>
      </a:accent3>
      <a:accent4>
        <a:srgbClr val="DCDCDC"/>
      </a:accent4>
      <a:accent5>
        <a:srgbClr val="DBF1FA"/>
      </a:accent5>
      <a:accent6>
        <a:srgbClr val="4B9DCA"/>
      </a:accent6>
      <a:hlink>
        <a:srgbClr val="FF0000"/>
      </a:hlink>
      <a:folHlink>
        <a:srgbClr val="D490C5"/>
      </a:folHlink>
    </a:clrScheme>
    <a:fontScheme name="default">
      <a:majorFont>
        <a:latin typeface="Trebuchet MS"/>
        <a:ea typeface="Arial"/>
        <a:cs typeface="Arial"/>
      </a:majorFont>
      <a:minorFont>
        <a:latin typeface="Arial"/>
        <a:ea typeface="Arial"/>
        <a:cs typeface="Arial"/>
      </a:minorFont>
    </a:fontScheme>
    <a:fmtScheme name="Default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>
    <a:extraClrScheme>
      <a:clrScheme name="Воздушный поток 1">
        <a:dk1>
          <a:srgbClr val="B13F9A"/>
        </a:dk1>
        <a:lt1>
          <a:srgbClr val="FFFF66"/>
        </a:lt1>
        <a:dk2>
          <a:srgbClr val="B13F9A"/>
        </a:dk2>
        <a:lt2>
          <a:srgbClr val="F4E7ED"/>
        </a:lt2>
        <a:accent1>
          <a:srgbClr val="B83D68"/>
        </a:accent1>
        <a:accent2>
          <a:srgbClr val="AC66BB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FF0000"/>
        </a:hlink>
        <a:folHlink>
          <a:srgbClr val="D490C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Default">
  <a:themeElements>
    <a:clrScheme name="Default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AAAAAA"/>
      </a:accent3>
      <a:accent4>
        <a:srgbClr val="DCDCDC"/>
      </a:accent4>
      <a:accent5>
        <a:srgbClr val="DBF1FA"/>
      </a:accent5>
      <a:accent6>
        <a:srgbClr val="4B9DCA"/>
      </a:accent6>
      <a:hlink>
        <a:srgbClr val="0000FF"/>
      </a:hlink>
      <a:folHlink>
        <a:srgbClr val="800080"/>
      </a:folHlink>
    </a:clrScheme>
    <a:fontScheme name="default">
      <a:majorFont>
        <a:latin typeface="Trebuchet MS"/>
        <a:ea typeface="Arial"/>
        <a:cs typeface="Arial"/>
      </a:majorFont>
      <a:minorFont>
        <a:latin typeface="Arial"/>
        <a:ea typeface="Arial"/>
        <a:cs typeface="Arial"/>
      </a:minorFont>
    </a:fontScheme>
    <a:fmtScheme name="Default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0</Words>
  <Application>ONLYOFFICE/7.3.0.184</Application>
  <DocSecurity>0</DocSecurity>
  <PresentationFormat/>
  <Paragraphs>0</Paragraphs>
  <Slides>18</Slides>
  <Notes>18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Инна дом</dc:creator>
  <cp:keywords/>
  <dc:description/>
  <dc:identifier/>
  <dc:language/>
  <cp:lastModifiedBy/>
  <cp:revision>715</cp:revision>
  <dcterms:created xsi:type="dcterms:W3CDTF">2017-11-19T18:38:00Z</dcterms:created>
  <dcterms:modified xsi:type="dcterms:W3CDTF">2023-02-10T13:52:28Z</dcterms:modified>
  <cp:category/>
  <cp:contentStatus/>
  <cp:version/>
</cp:coreProperties>
</file>