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7" r:id="rId4"/>
    <p:sldMasterId id="2147483799" r:id="rId5"/>
    <p:sldMasterId id="2147483834" r:id="rId6"/>
  </p:sldMasterIdLst>
  <p:notesMasterIdLst>
    <p:notesMasterId r:id="rId17"/>
  </p:notesMasterIdLst>
  <p:sldIdLst>
    <p:sldId id="273" r:id="rId7"/>
    <p:sldId id="283" r:id="rId8"/>
    <p:sldId id="303" r:id="rId9"/>
    <p:sldId id="276" r:id="rId10"/>
    <p:sldId id="285" r:id="rId11"/>
    <p:sldId id="304" r:id="rId12"/>
    <p:sldId id="306" r:id="rId13"/>
    <p:sldId id="286" r:id="rId14"/>
    <p:sldId id="289" r:id="rId15"/>
    <p:sldId id="301" r:id="rId16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2" id="{421CEC63-551C-4AF8-8180-FA7C84AC0712}">
          <p14:sldIdLst>
            <p14:sldId id="273"/>
            <p14:sldId id="283"/>
            <p14:sldId id="303"/>
            <p14:sldId id="276"/>
            <p14:sldId id="285"/>
            <p14:sldId id="304"/>
            <p14:sldId id="306"/>
            <p14:sldId id="286"/>
            <p14:sldId id="289"/>
            <p14:sldId id="30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жаровский Александр Вячеславович" initials="ОАВ" lastIdx="8" clrIdx="0"/>
  <p:cmAuthor id="2" name="Мария Н. Рукавишникова" initials="МНР" lastIdx="1" clrIdx="1">
    <p:extLst>
      <p:ext uri="{19B8F6BF-5375-455C-9EA6-DF929625EA0E}">
        <p15:presenceInfo xmlns:p15="http://schemas.microsoft.com/office/powerpoint/2012/main" userId="S-1-5-21-3035676600-3644978971-2042288101-11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FAFA"/>
    <a:srgbClr val="2F7D33"/>
    <a:srgbClr val="4BD844"/>
    <a:srgbClr val="FF9900"/>
    <a:srgbClr val="03D6F3"/>
    <a:srgbClr val="29A523"/>
    <a:srgbClr val="76CEF6"/>
    <a:srgbClr val="DBD60C"/>
    <a:srgbClr val="60DC5A"/>
    <a:srgbClr val="25656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69620" autoAdjust="0"/>
  </p:normalViewPr>
  <p:slideViewPr>
    <p:cSldViewPr snapToGrid="0">
      <p:cViewPr varScale="1">
        <p:scale>
          <a:sx n="80" d="100"/>
          <a:sy n="80" d="100"/>
        </p:scale>
        <p:origin x="25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3" d="100"/>
          <a:sy n="63" d="100"/>
        </p:scale>
        <p:origin x="217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B3CC228-C45A-46F9-9EC9-81B6FCE6316C}" type="datetimeFigureOut">
              <a:rPr lang="ru-RU" smtClean="0"/>
              <a:t>08.02.2023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BC64C6-DD5F-408A-9EB1-30F8F710611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934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4AD6F-0DC6-4317-A461-E070DA4C96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572353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4AD6F-0DC6-4317-A461-E070DA4C96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18204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43D2259-0473-4195-B331-640336A2756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480907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2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4AD6F-0DC6-4317-A461-E070DA4C96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0923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2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ook Antiqua" panose="02040602050305030304" pitchFamily="18" charset="0"/>
                <a:ea typeface="+mn-ea"/>
                <a:cs typeface="+mn-cs"/>
              </a:rPr>
              <a:t>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4AD6F-0DC6-4317-A461-E070DA4C96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811746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4AD6F-0DC6-4317-A461-E070DA4C96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389989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4AD6F-0DC6-4317-A461-E070DA4C96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8340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4AD6F-0DC6-4317-A461-E070DA4C96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1283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104272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4AD6F-0DC6-4317-A461-E070DA4C96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28389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46150" y="1347788"/>
            <a:ext cx="4846638" cy="3636962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6801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A14AD6F-0DC6-4317-A461-E070DA4C9608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6801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080068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5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45C8-6C97-4068-B145-4F76EDE09570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37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DA-0528-4253-BCE6-8D01F5A9533B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13746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в 2 строки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029918"/>
            <a:ext cx="7574629" cy="38938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38786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  <a:p>
            <a:pPr lvl="0"/>
            <a:endParaRPr lang="ru-RU" dirty="0"/>
          </a:p>
        </p:txBody>
      </p:sp>
      <p:sp>
        <p:nvSpPr>
          <p:cNvPr id="16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029916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0086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406">
          <p15:clr>
            <a:srgbClr val="FBAE40"/>
          </p15:clr>
        </p15:guide>
        <p15:guide id="6" orient="horz" pos="998">
          <p15:clr>
            <a:srgbClr val="FBAE40"/>
          </p15:clr>
        </p15:guide>
      </p15:sldGuideLst>
    </p:ext>
  </p:extLst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в 3 строки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255780"/>
            <a:ext cx="7574629" cy="38938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673287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5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264241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</p:spTree>
    <p:extLst>
      <p:ext uri="{BB962C8B-B14F-4D97-AF65-F5344CB8AC3E}">
        <p14:creationId xmlns:p14="http://schemas.microsoft.com/office/powerpoint/2010/main" val="87526902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1156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565">
          <p15:clr>
            <a:srgbClr val="FBAE40"/>
          </p15:clr>
        </p15:guide>
        <p15:guide id="6" orient="horz" pos="975">
          <p15:clr>
            <a:srgbClr val="FBAE40"/>
          </p15:clr>
        </p15:guide>
      </p15:sldGuideLst>
    </p:ext>
  </p:extLst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Заголовок в 1 строку, подзаголовок в 1 строку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477946"/>
            <a:ext cx="7574629" cy="354018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5458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  <a:p>
            <a:pPr lvl="0"/>
            <a:endParaRPr lang="ru-RU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r>
              <a:rPr lang="en-US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488496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</p:spTree>
    <p:extLst>
      <p:ext uri="{BB962C8B-B14F-4D97-AF65-F5344CB8AC3E}">
        <p14:creationId xmlns:p14="http://schemas.microsoft.com/office/powerpoint/2010/main" val="19463494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orient="horz" pos="108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04AA-E024-41B7-AE7D-B3C775175C32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82265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в 3 строки, подзаголовок в 2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18" y="6532526"/>
            <a:ext cx="1707729" cy="19785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7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68671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3" y="2808096"/>
            <a:ext cx="2626507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2358063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cxnSp>
        <p:nvCxnSpPr>
          <p:cNvPr id="10" name="Прямая соединительная линия 9"/>
          <p:cNvCxnSpPr/>
          <p:nvPr userDrawn="1"/>
        </p:nvCxnSpPr>
        <p:spPr>
          <a:xfrm flipV="1">
            <a:off x="1085260" y="6713450"/>
            <a:ext cx="7497670" cy="16928"/>
          </a:xfrm>
          <a:prstGeom prst="line">
            <a:avLst/>
          </a:prstGeom>
          <a:ln w="25400" cap="rnd">
            <a:solidFill>
              <a:schemeClr val="accent2">
                <a:lumMod val="20000"/>
                <a:lumOff val="8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Текст 16"/>
          <p:cNvSpPr>
            <a:spLocks noGrp="1"/>
          </p:cNvSpPr>
          <p:nvPr>
            <p:ph type="body" sz="quarter" idx="19" hasCustomPrompt="1"/>
          </p:nvPr>
        </p:nvSpPr>
        <p:spPr>
          <a:xfrm>
            <a:off x="3459008" y="2803838"/>
            <a:ext cx="2626507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20" hasCustomPrompt="1"/>
          </p:nvPr>
        </p:nvSpPr>
        <p:spPr>
          <a:xfrm>
            <a:off x="6256820" y="2803838"/>
            <a:ext cx="2626507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5867285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55">
          <p15:clr>
            <a:srgbClr val="FBAE40"/>
          </p15:clr>
        </p15:guide>
        <p15:guide id="2" pos="6543">
          <p15:clr>
            <a:srgbClr val="FBAE40"/>
          </p15:clr>
        </p15:guide>
        <p15:guide id="3" orient="horz" pos="1315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975">
          <p15:clr>
            <a:srgbClr val="FBAE40"/>
          </p15:clr>
        </p15:guide>
        <p15:guide id="6" orient="horz" pos="1633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Заголовок в 1 строку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565410"/>
            <a:ext cx="8208112" cy="39936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33910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1088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в 2 строки, граф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516" y="285774"/>
            <a:ext cx="823481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0" hasCustomPrompt="1"/>
          </p:nvPr>
        </p:nvSpPr>
        <p:spPr>
          <a:xfrm>
            <a:off x="753515" y="1566885"/>
            <a:ext cx="8129810" cy="43218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Графики и диаграммы</a:t>
            </a:r>
          </a:p>
        </p:txBody>
      </p:sp>
    </p:spTree>
    <p:extLst>
      <p:ext uri="{BB962C8B-B14F-4D97-AF65-F5344CB8AC3E}">
        <p14:creationId xmlns:p14="http://schemas.microsoft.com/office/powerpoint/2010/main" val="7964099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pos="555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оловок в 3 строки, подзаголовок в 2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7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68671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808096"/>
            <a:ext cx="8222131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2358063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</p:spTree>
    <p:extLst>
      <p:ext uri="{BB962C8B-B14F-4D97-AF65-F5344CB8AC3E}">
        <p14:creationId xmlns:p14="http://schemas.microsoft.com/office/powerpoint/2010/main" val="37367292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55">
          <p15:clr>
            <a:srgbClr val="FBAE40"/>
          </p15:clr>
        </p15:guide>
        <p15:guide id="2" pos="6543">
          <p15:clr>
            <a:srgbClr val="FBAE40"/>
          </p15:clr>
        </p15:guide>
        <p15:guide id="3" orient="horz" pos="1315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975">
          <p15:clr>
            <a:srgbClr val="FBAE40"/>
          </p15:clr>
        </p15:guide>
        <p15:guide id="6" orient="horz" pos="1633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в 2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566887"/>
            <a:ext cx="8208112" cy="40177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930981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1088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в 3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893801"/>
            <a:ext cx="8208112" cy="41279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9140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315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в 1 строку, подзаголовок в 1 строку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894241"/>
            <a:ext cx="820811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77309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23267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 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96678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pos="555">
          <p15:clr>
            <a:srgbClr val="FBAE40"/>
          </p15:clr>
        </p15:guide>
        <p15:guide id="0" orient="horz" pos="1315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в 2 строки, подзаголовок в 2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5" y="1902705"/>
            <a:ext cx="400896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23267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5" name="Текст 29"/>
          <p:cNvSpPr>
            <a:spLocks noGrp="1"/>
          </p:cNvSpPr>
          <p:nvPr>
            <p:ph type="body" sz="quarter" idx="19" hasCustomPrompt="1"/>
          </p:nvPr>
        </p:nvSpPr>
        <p:spPr>
          <a:xfrm>
            <a:off x="4874366" y="1902265"/>
            <a:ext cx="400896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96769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pos="555">
          <p15:clr>
            <a:srgbClr val="FBAE40"/>
          </p15:clr>
        </p15:guide>
        <p15:guide id="6" orient="horz" pos="131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DEF1-70C2-40F3-8B7F-E136B2036DC3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8204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в 3 строки, подзаголовок в 2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2348280"/>
            <a:ext cx="820811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68671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48411766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633">
          <p15:clr>
            <a:srgbClr val="FBAE40"/>
          </p15:clr>
        </p15:guide>
        <p15:guide id="5" pos="555">
          <p15:clr>
            <a:srgbClr val="FBAE40"/>
          </p15:clr>
        </p15:guide>
        <p15:guide id="6" orient="horz" pos="1315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Заголовок в 1 строку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4725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392055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0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Заголовок в 2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4725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88286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Заголовок в 3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200" y="2131431"/>
            <a:ext cx="3999043" cy="3686039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67592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8" hasCustomPrompt="1"/>
          </p:nvPr>
        </p:nvSpPr>
        <p:spPr>
          <a:xfrm>
            <a:off x="4884289" y="2122790"/>
            <a:ext cx="3999043" cy="3686039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</p:spTree>
    <p:extLst>
      <p:ext uri="{BB962C8B-B14F-4D97-AF65-F5344CB8AC3E}">
        <p14:creationId xmlns:p14="http://schemas.microsoft.com/office/powerpoint/2010/main" val="27608580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156">
          <p15:clr>
            <a:srgbClr val="FBAE40"/>
          </p15:clr>
        </p15:guide>
        <p15:guide id="5" orient="horz" pos="1474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в 1 строку, подзаголовок в 1 строку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2" y="2352300"/>
            <a:ext cx="2658428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840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r>
              <a:rPr lang="en-US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9" hasCustomPrompt="1"/>
          </p:nvPr>
        </p:nvSpPr>
        <p:spPr>
          <a:xfrm>
            <a:off x="3427431" y="2352299"/>
            <a:ext cx="2658428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20" name="Текст 16"/>
          <p:cNvSpPr>
            <a:spLocks noGrp="1"/>
          </p:cNvSpPr>
          <p:nvPr>
            <p:ph type="body" sz="quarter" idx="20" hasCustomPrompt="1"/>
          </p:nvPr>
        </p:nvSpPr>
        <p:spPr>
          <a:xfrm>
            <a:off x="6193669" y="2352299"/>
            <a:ext cx="2658428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</p:spTree>
    <p:extLst>
      <p:ext uri="{BB962C8B-B14F-4D97-AF65-F5344CB8AC3E}">
        <p14:creationId xmlns:p14="http://schemas.microsoft.com/office/powerpoint/2010/main" val="18601926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в 2 строки, подзаголовок в 2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352300"/>
            <a:ext cx="8222131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363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685850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1 строку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4725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52601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2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38786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1914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3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131431"/>
            <a:ext cx="8222131" cy="3686039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67592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67768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156">
          <p15:clr>
            <a:srgbClr val="FBAE40"/>
          </p15:clr>
        </p15:guide>
        <p15:guide id="5" orient="horz" pos="1474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1 строку, подзаголовок в 1 строку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352300"/>
            <a:ext cx="8222131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840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r>
              <a:rPr lang="en-US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92120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3934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1967">
                <a:solidFill>
                  <a:schemeClr val="tx1">
                    <a:tint val="75000"/>
                  </a:schemeClr>
                </a:solidFill>
              </a:defRPr>
            </a:lvl1pPr>
            <a:lvl2pPr marL="445933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2pPr>
            <a:lvl3pPr marL="891865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3779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4pPr>
            <a:lvl5pPr marL="1783730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5pPr>
            <a:lvl6pPr marL="2229663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6pPr>
            <a:lvl7pPr marL="2675596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7pPr>
            <a:lvl8pPr marL="312152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8pPr>
            <a:lvl9pPr marL="3567461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152C-D12B-46AA-95A3-03146EFB0D18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73469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2 строки, подзаголовок в 2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201" y="2352300"/>
            <a:ext cx="4022981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363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9" hasCustomPrompt="1"/>
          </p:nvPr>
        </p:nvSpPr>
        <p:spPr>
          <a:xfrm>
            <a:off x="4860351" y="2352299"/>
            <a:ext cx="4022981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28909270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в 1 строку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029918"/>
            <a:ext cx="7574629" cy="38938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38786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  <a:p>
            <a:pPr lvl="0"/>
            <a:endParaRPr lang="ru-RU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5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029916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</p:spTree>
    <p:extLst>
      <p:ext uri="{BB962C8B-B14F-4D97-AF65-F5344CB8AC3E}">
        <p14:creationId xmlns:p14="http://schemas.microsoft.com/office/powerpoint/2010/main" val="4976452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6" pos="555">
          <p15:clr>
            <a:srgbClr val="FBAE40"/>
          </p15:clr>
        </p15:guide>
        <p15:guide id="7" orient="horz" pos="1406">
          <p15:clr>
            <a:srgbClr val="FBAE40"/>
          </p15:clr>
        </p15:guide>
        <p15:guide id="8" orient="horz" pos="998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в 2 строки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029918"/>
            <a:ext cx="7574629" cy="38938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38786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  <a:p>
            <a:pPr lvl="0"/>
            <a:endParaRPr lang="ru-RU" dirty="0"/>
          </a:p>
        </p:txBody>
      </p:sp>
      <p:sp>
        <p:nvSpPr>
          <p:cNvPr id="16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029916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46017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406">
          <p15:clr>
            <a:srgbClr val="FBAE40"/>
          </p15:clr>
        </p15:guide>
        <p15:guide id="6" orient="horz" pos="99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в 3 строки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255780"/>
            <a:ext cx="7574629" cy="38938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673287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5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264241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</p:spTree>
    <p:extLst>
      <p:ext uri="{BB962C8B-B14F-4D97-AF65-F5344CB8AC3E}">
        <p14:creationId xmlns:p14="http://schemas.microsoft.com/office/powerpoint/2010/main" val="13199432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1156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565">
          <p15:clr>
            <a:srgbClr val="FBAE40"/>
          </p15:clr>
        </p15:guide>
        <p15:guide id="6" orient="horz" pos="975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Заголовок в 1 строку, подзаголовок в 1 строку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477946"/>
            <a:ext cx="7574629" cy="354018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5458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  <a:p>
            <a:pPr lvl="0"/>
            <a:endParaRPr lang="ru-RU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r>
              <a:rPr lang="en-US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488496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</p:spTree>
    <p:extLst>
      <p:ext uri="{BB962C8B-B14F-4D97-AF65-F5344CB8AC3E}">
        <p14:creationId xmlns:p14="http://schemas.microsoft.com/office/powerpoint/2010/main" val="179240160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orient="horz" pos="1088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5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45C8-6C97-4068-B145-4F76EDE09570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129039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DEF1-70C2-40F3-8B7F-E136B2036DC3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17229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3934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1967">
                <a:solidFill>
                  <a:schemeClr val="tx1">
                    <a:tint val="75000"/>
                  </a:schemeClr>
                </a:solidFill>
              </a:defRPr>
            </a:lvl1pPr>
            <a:lvl2pPr marL="445933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2pPr>
            <a:lvl3pPr marL="891865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3779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4pPr>
            <a:lvl5pPr marL="1783730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5pPr>
            <a:lvl6pPr marL="2229663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6pPr>
            <a:lvl7pPr marL="2675596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7pPr>
            <a:lvl8pPr marL="312152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8pPr>
            <a:lvl9pPr marL="3567461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152C-D12B-46AA-95A3-03146EFB0D18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800912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/>
          <a:lstStyle>
            <a:lvl1pPr>
              <a:defRPr sz="2737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737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BEB1-A0C2-4B6E-8472-12D43E4BEA7D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96073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933" indent="0">
              <a:buNone/>
              <a:defRPr sz="1967" b="1"/>
            </a:lvl2pPr>
            <a:lvl3pPr marL="891865" indent="0">
              <a:buNone/>
              <a:defRPr sz="1796" b="1"/>
            </a:lvl3pPr>
            <a:lvl4pPr marL="1337798" indent="0">
              <a:buNone/>
              <a:defRPr sz="1539" b="1"/>
            </a:lvl4pPr>
            <a:lvl5pPr marL="1783730" indent="0">
              <a:buNone/>
              <a:defRPr sz="1539" b="1"/>
            </a:lvl5pPr>
            <a:lvl6pPr marL="2229663" indent="0">
              <a:buNone/>
              <a:defRPr sz="1539" b="1"/>
            </a:lvl6pPr>
            <a:lvl7pPr marL="2675596" indent="0">
              <a:buNone/>
              <a:defRPr sz="1539" b="1"/>
            </a:lvl7pPr>
            <a:lvl8pPr marL="3121528" indent="0">
              <a:buNone/>
              <a:defRPr sz="1539" b="1"/>
            </a:lvl8pPr>
            <a:lvl9pPr marL="3567461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933" indent="0">
              <a:buNone/>
              <a:defRPr sz="1967" b="1"/>
            </a:lvl2pPr>
            <a:lvl3pPr marL="891865" indent="0">
              <a:buNone/>
              <a:defRPr sz="1796" b="1"/>
            </a:lvl3pPr>
            <a:lvl4pPr marL="1337798" indent="0">
              <a:buNone/>
              <a:defRPr sz="1539" b="1"/>
            </a:lvl4pPr>
            <a:lvl5pPr marL="1783730" indent="0">
              <a:buNone/>
              <a:defRPr sz="1539" b="1"/>
            </a:lvl5pPr>
            <a:lvl6pPr marL="2229663" indent="0">
              <a:buNone/>
              <a:defRPr sz="1539" b="1"/>
            </a:lvl6pPr>
            <a:lvl7pPr marL="2675596" indent="0">
              <a:buNone/>
              <a:defRPr sz="1539" b="1"/>
            </a:lvl7pPr>
            <a:lvl8pPr marL="3121528" indent="0">
              <a:buNone/>
              <a:defRPr sz="1539" b="1"/>
            </a:lvl8pPr>
            <a:lvl9pPr marL="3567461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E6D48-76CA-409B-87CA-F403295E1E3F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2842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/>
          <a:lstStyle>
            <a:lvl1pPr>
              <a:defRPr sz="2737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737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BEB1-A0C2-4B6E-8472-12D43E4BEA7D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514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BA4D-43EE-4EFF-B0BD-C6C3E4F778D6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031880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5569-9397-41A0-B431-F179ED25DD18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52796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079"/>
            </a:lvl1pPr>
            <a:lvl2pPr>
              <a:defRPr sz="2737"/>
            </a:lvl2pPr>
            <a:lvl3pPr>
              <a:defRPr sz="2309"/>
            </a:lvl3pPr>
            <a:lvl4pPr>
              <a:defRPr sz="1967"/>
            </a:lvl4pPr>
            <a:lvl5pPr>
              <a:defRPr sz="1967"/>
            </a:lvl5pPr>
            <a:lvl6pPr>
              <a:defRPr sz="1967"/>
            </a:lvl6pPr>
            <a:lvl7pPr>
              <a:defRPr sz="1967"/>
            </a:lvl7pPr>
            <a:lvl8pPr>
              <a:defRPr sz="1967"/>
            </a:lvl8pPr>
            <a:lvl9pPr>
              <a:defRPr sz="19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368"/>
            </a:lvl1pPr>
            <a:lvl2pPr marL="445933" indent="0">
              <a:buNone/>
              <a:defRPr sz="1197"/>
            </a:lvl2pPr>
            <a:lvl3pPr marL="891865" indent="0">
              <a:buNone/>
              <a:defRPr sz="941"/>
            </a:lvl3pPr>
            <a:lvl4pPr marL="1337798" indent="0">
              <a:buNone/>
              <a:defRPr sz="855"/>
            </a:lvl4pPr>
            <a:lvl5pPr marL="1783730" indent="0">
              <a:buNone/>
              <a:defRPr sz="855"/>
            </a:lvl5pPr>
            <a:lvl6pPr marL="2229663" indent="0">
              <a:buNone/>
              <a:defRPr sz="855"/>
            </a:lvl6pPr>
            <a:lvl7pPr marL="2675596" indent="0">
              <a:buNone/>
              <a:defRPr sz="855"/>
            </a:lvl7pPr>
            <a:lvl8pPr marL="3121528" indent="0">
              <a:buNone/>
              <a:defRPr sz="855"/>
            </a:lvl8pPr>
            <a:lvl9pPr marL="3567461" indent="0">
              <a:buNone/>
              <a:defRPr sz="8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3D7AD-951F-47E4-9DA9-F57107E2552B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90908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079"/>
            </a:lvl1pPr>
            <a:lvl2pPr marL="445933" indent="0">
              <a:buNone/>
              <a:defRPr sz="2737"/>
            </a:lvl2pPr>
            <a:lvl3pPr marL="891865" indent="0">
              <a:buNone/>
              <a:defRPr sz="2309"/>
            </a:lvl3pPr>
            <a:lvl4pPr marL="1337798" indent="0">
              <a:buNone/>
              <a:defRPr sz="1967"/>
            </a:lvl4pPr>
            <a:lvl5pPr marL="1783730" indent="0">
              <a:buNone/>
              <a:defRPr sz="1967"/>
            </a:lvl5pPr>
            <a:lvl6pPr marL="2229663" indent="0">
              <a:buNone/>
              <a:defRPr sz="1967"/>
            </a:lvl6pPr>
            <a:lvl7pPr marL="2675596" indent="0">
              <a:buNone/>
              <a:defRPr sz="1967"/>
            </a:lvl7pPr>
            <a:lvl8pPr marL="3121528" indent="0">
              <a:buNone/>
              <a:defRPr sz="1967"/>
            </a:lvl8pPr>
            <a:lvl9pPr marL="3567461" indent="0">
              <a:buNone/>
              <a:defRPr sz="19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68"/>
            </a:lvl1pPr>
            <a:lvl2pPr marL="445933" indent="0">
              <a:buNone/>
              <a:defRPr sz="1197"/>
            </a:lvl2pPr>
            <a:lvl3pPr marL="891865" indent="0">
              <a:buNone/>
              <a:defRPr sz="941"/>
            </a:lvl3pPr>
            <a:lvl4pPr marL="1337798" indent="0">
              <a:buNone/>
              <a:defRPr sz="855"/>
            </a:lvl4pPr>
            <a:lvl5pPr marL="1783730" indent="0">
              <a:buNone/>
              <a:defRPr sz="855"/>
            </a:lvl5pPr>
            <a:lvl6pPr marL="2229663" indent="0">
              <a:buNone/>
              <a:defRPr sz="855"/>
            </a:lvl6pPr>
            <a:lvl7pPr marL="2675596" indent="0">
              <a:buNone/>
              <a:defRPr sz="855"/>
            </a:lvl7pPr>
            <a:lvl8pPr marL="3121528" indent="0">
              <a:buNone/>
              <a:defRPr sz="855"/>
            </a:lvl8pPr>
            <a:lvl9pPr marL="3567461" indent="0">
              <a:buNone/>
              <a:defRPr sz="8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A1C-1D91-458E-BA7D-E9F0E9217D7A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900423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DA-0528-4253-BCE6-8D01F5A9533B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998931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04AA-E024-41B7-AE7D-B3C775175C32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78314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в 3 строки, подзаголовок в 2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18" y="6532526"/>
            <a:ext cx="1707729" cy="19785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7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68671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3" y="2808096"/>
            <a:ext cx="2626507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2358063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cxnSp>
        <p:nvCxnSpPr>
          <p:cNvPr id="10" name="Прямая соединительная линия 9"/>
          <p:cNvCxnSpPr/>
          <p:nvPr userDrawn="1"/>
        </p:nvCxnSpPr>
        <p:spPr>
          <a:xfrm flipV="1">
            <a:off x="1085260" y="6713450"/>
            <a:ext cx="7497670" cy="16928"/>
          </a:xfrm>
          <a:prstGeom prst="line">
            <a:avLst/>
          </a:prstGeom>
          <a:ln w="25400" cap="rnd">
            <a:solidFill>
              <a:schemeClr val="accent2">
                <a:lumMod val="20000"/>
                <a:lumOff val="8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Текст 16"/>
          <p:cNvSpPr>
            <a:spLocks noGrp="1"/>
          </p:cNvSpPr>
          <p:nvPr>
            <p:ph type="body" sz="quarter" idx="19" hasCustomPrompt="1"/>
          </p:nvPr>
        </p:nvSpPr>
        <p:spPr>
          <a:xfrm>
            <a:off x="3459008" y="2803838"/>
            <a:ext cx="2626507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20" hasCustomPrompt="1"/>
          </p:nvPr>
        </p:nvSpPr>
        <p:spPr>
          <a:xfrm>
            <a:off x="6256820" y="2803838"/>
            <a:ext cx="2626507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11668512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55">
          <p15:clr>
            <a:srgbClr val="FBAE40"/>
          </p15:clr>
        </p15:guide>
        <p15:guide id="2" pos="6543">
          <p15:clr>
            <a:srgbClr val="FBAE40"/>
          </p15:clr>
        </p15:guide>
        <p15:guide id="3" orient="horz" pos="1315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975">
          <p15:clr>
            <a:srgbClr val="FBAE40"/>
          </p15:clr>
        </p15:guide>
        <p15:guide id="6" orient="horz" pos="1633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в 1 строку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565410"/>
            <a:ext cx="8208112" cy="39936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10873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1088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в 2 строки, граф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516" y="285774"/>
            <a:ext cx="823481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0" hasCustomPrompt="1"/>
          </p:nvPr>
        </p:nvSpPr>
        <p:spPr>
          <a:xfrm>
            <a:off x="753515" y="1566885"/>
            <a:ext cx="8129810" cy="43218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Графики и диаграммы</a:t>
            </a:r>
          </a:p>
        </p:txBody>
      </p:sp>
    </p:spTree>
    <p:extLst>
      <p:ext uri="{BB962C8B-B14F-4D97-AF65-F5344CB8AC3E}">
        <p14:creationId xmlns:p14="http://schemas.microsoft.com/office/powerpoint/2010/main" val="73280281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pos="555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оловок в 3 строки, подзаголовок в 2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7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68671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808096"/>
            <a:ext cx="8222131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2358063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</p:spTree>
    <p:extLst>
      <p:ext uri="{BB962C8B-B14F-4D97-AF65-F5344CB8AC3E}">
        <p14:creationId xmlns:p14="http://schemas.microsoft.com/office/powerpoint/2010/main" val="118025175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55">
          <p15:clr>
            <a:srgbClr val="FBAE40"/>
          </p15:clr>
        </p15:guide>
        <p15:guide id="2" pos="6543">
          <p15:clr>
            <a:srgbClr val="FBAE40"/>
          </p15:clr>
        </p15:guide>
        <p15:guide id="3" orient="horz" pos="1315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975">
          <p15:clr>
            <a:srgbClr val="FBAE40"/>
          </p15:clr>
        </p15:guide>
        <p15:guide id="6" orient="horz" pos="163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933" indent="0">
              <a:buNone/>
              <a:defRPr sz="1967" b="1"/>
            </a:lvl2pPr>
            <a:lvl3pPr marL="891865" indent="0">
              <a:buNone/>
              <a:defRPr sz="1796" b="1"/>
            </a:lvl3pPr>
            <a:lvl4pPr marL="1337798" indent="0">
              <a:buNone/>
              <a:defRPr sz="1539" b="1"/>
            </a:lvl4pPr>
            <a:lvl5pPr marL="1783730" indent="0">
              <a:buNone/>
              <a:defRPr sz="1539" b="1"/>
            </a:lvl5pPr>
            <a:lvl6pPr marL="2229663" indent="0">
              <a:buNone/>
              <a:defRPr sz="1539" b="1"/>
            </a:lvl6pPr>
            <a:lvl7pPr marL="2675596" indent="0">
              <a:buNone/>
              <a:defRPr sz="1539" b="1"/>
            </a:lvl7pPr>
            <a:lvl8pPr marL="3121528" indent="0">
              <a:buNone/>
              <a:defRPr sz="1539" b="1"/>
            </a:lvl8pPr>
            <a:lvl9pPr marL="3567461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933" indent="0">
              <a:buNone/>
              <a:defRPr sz="1967" b="1"/>
            </a:lvl2pPr>
            <a:lvl3pPr marL="891865" indent="0">
              <a:buNone/>
              <a:defRPr sz="1796" b="1"/>
            </a:lvl3pPr>
            <a:lvl4pPr marL="1337798" indent="0">
              <a:buNone/>
              <a:defRPr sz="1539" b="1"/>
            </a:lvl4pPr>
            <a:lvl5pPr marL="1783730" indent="0">
              <a:buNone/>
              <a:defRPr sz="1539" b="1"/>
            </a:lvl5pPr>
            <a:lvl6pPr marL="2229663" indent="0">
              <a:buNone/>
              <a:defRPr sz="1539" b="1"/>
            </a:lvl6pPr>
            <a:lvl7pPr marL="2675596" indent="0">
              <a:buNone/>
              <a:defRPr sz="1539" b="1"/>
            </a:lvl7pPr>
            <a:lvl8pPr marL="3121528" indent="0">
              <a:buNone/>
              <a:defRPr sz="1539" b="1"/>
            </a:lvl8pPr>
            <a:lvl9pPr marL="3567461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E6D48-76CA-409B-87CA-F403295E1E3F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63231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в 2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566887"/>
            <a:ext cx="8208112" cy="40177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393877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1088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в 3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893801"/>
            <a:ext cx="8208112" cy="41279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245725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315">
          <p15:clr>
            <a:srgbClr val="FBAE40"/>
          </p15:clr>
        </p15:guide>
      </p15:sldGuideLst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в 1 строку, подзаголовок в 1 строку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894241"/>
            <a:ext cx="820811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77309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23267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 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0787126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pos="555">
          <p15:clr>
            <a:srgbClr val="FBAE40"/>
          </p15:clr>
        </p15:guide>
        <p15:guide id="0" orient="horz" pos="1315">
          <p15:clr>
            <a:srgbClr val="FBAE40"/>
          </p15:clr>
        </p15:guide>
      </p15:sldGuideLst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в 2 строки, подзаголовок в 2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5" y="1902705"/>
            <a:ext cx="400896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23267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5" name="Текст 29"/>
          <p:cNvSpPr>
            <a:spLocks noGrp="1"/>
          </p:cNvSpPr>
          <p:nvPr>
            <p:ph type="body" sz="quarter" idx="19" hasCustomPrompt="1"/>
          </p:nvPr>
        </p:nvSpPr>
        <p:spPr>
          <a:xfrm>
            <a:off x="4874366" y="1902265"/>
            <a:ext cx="400896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9204777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pos="555">
          <p15:clr>
            <a:srgbClr val="FBAE40"/>
          </p15:clr>
        </p15:guide>
        <p15:guide id="6" orient="horz" pos="1315">
          <p15:clr>
            <a:srgbClr val="FBAE40"/>
          </p15:clr>
        </p15:guide>
      </p15:sldGuideLst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в 3 строки, подзаголовок в 2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2348280"/>
            <a:ext cx="820811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68671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233495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633">
          <p15:clr>
            <a:srgbClr val="FBAE40"/>
          </p15:clr>
        </p15:guide>
        <p15:guide id="5" pos="555">
          <p15:clr>
            <a:srgbClr val="FBAE40"/>
          </p15:clr>
        </p15:guide>
        <p15:guide id="6" orient="horz" pos="1315">
          <p15:clr>
            <a:srgbClr val="FBAE40"/>
          </p15:clr>
        </p15:guide>
      </p15:sldGuideLst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Заголовок в 1 строку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4725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76049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0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Заголовок в 2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4725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73153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Заголовок в 3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200" y="2131431"/>
            <a:ext cx="3999043" cy="3686039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67592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8" hasCustomPrompt="1"/>
          </p:nvPr>
        </p:nvSpPr>
        <p:spPr>
          <a:xfrm>
            <a:off x="4884289" y="2122790"/>
            <a:ext cx="3999043" cy="3686039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</p:spTree>
    <p:extLst>
      <p:ext uri="{BB962C8B-B14F-4D97-AF65-F5344CB8AC3E}">
        <p14:creationId xmlns:p14="http://schemas.microsoft.com/office/powerpoint/2010/main" val="420568149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156">
          <p15:clr>
            <a:srgbClr val="FBAE40"/>
          </p15:clr>
        </p15:guide>
        <p15:guide id="5" orient="horz" pos="1474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в 1 строку, подзаголовок в 1 строку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2" y="2352300"/>
            <a:ext cx="2658428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840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r>
              <a:rPr lang="en-US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9" hasCustomPrompt="1"/>
          </p:nvPr>
        </p:nvSpPr>
        <p:spPr>
          <a:xfrm>
            <a:off x="3427431" y="2352299"/>
            <a:ext cx="2658428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20" name="Текст 16"/>
          <p:cNvSpPr>
            <a:spLocks noGrp="1"/>
          </p:cNvSpPr>
          <p:nvPr>
            <p:ph type="body" sz="quarter" idx="20" hasCustomPrompt="1"/>
          </p:nvPr>
        </p:nvSpPr>
        <p:spPr>
          <a:xfrm>
            <a:off x="6193669" y="2352299"/>
            <a:ext cx="2658428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</p:spTree>
    <p:extLst>
      <p:ext uri="{BB962C8B-B14F-4D97-AF65-F5344CB8AC3E}">
        <p14:creationId xmlns:p14="http://schemas.microsoft.com/office/powerpoint/2010/main" val="145549614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в 2 строки, подзаголовок в 2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352300"/>
            <a:ext cx="8222131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363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40535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BA4D-43EE-4EFF-B0BD-C6C3E4F778D6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966948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1 строку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4725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4465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2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38786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30728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3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131431"/>
            <a:ext cx="8222131" cy="3686039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67592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565636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156">
          <p15:clr>
            <a:srgbClr val="FBAE40"/>
          </p15:clr>
        </p15:guide>
        <p15:guide id="5" orient="horz" pos="1474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1 строку, подзаголовок в 1 строку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352300"/>
            <a:ext cx="8222131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840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r>
              <a:rPr lang="en-US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067719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2 строки, подзаголовок в 2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201" y="2352300"/>
            <a:ext cx="4022981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363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9" hasCustomPrompt="1"/>
          </p:nvPr>
        </p:nvSpPr>
        <p:spPr>
          <a:xfrm>
            <a:off x="4860351" y="2352299"/>
            <a:ext cx="4022981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79649629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в 1 строку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029918"/>
            <a:ext cx="7574629" cy="38938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38786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  <a:p>
            <a:pPr lvl="0"/>
            <a:endParaRPr lang="ru-RU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5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029916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</p:spTree>
    <p:extLst>
      <p:ext uri="{BB962C8B-B14F-4D97-AF65-F5344CB8AC3E}">
        <p14:creationId xmlns:p14="http://schemas.microsoft.com/office/powerpoint/2010/main" val="404270011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6" pos="555">
          <p15:clr>
            <a:srgbClr val="FBAE40"/>
          </p15:clr>
        </p15:guide>
        <p15:guide id="7" orient="horz" pos="1406">
          <p15:clr>
            <a:srgbClr val="FBAE40"/>
          </p15:clr>
        </p15:guide>
        <p15:guide id="8" orient="horz" pos="998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Заголовок в 2 строки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029918"/>
            <a:ext cx="7574629" cy="38938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38786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  <a:p>
            <a:pPr lvl="0"/>
            <a:endParaRPr lang="ru-RU" dirty="0"/>
          </a:p>
        </p:txBody>
      </p:sp>
      <p:sp>
        <p:nvSpPr>
          <p:cNvPr id="16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029916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095613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406">
          <p15:clr>
            <a:srgbClr val="FBAE40"/>
          </p15:clr>
        </p15:guide>
        <p15:guide id="6" orient="horz" pos="998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Заголовок в 3 строки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255780"/>
            <a:ext cx="7574629" cy="38938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673287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5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264241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</p:spTree>
    <p:extLst>
      <p:ext uri="{BB962C8B-B14F-4D97-AF65-F5344CB8AC3E}">
        <p14:creationId xmlns:p14="http://schemas.microsoft.com/office/powerpoint/2010/main" val="309738255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1156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565">
          <p15:clr>
            <a:srgbClr val="FBAE40"/>
          </p15:clr>
        </p15:guide>
        <p15:guide id="6" orient="horz" pos="975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Заголовок в 1 строку, подзаголовок в 1 строку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477946"/>
            <a:ext cx="7574629" cy="3540185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5458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  <a:p>
            <a:pPr lvl="0"/>
            <a:endParaRPr lang="ru-RU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r>
              <a:rPr lang="en-US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6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488496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</p:spTree>
    <p:extLst>
      <p:ext uri="{BB962C8B-B14F-4D97-AF65-F5344CB8AC3E}">
        <p14:creationId xmlns:p14="http://schemas.microsoft.com/office/powerpoint/2010/main" val="275467999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orient="horz" pos="1088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1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59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1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377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3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29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755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215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674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6045C8-6C97-4068-B145-4F76EDE09570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827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5569-9397-41A0-B431-F179ED25DD18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3692170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BDEF1-70C2-40F3-8B7F-E136B2036DC3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E3F4F-51B2-42EE-AFA2-40C4572185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69881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3934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1967">
                <a:solidFill>
                  <a:schemeClr val="tx1">
                    <a:tint val="75000"/>
                  </a:schemeClr>
                </a:solidFill>
              </a:defRPr>
            </a:lvl1pPr>
            <a:lvl2pPr marL="445933" indent="0">
              <a:buNone/>
              <a:defRPr sz="1796">
                <a:solidFill>
                  <a:schemeClr val="tx1">
                    <a:tint val="75000"/>
                  </a:schemeClr>
                </a:solidFill>
              </a:defRPr>
            </a:lvl2pPr>
            <a:lvl3pPr marL="891865" indent="0">
              <a:buNone/>
              <a:defRPr sz="1539">
                <a:solidFill>
                  <a:schemeClr val="tx1">
                    <a:tint val="75000"/>
                  </a:schemeClr>
                </a:solidFill>
              </a:defRPr>
            </a:lvl3pPr>
            <a:lvl4pPr marL="133779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4pPr>
            <a:lvl5pPr marL="1783730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5pPr>
            <a:lvl6pPr marL="2229663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6pPr>
            <a:lvl7pPr marL="2675596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7pPr>
            <a:lvl8pPr marL="3121528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8pPr>
            <a:lvl9pPr marL="3567461" indent="0">
              <a:buNone/>
              <a:defRPr sz="136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5C152C-D12B-46AA-95A3-03146EFB0D18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737447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/>
          <a:lstStyle>
            <a:lvl1pPr>
              <a:defRPr sz="2737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737"/>
            </a:lvl1pPr>
            <a:lvl2pPr>
              <a:defRPr sz="2309"/>
            </a:lvl2pPr>
            <a:lvl3pPr>
              <a:defRPr sz="1967"/>
            </a:lvl3pPr>
            <a:lvl4pPr>
              <a:defRPr sz="1796"/>
            </a:lvl4pPr>
            <a:lvl5pPr>
              <a:defRPr sz="1796"/>
            </a:lvl5pPr>
            <a:lvl6pPr>
              <a:defRPr sz="1796"/>
            </a:lvl6pPr>
            <a:lvl7pPr>
              <a:defRPr sz="1796"/>
            </a:lvl7pPr>
            <a:lvl8pPr>
              <a:defRPr sz="1796"/>
            </a:lvl8pPr>
            <a:lvl9pPr>
              <a:defRPr sz="1796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FBEB1-A0C2-4B6E-8472-12D43E4BEA7D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016759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933" indent="0">
              <a:buNone/>
              <a:defRPr sz="1967" b="1"/>
            </a:lvl2pPr>
            <a:lvl3pPr marL="891865" indent="0">
              <a:buNone/>
              <a:defRPr sz="1796" b="1"/>
            </a:lvl3pPr>
            <a:lvl4pPr marL="1337798" indent="0">
              <a:buNone/>
              <a:defRPr sz="1539" b="1"/>
            </a:lvl4pPr>
            <a:lvl5pPr marL="1783730" indent="0">
              <a:buNone/>
              <a:defRPr sz="1539" b="1"/>
            </a:lvl5pPr>
            <a:lvl6pPr marL="2229663" indent="0">
              <a:buNone/>
              <a:defRPr sz="1539" b="1"/>
            </a:lvl6pPr>
            <a:lvl7pPr marL="2675596" indent="0">
              <a:buNone/>
              <a:defRPr sz="1539" b="1"/>
            </a:lvl7pPr>
            <a:lvl8pPr marL="3121528" indent="0">
              <a:buNone/>
              <a:defRPr sz="1539" b="1"/>
            </a:lvl8pPr>
            <a:lvl9pPr marL="3567461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309" b="1"/>
            </a:lvl1pPr>
            <a:lvl2pPr marL="445933" indent="0">
              <a:buNone/>
              <a:defRPr sz="1967" b="1"/>
            </a:lvl2pPr>
            <a:lvl3pPr marL="891865" indent="0">
              <a:buNone/>
              <a:defRPr sz="1796" b="1"/>
            </a:lvl3pPr>
            <a:lvl4pPr marL="1337798" indent="0">
              <a:buNone/>
              <a:defRPr sz="1539" b="1"/>
            </a:lvl4pPr>
            <a:lvl5pPr marL="1783730" indent="0">
              <a:buNone/>
              <a:defRPr sz="1539" b="1"/>
            </a:lvl5pPr>
            <a:lvl6pPr marL="2229663" indent="0">
              <a:buNone/>
              <a:defRPr sz="1539" b="1"/>
            </a:lvl6pPr>
            <a:lvl7pPr marL="2675596" indent="0">
              <a:buNone/>
              <a:defRPr sz="1539" b="1"/>
            </a:lvl7pPr>
            <a:lvl8pPr marL="3121528" indent="0">
              <a:buNone/>
              <a:defRPr sz="1539" b="1"/>
            </a:lvl8pPr>
            <a:lvl9pPr marL="3567461" indent="0">
              <a:buNone/>
              <a:defRPr sz="1539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309"/>
            </a:lvl1pPr>
            <a:lvl2pPr>
              <a:defRPr sz="1967"/>
            </a:lvl2pPr>
            <a:lvl3pPr>
              <a:defRPr sz="1796"/>
            </a:lvl3pPr>
            <a:lvl4pPr>
              <a:defRPr sz="1539"/>
            </a:lvl4pPr>
            <a:lvl5pPr>
              <a:defRPr sz="1539"/>
            </a:lvl5pPr>
            <a:lvl6pPr>
              <a:defRPr sz="1539"/>
            </a:lvl6pPr>
            <a:lvl7pPr>
              <a:defRPr sz="1539"/>
            </a:lvl7pPr>
            <a:lvl8pPr>
              <a:defRPr sz="1539"/>
            </a:lvl8pPr>
            <a:lvl9pPr>
              <a:defRPr sz="1539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E6D48-76CA-409B-87CA-F403295E1E3F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7302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7CBA4D-43EE-4EFF-B0BD-C6C3E4F778D6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3454590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D05569-9397-41A0-B431-F179ED25DD18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688260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079"/>
            </a:lvl1pPr>
            <a:lvl2pPr>
              <a:defRPr sz="2737"/>
            </a:lvl2pPr>
            <a:lvl3pPr>
              <a:defRPr sz="2309"/>
            </a:lvl3pPr>
            <a:lvl4pPr>
              <a:defRPr sz="1967"/>
            </a:lvl4pPr>
            <a:lvl5pPr>
              <a:defRPr sz="1967"/>
            </a:lvl5pPr>
            <a:lvl6pPr>
              <a:defRPr sz="1967"/>
            </a:lvl6pPr>
            <a:lvl7pPr>
              <a:defRPr sz="1967"/>
            </a:lvl7pPr>
            <a:lvl8pPr>
              <a:defRPr sz="1967"/>
            </a:lvl8pPr>
            <a:lvl9pPr>
              <a:defRPr sz="19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368"/>
            </a:lvl1pPr>
            <a:lvl2pPr marL="445933" indent="0">
              <a:buNone/>
              <a:defRPr sz="1197"/>
            </a:lvl2pPr>
            <a:lvl3pPr marL="891865" indent="0">
              <a:buNone/>
              <a:defRPr sz="941"/>
            </a:lvl3pPr>
            <a:lvl4pPr marL="1337798" indent="0">
              <a:buNone/>
              <a:defRPr sz="855"/>
            </a:lvl4pPr>
            <a:lvl5pPr marL="1783730" indent="0">
              <a:buNone/>
              <a:defRPr sz="855"/>
            </a:lvl5pPr>
            <a:lvl6pPr marL="2229663" indent="0">
              <a:buNone/>
              <a:defRPr sz="855"/>
            </a:lvl6pPr>
            <a:lvl7pPr marL="2675596" indent="0">
              <a:buNone/>
              <a:defRPr sz="855"/>
            </a:lvl7pPr>
            <a:lvl8pPr marL="3121528" indent="0">
              <a:buNone/>
              <a:defRPr sz="855"/>
            </a:lvl8pPr>
            <a:lvl9pPr marL="3567461" indent="0">
              <a:buNone/>
              <a:defRPr sz="8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3D7AD-951F-47E4-9DA9-F57107E2552B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72746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079"/>
            </a:lvl1pPr>
            <a:lvl2pPr marL="445933" indent="0">
              <a:buNone/>
              <a:defRPr sz="2737"/>
            </a:lvl2pPr>
            <a:lvl3pPr marL="891865" indent="0">
              <a:buNone/>
              <a:defRPr sz="2309"/>
            </a:lvl3pPr>
            <a:lvl4pPr marL="1337798" indent="0">
              <a:buNone/>
              <a:defRPr sz="1967"/>
            </a:lvl4pPr>
            <a:lvl5pPr marL="1783730" indent="0">
              <a:buNone/>
              <a:defRPr sz="1967"/>
            </a:lvl5pPr>
            <a:lvl6pPr marL="2229663" indent="0">
              <a:buNone/>
              <a:defRPr sz="1967"/>
            </a:lvl6pPr>
            <a:lvl7pPr marL="2675596" indent="0">
              <a:buNone/>
              <a:defRPr sz="1967"/>
            </a:lvl7pPr>
            <a:lvl8pPr marL="3121528" indent="0">
              <a:buNone/>
              <a:defRPr sz="1967"/>
            </a:lvl8pPr>
            <a:lvl9pPr marL="3567461" indent="0">
              <a:buNone/>
              <a:defRPr sz="19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68"/>
            </a:lvl1pPr>
            <a:lvl2pPr marL="445933" indent="0">
              <a:buNone/>
              <a:defRPr sz="1197"/>
            </a:lvl2pPr>
            <a:lvl3pPr marL="891865" indent="0">
              <a:buNone/>
              <a:defRPr sz="941"/>
            </a:lvl3pPr>
            <a:lvl4pPr marL="1337798" indent="0">
              <a:buNone/>
              <a:defRPr sz="855"/>
            </a:lvl4pPr>
            <a:lvl5pPr marL="1783730" indent="0">
              <a:buNone/>
              <a:defRPr sz="855"/>
            </a:lvl5pPr>
            <a:lvl6pPr marL="2229663" indent="0">
              <a:buNone/>
              <a:defRPr sz="855"/>
            </a:lvl6pPr>
            <a:lvl7pPr marL="2675596" indent="0">
              <a:buNone/>
              <a:defRPr sz="855"/>
            </a:lvl7pPr>
            <a:lvl8pPr marL="3121528" indent="0">
              <a:buNone/>
              <a:defRPr sz="855"/>
            </a:lvl8pPr>
            <a:lvl9pPr marL="3567461" indent="0">
              <a:buNone/>
              <a:defRPr sz="8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A1C-1D91-458E-BA7D-E9F0E9217D7A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57498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D325DA-0528-4253-BCE6-8D01F5A9533B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9093359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6904AA-E024-41B7-AE7D-B3C775175C32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14629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079"/>
            </a:lvl1pPr>
            <a:lvl2pPr>
              <a:defRPr sz="2737"/>
            </a:lvl2pPr>
            <a:lvl3pPr>
              <a:defRPr sz="2309"/>
            </a:lvl3pPr>
            <a:lvl4pPr>
              <a:defRPr sz="1967"/>
            </a:lvl4pPr>
            <a:lvl5pPr>
              <a:defRPr sz="1967"/>
            </a:lvl5pPr>
            <a:lvl6pPr>
              <a:defRPr sz="1967"/>
            </a:lvl6pPr>
            <a:lvl7pPr>
              <a:defRPr sz="1967"/>
            </a:lvl7pPr>
            <a:lvl8pPr>
              <a:defRPr sz="1967"/>
            </a:lvl8pPr>
            <a:lvl9pPr>
              <a:defRPr sz="1967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368"/>
            </a:lvl1pPr>
            <a:lvl2pPr marL="445933" indent="0">
              <a:buNone/>
              <a:defRPr sz="1197"/>
            </a:lvl2pPr>
            <a:lvl3pPr marL="891865" indent="0">
              <a:buNone/>
              <a:defRPr sz="941"/>
            </a:lvl3pPr>
            <a:lvl4pPr marL="1337798" indent="0">
              <a:buNone/>
              <a:defRPr sz="855"/>
            </a:lvl4pPr>
            <a:lvl5pPr marL="1783730" indent="0">
              <a:buNone/>
              <a:defRPr sz="855"/>
            </a:lvl5pPr>
            <a:lvl6pPr marL="2229663" indent="0">
              <a:buNone/>
              <a:defRPr sz="855"/>
            </a:lvl6pPr>
            <a:lvl7pPr marL="2675596" indent="0">
              <a:buNone/>
              <a:defRPr sz="855"/>
            </a:lvl7pPr>
            <a:lvl8pPr marL="3121528" indent="0">
              <a:buNone/>
              <a:defRPr sz="855"/>
            </a:lvl8pPr>
            <a:lvl9pPr marL="3567461" indent="0">
              <a:buNone/>
              <a:defRPr sz="8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3D7AD-951F-47E4-9DA9-F57107E2552B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37436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в 3 строки, подзаголовок в 2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518" y="6532526"/>
            <a:ext cx="1707729" cy="197852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7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68671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3" y="2808096"/>
            <a:ext cx="2626507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2358063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cxnSp>
        <p:nvCxnSpPr>
          <p:cNvPr id="10" name="Прямая соединительная линия 9"/>
          <p:cNvCxnSpPr/>
          <p:nvPr userDrawn="1"/>
        </p:nvCxnSpPr>
        <p:spPr>
          <a:xfrm flipV="1">
            <a:off x="1085260" y="6713450"/>
            <a:ext cx="7497670" cy="16928"/>
          </a:xfrm>
          <a:prstGeom prst="line">
            <a:avLst/>
          </a:prstGeom>
          <a:ln w="25400" cap="rnd">
            <a:solidFill>
              <a:schemeClr val="accent2">
                <a:lumMod val="20000"/>
                <a:lumOff val="8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Текст 16"/>
          <p:cNvSpPr>
            <a:spLocks noGrp="1"/>
          </p:cNvSpPr>
          <p:nvPr>
            <p:ph type="body" sz="quarter" idx="19" hasCustomPrompt="1"/>
          </p:nvPr>
        </p:nvSpPr>
        <p:spPr>
          <a:xfrm>
            <a:off x="3459008" y="2803838"/>
            <a:ext cx="2626507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20" hasCustomPrompt="1"/>
          </p:nvPr>
        </p:nvSpPr>
        <p:spPr>
          <a:xfrm>
            <a:off x="6256820" y="2803838"/>
            <a:ext cx="2626507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10689168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55">
          <p15:clr>
            <a:srgbClr val="FBAE40"/>
          </p15:clr>
        </p15:guide>
        <p15:guide id="2" pos="6543">
          <p15:clr>
            <a:srgbClr val="FBAE40"/>
          </p15:clr>
        </p15:guide>
        <p15:guide id="3" orient="horz" pos="1315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975">
          <p15:clr>
            <a:srgbClr val="FBAE40"/>
          </p15:clr>
        </p15:guide>
        <p15:guide id="6" orient="horz" pos="1633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Заголовок в 1 строку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565410"/>
            <a:ext cx="8208112" cy="399368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5146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1088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Заголовок в 2 строки, графи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8516" y="285774"/>
            <a:ext cx="823481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4" name="Диаграмма 3"/>
          <p:cNvSpPr>
            <a:spLocks noGrp="1"/>
          </p:cNvSpPr>
          <p:nvPr>
            <p:ph type="chart" sz="quarter" idx="10" hasCustomPrompt="1"/>
          </p:nvPr>
        </p:nvSpPr>
        <p:spPr>
          <a:xfrm>
            <a:off x="753515" y="1566885"/>
            <a:ext cx="8129810" cy="43218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>
                <a:solidFill>
                  <a:schemeClr val="accent2"/>
                </a:solidFill>
              </a:defRPr>
            </a:lvl1pPr>
          </a:lstStyle>
          <a:p>
            <a:r>
              <a:rPr lang="ru-RU" dirty="0"/>
              <a:t>Графики и диаграммы</a:t>
            </a:r>
          </a:p>
        </p:txBody>
      </p:sp>
    </p:spTree>
    <p:extLst>
      <p:ext uri="{BB962C8B-B14F-4D97-AF65-F5344CB8AC3E}">
        <p14:creationId xmlns:p14="http://schemas.microsoft.com/office/powerpoint/2010/main" val="301541134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pos="555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2_Заголовок в 3 строки, подзаголовок в 2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7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68671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8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808096"/>
            <a:ext cx="8222131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2358063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</p:spTree>
    <p:extLst>
      <p:ext uri="{BB962C8B-B14F-4D97-AF65-F5344CB8AC3E}">
        <p14:creationId xmlns:p14="http://schemas.microsoft.com/office/powerpoint/2010/main" val="199158531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555">
          <p15:clr>
            <a:srgbClr val="FBAE40"/>
          </p15:clr>
        </p15:guide>
        <p15:guide id="2" pos="6543">
          <p15:clr>
            <a:srgbClr val="FBAE40"/>
          </p15:clr>
        </p15:guide>
        <p15:guide id="3" orient="horz" pos="1315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975">
          <p15:clr>
            <a:srgbClr val="FBAE40"/>
          </p15:clr>
        </p15:guide>
        <p15:guide id="6" orient="horz" pos="1633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Заголовок в 2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566887"/>
            <a:ext cx="8208112" cy="401778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8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5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6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53428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5" orient="horz" pos="1088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Заголовок в 3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893801"/>
            <a:ext cx="8208112" cy="41279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354083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pos="555">
          <p15:clr>
            <a:srgbClr val="FBAE40"/>
          </p15:clr>
        </p15:guide>
        <p15:guide id="5" orient="horz" pos="1315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Заголовок в 1 строку, подзаголовок в 1 строку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1894241"/>
            <a:ext cx="820811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77309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23267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 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35586394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pos="555">
          <p15:clr>
            <a:srgbClr val="FBAE40"/>
          </p15:clr>
        </p15:guide>
        <p15:guide id="0" orient="horz" pos="1315">
          <p15:clr>
            <a:srgbClr val="FBAE40"/>
          </p15:clr>
        </p15:guide>
      </p15:sldGuideLst>
    </p:ext>
  </p:extLst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Заголовок в 2 строки, подзаголовок в 2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5" y="1902705"/>
            <a:ext cx="400896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23267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5" name="Текст 29"/>
          <p:cNvSpPr>
            <a:spLocks noGrp="1"/>
          </p:cNvSpPr>
          <p:nvPr>
            <p:ph type="body" sz="quarter" idx="19" hasCustomPrompt="1"/>
          </p:nvPr>
        </p:nvSpPr>
        <p:spPr>
          <a:xfrm>
            <a:off x="4874366" y="1902265"/>
            <a:ext cx="400896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6598921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pos="555">
          <p15:clr>
            <a:srgbClr val="FBAE40"/>
          </p15:clr>
        </p15:guide>
        <p15:guide id="6" orient="horz" pos="1315">
          <p15:clr>
            <a:srgbClr val="FBAE40"/>
          </p15:clr>
        </p15:guide>
      </p15:sldGuideLst>
    </p:ext>
  </p:extLst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Заголовок в 3 строки, подзаголовок в 2 строки, основно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Текст 29"/>
          <p:cNvSpPr>
            <a:spLocks noGrp="1"/>
          </p:cNvSpPr>
          <p:nvPr>
            <p:ph type="body" sz="quarter" idx="13" hasCustomPrompt="1"/>
          </p:nvPr>
        </p:nvSpPr>
        <p:spPr>
          <a:xfrm>
            <a:off x="675212" y="2348280"/>
            <a:ext cx="8208112" cy="367349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ru-RU" sz="1539" dirty="0" smtClean="0">
                <a:solidFill>
                  <a:schemeClr val="accent2"/>
                </a:solidFill>
              </a:defRPr>
            </a:lvl1pPr>
            <a:lvl2pPr marL="430622" indent="0">
              <a:buNone/>
              <a:defRPr sz="1368">
                <a:solidFill>
                  <a:schemeClr val="accent2"/>
                </a:solidFill>
                <a:latin typeface="+mn-lt"/>
              </a:defRPr>
            </a:lvl2pPr>
            <a:lvl3pPr marL="861247" indent="0">
              <a:buNone/>
              <a:defRPr sz="1368">
                <a:solidFill>
                  <a:schemeClr val="accent2"/>
                </a:solidFill>
                <a:latin typeface="+mn-lt"/>
              </a:defRPr>
            </a:lvl3pPr>
            <a:lvl4pPr marL="1291869" indent="0">
              <a:buNone/>
              <a:defRPr sz="1368">
                <a:solidFill>
                  <a:schemeClr val="accent2"/>
                </a:solidFill>
                <a:latin typeface="+mn-lt"/>
              </a:defRPr>
            </a:lvl4pPr>
            <a:lvl5pPr marL="1722493" indent="0">
              <a:buNone/>
              <a:defRPr sz="1368">
                <a:solidFill>
                  <a:schemeClr val="accent2"/>
                </a:solidFill>
                <a:latin typeface="+mn-lt"/>
              </a:defRPr>
            </a:lvl5pPr>
          </a:lstStyle>
          <a:p>
            <a:pPr lvl="0"/>
            <a:r>
              <a:rPr lang="ru-RU" dirty="0"/>
              <a:t>Основной текст</a:t>
            </a:r>
          </a:p>
          <a:p>
            <a:pPr lvl="0"/>
            <a:endParaRPr lang="ru-RU" dirty="0"/>
          </a:p>
        </p:txBody>
      </p:sp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9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20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6" y="1686710"/>
            <a:ext cx="8222131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95626145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633">
          <p15:clr>
            <a:srgbClr val="FBAE40"/>
          </p15:clr>
        </p15:guide>
        <p15:guide id="5" pos="555">
          <p15:clr>
            <a:srgbClr val="FBAE40"/>
          </p15:clr>
        </p15:guide>
        <p15:guide id="6" orient="horz" pos="1315">
          <p15:clr>
            <a:srgbClr val="FBAE40"/>
          </p15:clr>
        </p15:guide>
      </p15:sldGuideLst>
    </p:ext>
  </p:extLst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Заголовок в 1 строку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4725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380809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0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67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079"/>
            </a:lvl1pPr>
            <a:lvl2pPr marL="445933" indent="0">
              <a:buNone/>
              <a:defRPr sz="2737"/>
            </a:lvl2pPr>
            <a:lvl3pPr marL="891865" indent="0">
              <a:buNone/>
              <a:defRPr sz="2309"/>
            </a:lvl3pPr>
            <a:lvl4pPr marL="1337798" indent="0">
              <a:buNone/>
              <a:defRPr sz="1967"/>
            </a:lvl4pPr>
            <a:lvl5pPr marL="1783730" indent="0">
              <a:buNone/>
              <a:defRPr sz="1967"/>
            </a:lvl5pPr>
            <a:lvl6pPr marL="2229663" indent="0">
              <a:buNone/>
              <a:defRPr sz="1967"/>
            </a:lvl6pPr>
            <a:lvl7pPr marL="2675596" indent="0">
              <a:buNone/>
              <a:defRPr sz="1967"/>
            </a:lvl7pPr>
            <a:lvl8pPr marL="3121528" indent="0">
              <a:buNone/>
              <a:defRPr sz="1967"/>
            </a:lvl8pPr>
            <a:lvl9pPr marL="3567461" indent="0">
              <a:buNone/>
              <a:defRPr sz="1967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368"/>
            </a:lvl1pPr>
            <a:lvl2pPr marL="445933" indent="0">
              <a:buNone/>
              <a:defRPr sz="1197"/>
            </a:lvl2pPr>
            <a:lvl3pPr marL="891865" indent="0">
              <a:buNone/>
              <a:defRPr sz="941"/>
            </a:lvl3pPr>
            <a:lvl4pPr marL="1337798" indent="0">
              <a:buNone/>
              <a:defRPr sz="855"/>
            </a:lvl4pPr>
            <a:lvl5pPr marL="1783730" indent="0">
              <a:buNone/>
              <a:defRPr sz="855"/>
            </a:lvl5pPr>
            <a:lvl6pPr marL="2229663" indent="0">
              <a:buNone/>
              <a:defRPr sz="855"/>
            </a:lvl6pPr>
            <a:lvl7pPr marL="2675596" indent="0">
              <a:buNone/>
              <a:defRPr sz="855"/>
            </a:lvl7pPr>
            <a:lvl8pPr marL="3121528" indent="0">
              <a:buNone/>
              <a:defRPr sz="855"/>
            </a:lvl8pPr>
            <a:lvl9pPr marL="3567461" indent="0">
              <a:buNone/>
              <a:defRPr sz="85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51A1C-1D91-458E-BA7D-E9F0E9217D7A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670072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Заголовок в 2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4725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864519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Заголовок в 3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200" y="2131431"/>
            <a:ext cx="3999043" cy="3686039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67592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  <p:sp>
        <p:nvSpPr>
          <p:cNvPr id="16" name="Текст 16"/>
          <p:cNvSpPr>
            <a:spLocks noGrp="1"/>
          </p:cNvSpPr>
          <p:nvPr>
            <p:ph type="body" sz="quarter" idx="18" hasCustomPrompt="1"/>
          </p:nvPr>
        </p:nvSpPr>
        <p:spPr>
          <a:xfrm>
            <a:off x="4884289" y="2122790"/>
            <a:ext cx="3999043" cy="3686039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</p:spTree>
    <p:extLst>
      <p:ext uri="{BB962C8B-B14F-4D97-AF65-F5344CB8AC3E}">
        <p14:creationId xmlns:p14="http://schemas.microsoft.com/office/powerpoint/2010/main" val="105265106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156">
          <p15:clr>
            <a:srgbClr val="FBAE40"/>
          </p15:clr>
        </p15:guide>
        <p15:guide id="5" orient="horz" pos="1474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Заголовок в 1 строку, подзаголовок в 1 строку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2" y="2352300"/>
            <a:ext cx="2658428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840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r>
              <a:rPr lang="en-US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9" name="Текст 16"/>
          <p:cNvSpPr>
            <a:spLocks noGrp="1"/>
          </p:cNvSpPr>
          <p:nvPr>
            <p:ph type="body" sz="quarter" idx="19" hasCustomPrompt="1"/>
          </p:nvPr>
        </p:nvSpPr>
        <p:spPr>
          <a:xfrm>
            <a:off x="3427431" y="2352299"/>
            <a:ext cx="2658428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20" name="Текст 16"/>
          <p:cNvSpPr>
            <a:spLocks noGrp="1"/>
          </p:cNvSpPr>
          <p:nvPr>
            <p:ph type="body" sz="quarter" idx="20" hasCustomPrompt="1"/>
          </p:nvPr>
        </p:nvSpPr>
        <p:spPr>
          <a:xfrm>
            <a:off x="6193669" y="2352299"/>
            <a:ext cx="2658428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</p:spTree>
    <p:extLst>
      <p:ext uri="{BB962C8B-B14F-4D97-AF65-F5344CB8AC3E}">
        <p14:creationId xmlns:p14="http://schemas.microsoft.com/office/powerpoint/2010/main" val="103777018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Заголовок в 2 строки, подзаголовок в 2 строки, булли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352300"/>
            <a:ext cx="8222131" cy="3456522"/>
          </a:xfrm>
          <a:prstGeom prst="rect">
            <a:avLst/>
          </a:prstGeom>
        </p:spPr>
        <p:txBody>
          <a:bodyPr/>
          <a:lstStyle>
            <a:lvl1pPr marL="244162" indent="-244162">
              <a:buClr>
                <a:schemeClr val="tx1"/>
              </a:buClr>
              <a:buFont typeface="Arial" panose="020B0604020202020204" pitchFamily="34" charset="0"/>
              <a:buChar char="•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Буллит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363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буллитов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7108450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1 строку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4725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362252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2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1893799"/>
            <a:ext cx="8222131" cy="3915023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38786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98405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3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131431"/>
            <a:ext cx="8222131" cy="3686039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67592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347937"/>
            <a:ext cx="8190905" cy="1197234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длинного заголовка</a:t>
            </a:r>
            <a:br>
              <a:rPr lang="ru-RU" dirty="0"/>
            </a:br>
            <a:r>
              <a:rPr lang="ru-RU" dirty="0"/>
              <a:t>в три строки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654534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975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156">
          <p15:clr>
            <a:srgbClr val="FBAE40"/>
          </p15:clr>
        </p15:guide>
        <p15:guide id="5" orient="horz" pos="1474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1 строку, подзаголовок в 1 строку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196" y="2352300"/>
            <a:ext cx="8222131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8400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baseline="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r>
              <a:rPr lang="en-US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 </a:t>
            </a: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подзаголовка слайда в одну строку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566363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108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в 2 строки, подзаголовок в 2 строки, нумера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Текст 16"/>
          <p:cNvSpPr>
            <a:spLocks noGrp="1"/>
          </p:cNvSpPr>
          <p:nvPr>
            <p:ph type="body" sz="quarter" idx="17" hasCustomPrompt="1"/>
          </p:nvPr>
        </p:nvSpPr>
        <p:spPr>
          <a:xfrm>
            <a:off x="661201" y="2352300"/>
            <a:ext cx="4022981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  <p:sp>
        <p:nvSpPr>
          <p:cNvPr id="9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893631"/>
            <a:ext cx="8222132" cy="38446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Заголовок для списка нумерации</a:t>
            </a:r>
          </a:p>
        </p:txBody>
      </p:sp>
      <p:sp>
        <p:nvSpPr>
          <p:cNvPr id="22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</a:t>
            </a:r>
            <a:br>
              <a:rPr lang="ru-RU" dirty="0"/>
            </a:br>
            <a:r>
              <a:rPr lang="ru-RU" dirty="0"/>
              <a:t>Вариант размещения заголовка в две строки</a:t>
            </a:r>
            <a:endParaRPr lang="en-US" dirty="0"/>
          </a:p>
        </p:txBody>
      </p:sp>
      <p:sp>
        <p:nvSpPr>
          <p:cNvPr id="13" name="Объект 2"/>
          <p:cNvSpPr>
            <a:spLocks noGrp="1"/>
          </p:cNvSpPr>
          <p:nvPr>
            <p:ph sz="quarter" idx="18" hasCustomPrompt="1"/>
          </p:nvPr>
        </p:nvSpPr>
        <p:spPr>
          <a:xfrm>
            <a:off x="661195" y="1232670"/>
            <a:ext cx="8213986" cy="541497"/>
          </a:xfrm>
          <a:prstGeom prst="rect">
            <a:avLst/>
          </a:prstGeom>
        </p:spPr>
        <p:txBody>
          <a:bodyPr anchor="ctr"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ru-RU" sz="1796" b="0" i="1" kern="1200" smtClean="0">
                <a:solidFill>
                  <a:schemeClr val="accent2">
                    <a:lumMod val="60000"/>
                    <a:lumOff val="40000"/>
                  </a:schemeClr>
                </a:solidFill>
                <a:effectLst/>
              </a:defRPr>
            </a:lvl1pPr>
          </a:lstStyle>
          <a:p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Подзаголовок.</a:t>
            </a:r>
            <a:b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</a:br>
            <a:r>
              <a:rPr lang="ru-RU" sz="1796" b="0" i="1" kern="1200" dirty="0">
                <a:solidFill>
                  <a:schemeClr val="accent2"/>
                </a:solidFill>
                <a:effectLst/>
                <a:latin typeface="+mn-lt"/>
                <a:ea typeface="+mj-ea"/>
                <a:cs typeface="+mj-cs"/>
              </a:rPr>
              <a:t>Вариант размещения длинного подзаголовка слайда в две строки </a:t>
            </a:r>
            <a:endParaRPr lang="ru-RU" sz="1796" i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14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9" hasCustomPrompt="1"/>
          </p:nvPr>
        </p:nvSpPr>
        <p:spPr>
          <a:xfrm>
            <a:off x="4860351" y="2352299"/>
            <a:ext cx="4022981" cy="3456522"/>
          </a:xfrm>
          <a:prstGeom prst="rect">
            <a:avLst/>
          </a:prstGeom>
        </p:spPr>
        <p:txBody>
          <a:bodyPr/>
          <a:lstStyle>
            <a:lvl1pPr marL="292995" indent="-292995">
              <a:buClr>
                <a:schemeClr val="tx1"/>
              </a:buClr>
              <a:buFont typeface="+mj-lt"/>
              <a:buAutoNum type="arabicPeriod"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Список</a:t>
            </a:r>
          </a:p>
        </p:txBody>
      </p:sp>
    </p:spTree>
    <p:extLst>
      <p:ext uri="{BB962C8B-B14F-4D97-AF65-F5344CB8AC3E}">
        <p14:creationId xmlns:p14="http://schemas.microsoft.com/office/powerpoint/2010/main" val="165709306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6543">
          <p15:clr>
            <a:srgbClr val="FBAE40"/>
          </p15:clr>
        </p15:guide>
        <p15:guide id="2" orient="horz" pos="680">
          <p15:clr>
            <a:srgbClr val="FBAE40"/>
          </p15:clr>
        </p15:guide>
        <p15:guide id="3" orient="horz" pos="4536">
          <p15:clr>
            <a:srgbClr val="FBAE40"/>
          </p15:clr>
        </p15:guide>
        <p15:guide id="4" orient="horz" pos="998">
          <p15:clr>
            <a:srgbClr val="FBAE40"/>
          </p15:clr>
        </p15:guide>
        <p15:guide id="5" orient="horz" pos="1315">
          <p15:clr>
            <a:srgbClr val="FBAE40"/>
          </p15:clr>
        </p15:guide>
        <p15:guide id="6" pos="555">
          <p15:clr>
            <a:srgbClr val="FBAE40"/>
          </p15:clr>
        </p15:guide>
      </p15:sldGuideLst>
    </p:ext>
  </p:extLst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Заголовок в 1 строку, ик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Текст 16"/>
          <p:cNvSpPr>
            <a:spLocks noGrp="1"/>
          </p:cNvSpPr>
          <p:nvPr>
            <p:ph type="body" sz="quarter" idx="15" hasCustomPrompt="1"/>
          </p:nvPr>
        </p:nvSpPr>
        <p:spPr>
          <a:xfrm>
            <a:off x="1308702" y="2029918"/>
            <a:ext cx="7574629" cy="3893831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939"/>
              </a:spcBef>
              <a:spcAft>
                <a:spcPts val="1283"/>
              </a:spcAft>
              <a:buFont typeface="Arial" panose="020B0604020202020204" pitchFamily="34" charset="0"/>
              <a:buNone/>
              <a:defRPr sz="1539">
                <a:solidFill>
                  <a:schemeClr val="accent2"/>
                </a:solidFill>
              </a:defRPr>
            </a:lvl1pPr>
            <a:lvl2pPr marL="674786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2pPr>
            <a:lvl3pPr marL="1105409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3pPr>
            <a:lvl4pPr marL="1536032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4pPr>
            <a:lvl5pPr marL="1966657" indent="-244162">
              <a:buFont typeface="Arial" panose="020B0604020202020204" pitchFamily="34" charset="0"/>
              <a:buChar char="•"/>
              <a:defRPr sz="1368">
                <a:solidFill>
                  <a:schemeClr val="accent2"/>
                </a:solidFill>
              </a:defRPr>
            </a:lvl5pPr>
          </a:lstStyle>
          <a:p>
            <a:pPr lvl="0"/>
            <a:r>
              <a:rPr lang="ru-RU" dirty="0"/>
              <a:t>Текст</a:t>
            </a:r>
          </a:p>
        </p:txBody>
      </p:sp>
      <p:sp>
        <p:nvSpPr>
          <p:cNvPr id="12" name="Slide Number Placeholder 5"/>
          <p:cNvSpPr txBox="1">
            <a:spLocks/>
          </p:cNvSpPr>
          <p:nvPr userDrawn="1"/>
        </p:nvSpPr>
        <p:spPr>
          <a:xfrm>
            <a:off x="8582930" y="6484785"/>
            <a:ext cx="414038" cy="246321"/>
          </a:xfrm>
          <a:prstGeom prst="rect">
            <a:avLst/>
          </a:prstGeom>
        </p:spPr>
        <p:txBody>
          <a:bodyPr lIns="78134" tIns="39067" rIns="78134" bIns="39067"/>
          <a:lstStyle>
            <a:defPPr>
              <a:defRPr lang="ru-RU"/>
            </a:defPPr>
            <a:lvl1pPr marL="0" algn="l" defTabSz="1042727" rtl="0" eaLnBrk="1" latinLnBrk="0" hangingPunct="1">
              <a:defRPr sz="1600" kern="1200">
                <a:solidFill>
                  <a:schemeClr val="accent2">
                    <a:lumMod val="50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521364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42727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6409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85456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606820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12818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649549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170913" algn="l" defTabSz="1042727" rtl="0" eaLnBrk="1" latinLnBrk="0" hangingPunct="1">
              <a:defRPr sz="205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82F18D96-32B6-41B3-9B50-75D95C1FB02B}" type="slidenum">
              <a:rPr lang="ru-RU" sz="1539" smtClean="0">
                <a:solidFill>
                  <a:schemeClr val="accent2"/>
                </a:solidFill>
              </a:rPr>
              <a:pPr/>
              <a:t>‹#›</a:t>
            </a:fld>
            <a:endParaRPr lang="ru-RU" sz="1539" dirty="0">
              <a:solidFill>
                <a:schemeClr val="accent2"/>
              </a:solidFill>
            </a:endParaRPr>
          </a:p>
        </p:txBody>
      </p:sp>
      <p:sp>
        <p:nvSpPr>
          <p:cNvPr id="10" name="Текст 4"/>
          <p:cNvSpPr>
            <a:spLocks noGrp="1"/>
          </p:cNvSpPr>
          <p:nvPr>
            <p:ph type="body" sz="quarter" idx="16" hasCustomPrompt="1"/>
          </p:nvPr>
        </p:nvSpPr>
        <p:spPr>
          <a:xfrm>
            <a:off x="661193" y="1438786"/>
            <a:ext cx="8222132" cy="384465"/>
          </a:xfrm>
          <a:prstGeom prst="rect">
            <a:avLst/>
          </a:prstGeom>
        </p:spPr>
        <p:txBody>
          <a:bodyPr/>
          <a:lstStyle>
            <a:lvl1pPr marL="0" marR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539" b="1" baseline="0">
                <a:solidFill>
                  <a:schemeClr val="accent2"/>
                </a:solidFill>
              </a:defRPr>
            </a:lvl1pPr>
            <a:lvl2pPr marL="430622" indent="0">
              <a:buNone/>
              <a:defRPr sz="1368" b="1">
                <a:solidFill>
                  <a:schemeClr val="accent2"/>
                </a:solidFill>
              </a:defRPr>
            </a:lvl2pPr>
            <a:lvl3pPr marL="861247" indent="0">
              <a:buNone/>
              <a:defRPr sz="1368" b="1">
                <a:solidFill>
                  <a:schemeClr val="accent2"/>
                </a:solidFill>
              </a:defRPr>
            </a:lvl3pPr>
            <a:lvl4pPr marL="1291869" indent="0">
              <a:buNone/>
              <a:defRPr sz="1368" b="1">
                <a:solidFill>
                  <a:schemeClr val="accent2"/>
                </a:solidFill>
              </a:defRPr>
            </a:lvl4pPr>
            <a:lvl5pPr marL="1722493" indent="0">
              <a:buNone/>
              <a:defRPr sz="1368" b="1">
                <a:solidFill>
                  <a:schemeClr val="accent2"/>
                </a:solidFill>
              </a:defRPr>
            </a:lvl5pPr>
          </a:lstStyle>
          <a:p>
            <a:pPr marL="0" marR="0" lvl="0" indent="0" algn="l" defTabSz="861247" rtl="0" eaLnBrk="1" fontAlgn="auto" latinLnBrk="0" hangingPunct="1">
              <a:lnSpc>
                <a:spcPct val="90000"/>
              </a:lnSpc>
              <a:spcBef>
                <a:spcPts val="942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Заголовок для текста с иконками</a:t>
            </a:r>
          </a:p>
          <a:p>
            <a:pPr lvl="0"/>
            <a:endParaRPr lang="ru-RU" dirty="0"/>
          </a:p>
        </p:txBody>
      </p:sp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661200" y="285774"/>
            <a:ext cx="8190905" cy="835287"/>
          </a:xfrm>
          <a:prstGeom prst="rect">
            <a:avLst/>
          </a:prstGeom>
        </p:spPr>
        <p:txBody>
          <a:bodyPr anchor="b"/>
          <a:lstStyle>
            <a:lvl1pPr>
              <a:lnSpc>
                <a:spcPct val="90000"/>
              </a:lnSpc>
              <a:defRPr sz="2480" baseline="0">
                <a:solidFill>
                  <a:schemeClr val="tx1"/>
                </a:solidFill>
              </a:defRPr>
            </a:lvl1pPr>
          </a:lstStyle>
          <a:p>
            <a:r>
              <a:rPr lang="ru-RU" dirty="0"/>
              <a:t>Образец заголовка. Вариант размещения в 1 строку</a:t>
            </a:r>
            <a:endParaRPr lang="en-US" dirty="0"/>
          </a:p>
        </p:txBody>
      </p:sp>
      <p:sp>
        <p:nvSpPr>
          <p:cNvPr id="15" name="Текст 18"/>
          <p:cNvSpPr>
            <a:spLocks noGrp="1"/>
          </p:cNvSpPr>
          <p:nvPr>
            <p:ph type="body" sz="quarter" idx="22" hasCustomPrompt="1"/>
          </p:nvPr>
        </p:nvSpPr>
        <p:spPr>
          <a:xfrm>
            <a:off x="753515" y="2029916"/>
            <a:ext cx="481070" cy="505908"/>
          </a:xfrm>
          <a:prstGeom prst="rect">
            <a:avLst/>
          </a:prstGeom>
          <a:solidFill>
            <a:schemeClr val="accent4"/>
          </a:solidFill>
        </p:spPr>
        <p:txBody>
          <a:bodyPr anchor="ctr"/>
          <a:lstStyle>
            <a:lvl1pPr marL="0" indent="0" algn="ctr">
              <a:buNone/>
              <a:defRPr sz="77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lnSpc>
                <a:spcPct val="100000"/>
              </a:lnSpc>
            </a:pPr>
            <a:r>
              <a:rPr lang="ru-RU" dirty="0"/>
              <a:t>Иконка</a:t>
            </a:r>
          </a:p>
        </p:txBody>
      </p:sp>
    </p:spTree>
    <p:extLst>
      <p:ext uri="{BB962C8B-B14F-4D97-AF65-F5344CB8AC3E}">
        <p14:creationId xmlns:p14="http://schemas.microsoft.com/office/powerpoint/2010/main" val="1384524679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2" pos="6543">
          <p15:clr>
            <a:srgbClr val="FBAE40"/>
          </p15:clr>
        </p15:guide>
        <p15:guide id="3" orient="horz" pos="680">
          <p15:clr>
            <a:srgbClr val="FBAE40"/>
          </p15:clr>
        </p15:guide>
        <p15:guide id="4" orient="horz" pos="4536">
          <p15:clr>
            <a:srgbClr val="FBAE40"/>
          </p15:clr>
        </p15:guide>
        <p15:guide id="6" pos="555">
          <p15:clr>
            <a:srgbClr val="FBAE40"/>
          </p15:clr>
        </p15:guide>
        <p15:guide id="7" orient="horz" pos="1406">
          <p15:clr>
            <a:srgbClr val="FBAE40"/>
          </p15:clr>
        </p15:guide>
        <p15:guide id="8" orient="horz" pos="998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18" Type="http://schemas.openxmlformats.org/officeDocument/2006/relationships/slideLayout" Target="../slideLayouts/slideLayout52.xml"/><Relationship Id="rId26" Type="http://schemas.openxmlformats.org/officeDocument/2006/relationships/slideLayout" Target="../slideLayouts/slideLayout60.xml"/><Relationship Id="rId3" Type="http://schemas.openxmlformats.org/officeDocument/2006/relationships/slideLayout" Target="../slideLayouts/slideLayout37.xml"/><Relationship Id="rId21" Type="http://schemas.openxmlformats.org/officeDocument/2006/relationships/slideLayout" Target="../slideLayouts/slideLayout55.xml"/><Relationship Id="rId34" Type="http://schemas.openxmlformats.org/officeDocument/2006/relationships/slideLayout" Target="../slideLayouts/slideLayout68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17" Type="http://schemas.openxmlformats.org/officeDocument/2006/relationships/slideLayout" Target="../slideLayouts/slideLayout51.xml"/><Relationship Id="rId25" Type="http://schemas.openxmlformats.org/officeDocument/2006/relationships/slideLayout" Target="../slideLayouts/slideLayout59.xml"/><Relationship Id="rId3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36.xml"/><Relationship Id="rId16" Type="http://schemas.openxmlformats.org/officeDocument/2006/relationships/slideLayout" Target="../slideLayouts/slideLayout50.xml"/><Relationship Id="rId20" Type="http://schemas.openxmlformats.org/officeDocument/2006/relationships/slideLayout" Target="../slideLayouts/slideLayout54.xml"/><Relationship Id="rId29" Type="http://schemas.openxmlformats.org/officeDocument/2006/relationships/slideLayout" Target="../slideLayouts/slideLayout63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24" Type="http://schemas.openxmlformats.org/officeDocument/2006/relationships/slideLayout" Target="../slideLayouts/slideLayout58.xml"/><Relationship Id="rId32" Type="http://schemas.openxmlformats.org/officeDocument/2006/relationships/slideLayout" Target="../slideLayouts/slideLayout66.xml"/><Relationship Id="rId5" Type="http://schemas.openxmlformats.org/officeDocument/2006/relationships/slideLayout" Target="../slideLayouts/slideLayout39.xml"/><Relationship Id="rId15" Type="http://schemas.openxmlformats.org/officeDocument/2006/relationships/slideLayout" Target="../slideLayouts/slideLayout49.xml"/><Relationship Id="rId23" Type="http://schemas.openxmlformats.org/officeDocument/2006/relationships/slideLayout" Target="../slideLayouts/slideLayout57.xml"/><Relationship Id="rId28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44.xml"/><Relationship Id="rId19" Type="http://schemas.openxmlformats.org/officeDocument/2006/relationships/slideLayout" Target="../slideLayouts/slideLayout53.xml"/><Relationship Id="rId31" Type="http://schemas.openxmlformats.org/officeDocument/2006/relationships/slideLayout" Target="../slideLayouts/slideLayout65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Relationship Id="rId22" Type="http://schemas.openxmlformats.org/officeDocument/2006/relationships/slideLayout" Target="../slideLayouts/slideLayout56.xml"/><Relationship Id="rId27" Type="http://schemas.openxmlformats.org/officeDocument/2006/relationships/slideLayout" Target="../slideLayouts/slideLayout61.xml"/><Relationship Id="rId30" Type="http://schemas.openxmlformats.org/officeDocument/2006/relationships/slideLayout" Target="../slideLayouts/slideLayout64.xml"/><Relationship Id="rId35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13" Type="http://schemas.openxmlformats.org/officeDocument/2006/relationships/slideLayout" Target="../slideLayouts/slideLayout81.xml"/><Relationship Id="rId18" Type="http://schemas.openxmlformats.org/officeDocument/2006/relationships/slideLayout" Target="../slideLayouts/slideLayout86.xml"/><Relationship Id="rId26" Type="http://schemas.openxmlformats.org/officeDocument/2006/relationships/slideLayout" Target="../slideLayouts/slideLayout94.xml"/><Relationship Id="rId3" Type="http://schemas.openxmlformats.org/officeDocument/2006/relationships/slideLayout" Target="../slideLayouts/slideLayout71.xml"/><Relationship Id="rId21" Type="http://schemas.openxmlformats.org/officeDocument/2006/relationships/slideLayout" Target="../slideLayouts/slideLayout89.xml"/><Relationship Id="rId34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75.xml"/><Relationship Id="rId12" Type="http://schemas.openxmlformats.org/officeDocument/2006/relationships/slideLayout" Target="../slideLayouts/slideLayout80.xml"/><Relationship Id="rId17" Type="http://schemas.openxmlformats.org/officeDocument/2006/relationships/slideLayout" Target="../slideLayouts/slideLayout85.xml"/><Relationship Id="rId25" Type="http://schemas.openxmlformats.org/officeDocument/2006/relationships/slideLayout" Target="../slideLayouts/slideLayout93.xml"/><Relationship Id="rId33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70.xml"/><Relationship Id="rId16" Type="http://schemas.openxmlformats.org/officeDocument/2006/relationships/slideLayout" Target="../slideLayouts/slideLayout84.xml"/><Relationship Id="rId20" Type="http://schemas.openxmlformats.org/officeDocument/2006/relationships/slideLayout" Target="../slideLayouts/slideLayout88.xml"/><Relationship Id="rId29" Type="http://schemas.openxmlformats.org/officeDocument/2006/relationships/slideLayout" Target="../slideLayouts/slideLayout97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24" Type="http://schemas.openxmlformats.org/officeDocument/2006/relationships/slideLayout" Target="../slideLayouts/slideLayout92.xml"/><Relationship Id="rId32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73.xml"/><Relationship Id="rId15" Type="http://schemas.openxmlformats.org/officeDocument/2006/relationships/slideLayout" Target="../slideLayouts/slideLayout83.xml"/><Relationship Id="rId23" Type="http://schemas.openxmlformats.org/officeDocument/2006/relationships/slideLayout" Target="../slideLayouts/slideLayout91.xml"/><Relationship Id="rId28" Type="http://schemas.openxmlformats.org/officeDocument/2006/relationships/slideLayout" Target="../slideLayouts/slideLayout96.xml"/><Relationship Id="rId10" Type="http://schemas.openxmlformats.org/officeDocument/2006/relationships/slideLayout" Target="../slideLayouts/slideLayout78.xml"/><Relationship Id="rId19" Type="http://schemas.openxmlformats.org/officeDocument/2006/relationships/slideLayout" Target="../slideLayouts/slideLayout87.xml"/><Relationship Id="rId31" Type="http://schemas.openxmlformats.org/officeDocument/2006/relationships/slideLayout" Target="../slideLayouts/slideLayout99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Relationship Id="rId14" Type="http://schemas.openxmlformats.org/officeDocument/2006/relationships/slideLayout" Target="../slideLayouts/slideLayout82.xml"/><Relationship Id="rId22" Type="http://schemas.openxmlformats.org/officeDocument/2006/relationships/slideLayout" Target="../slideLayouts/slideLayout90.xml"/><Relationship Id="rId27" Type="http://schemas.openxmlformats.org/officeDocument/2006/relationships/slideLayout" Target="../slideLayouts/slideLayout95.xml"/><Relationship Id="rId30" Type="http://schemas.openxmlformats.org/officeDocument/2006/relationships/slideLayout" Target="../slideLayouts/slideLayout98.xml"/><Relationship Id="rId35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7D20B-6BAC-48E1-84E5-44E2BCBEE066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6772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  <p:sldLayoutId id="2147483759" r:id="rId12"/>
    <p:sldLayoutId id="2147483760" r:id="rId13"/>
    <p:sldLayoutId id="2147483761" r:id="rId14"/>
    <p:sldLayoutId id="2147483762" r:id="rId15"/>
    <p:sldLayoutId id="2147483763" r:id="rId16"/>
    <p:sldLayoutId id="2147483764" r:id="rId17"/>
    <p:sldLayoutId id="2147483765" r:id="rId18"/>
    <p:sldLayoutId id="2147483766" r:id="rId19"/>
    <p:sldLayoutId id="2147483767" r:id="rId20"/>
    <p:sldLayoutId id="2147483768" r:id="rId21"/>
    <p:sldLayoutId id="2147483769" r:id="rId22"/>
    <p:sldLayoutId id="2147483770" r:id="rId23"/>
    <p:sldLayoutId id="2147483771" r:id="rId24"/>
    <p:sldLayoutId id="2147483772" r:id="rId25"/>
    <p:sldLayoutId id="2147483773" r:id="rId26"/>
    <p:sldLayoutId id="2147483774" r:id="rId27"/>
    <p:sldLayoutId id="2147483775" r:id="rId28"/>
    <p:sldLayoutId id="2147483776" r:id="rId29"/>
    <p:sldLayoutId id="2147483777" r:id="rId30"/>
    <p:sldLayoutId id="2147483778" r:id="rId31"/>
    <p:sldLayoutId id="2147483779" r:id="rId32"/>
    <p:sldLayoutId id="2147483780" r:id="rId33"/>
    <p:sldLayoutId id="2147483781" r:id="rId34"/>
  </p:sldLayoutIdLst>
  <p:hf hdr="0" ftr="0" dt="0"/>
  <p:txStyles>
    <p:titleStyle>
      <a:lvl1pPr algn="ctr" defTabSz="891865" rtl="0" eaLnBrk="1" latinLnBrk="0" hangingPunct="1">
        <a:spcBef>
          <a:spcPct val="0"/>
        </a:spcBef>
        <a:buNone/>
        <a:defRPr sz="42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449" indent="-334449" algn="l" defTabSz="891865" rtl="0" eaLnBrk="1" latinLnBrk="0" hangingPunct="1">
        <a:spcBef>
          <a:spcPct val="20000"/>
        </a:spcBef>
        <a:buFont typeface="Arial" pitchFamily="34" charset="0"/>
        <a:buChar char="•"/>
        <a:defRPr sz="3079" kern="1200">
          <a:solidFill>
            <a:schemeClr val="tx1"/>
          </a:solidFill>
          <a:latin typeface="+mn-lt"/>
          <a:ea typeface="+mn-ea"/>
          <a:cs typeface="+mn-cs"/>
        </a:defRPr>
      </a:lvl1pPr>
      <a:lvl2pPr marL="724640" indent="-278708" algn="l" defTabSz="891865" rtl="0" eaLnBrk="1" latinLnBrk="0" hangingPunct="1">
        <a:spcBef>
          <a:spcPct val="20000"/>
        </a:spcBef>
        <a:buFont typeface="Arial" pitchFamily="34" charset="0"/>
        <a:buChar char="–"/>
        <a:defRPr sz="2737" kern="1200">
          <a:solidFill>
            <a:schemeClr val="tx1"/>
          </a:solidFill>
          <a:latin typeface="+mn-lt"/>
          <a:ea typeface="+mn-ea"/>
          <a:cs typeface="+mn-cs"/>
        </a:defRPr>
      </a:lvl2pPr>
      <a:lvl3pPr marL="1114832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2309" kern="1200">
          <a:solidFill>
            <a:schemeClr val="tx1"/>
          </a:solidFill>
          <a:latin typeface="+mn-lt"/>
          <a:ea typeface="+mn-ea"/>
          <a:cs typeface="+mn-cs"/>
        </a:defRPr>
      </a:lvl3pPr>
      <a:lvl4pPr marL="1560764" indent="-222966" algn="l" defTabSz="891865" rtl="0" eaLnBrk="1" latinLnBrk="0" hangingPunct="1">
        <a:spcBef>
          <a:spcPct val="20000"/>
        </a:spcBef>
        <a:buFont typeface="Arial" pitchFamily="34" charset="0"/>
        <a:buChar char="–"/>
        <a:defRPr sz="1967" kern="1200">
          <a:solidFill>
            <a:schemeClr val="tx1"/>
          </a:solidFill>
          <a:latin typeface="+mn-lt"/>
          <a:ea typeface="+mn-ea"/>
          <a:cs typeface="+mn-cs"/>
        </a:defRPr>
      </a:lvl4pPr>
      <a:lvl5pPr marL="2006697" indent="-222966" algn="l" defTabSz="891865" rtl="0" eaLnBrk="1" latinLnBrk="0" hangingPunct="1">
        <a:spcBef>
          <a:spcPct val="20000"/>
        </a:spcBef>
        <a:buFont typeface="Arial" pitchFamily="34" charset="0"/>
        <a:buChar char="»"/>
        <a:defRPr sz="1967" kern="1200">
          <a:solidFill>
            <a:schemeClr val="tx1"/>
          </a:solidFill>
          <a:latin typeface="+mn-lt"/>
          <a:ea typeface="+mn-ea"/>
          <a:cs typeface="+mn-cs"/>
        </a:defRPr>
      </a:lvl5pPr>
      <a:lvl6pPr marL="2452629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6pPr>
      <a:lvl7pPr marL="2898562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7pPr>
      <a:lvl8pPr marL="3344495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8pPr>
      <a:lvl9pPr marL="3790427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45933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891865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37798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783730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29663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675596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21528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567461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7D20B-6BAC-48E1-84E5-44E2BCBEE066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933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0" r:id="rId1"/>
    <p:sldLayoutId id="2147483801" r:id="rId2"/>
    <p:sldLayoutId id="2147483802" r:id="rId3"/>
    <p:sldLayoutId id="2147483803" r:id="rId4"/>
    <p:sldLayoutId id="2147483804" r:id="rId5"/>
    <p:sldLayoutId id="2147483805" r:id="rId6"/>
    <p:sldLayoutId id="2147483806" r:id="rId7"/>
    <p:sldLayoutId id="2147483807" r:id="rId8"/>
    <p:sldLayoutId id="2147483808" r:id="rId9"/>
    <p:sldLayoutId id="2147483809" r:id="rId10"/>
    <p:sldLayoutId id="2147483810" r:id="rId11"/>
    <p:sldLayoutId id="2147483811" r:id="rId12"/>
    <p:sldLayoutId id="2147483812" r:id="rId13"/>
    <p:sldLayoutId id="2147483813" r:id="rId14"/>
    <p:sldLayoutId id="2147483814" r:id="rId15"/>
    <p:sldLayoutId id="2147483815" r:id="rId16"/>
    <p:sldLayoutId id="2147483816" r:id="rId17"/>
    <p:sldLayoutId id="2147483817" r:id="rId18"/>
    <p:sldLayoutId id="2147483818" r:id="rId19"/>
    <p:sldLayoutId id="2147483819" r:id="rId20"/>
    <p:sldLayoutId id="2147483820" r:id="rId21"/>
    <p:sldLayoutId id="2147483821" r:id="rId22"/>
    <p:sldLayoutId id="2147483822" r:id="rId23"/>
    <p:sldLayoutId id="2147483823" r:id="rId24"/>
    <p:sldLayoutId id="2147483824" r:id="rId25"/>
    <p:sldLayoutId id="2147483825" r:id="rId26"/>
    <p:sldLayoutId id="2147483826" r:id="rId27"/>
    <p:sldLayoutId id="2147483827" r:id="rId28"/>
    <p:sldLayoutId id="2147483828" r:id="rId29"/>
    <p:sldLayoutId id="2147483829" r:id="rId30"/>
    <p:sldLayoutId id="2147483830" r:id="rId31"/>
    <p:sldLayoutId id="2147483831" r:id="rId32"/>
    <p:sldLayoutId id="2147483832" r:id="rId33"/>
    <p:sldLayoutId id="2147483833" r:id="rId34"/>
  </p:sldLayoutIdLst>
  <p:hf hdr="0" ftr="0" dt="0"/>
  <p:txStyles>
    <p:titleStyle>
      <a:lvl1pPr algn="ctr" defTabSz="891865" rtl="0" eaLnBrk="1" latinLnBrk="0" hangingPunct="1">
        <a:spcBef>
          <a:spcPct val="0"/>
        </a:spcBef>
        <a:buNone/>
        <a:defRPr sz="42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449" indent="-334449" algn="l" defTabSz="891865" rtl="0" eaLnBrk="1" latinLnBrk="0" hangingPunct="1">
        <a:spcBef>
          <a:spcPct val="20000"/>
        </a:spcBef>
        <a:buFont typeface="Arial" pitchFamily="34" charset="0"/>
        <a:buChar char="•"/>
        <a:defRPr sz="3079" kern="1200">
          <a:solidFill>
            <a:schemeClr val="tx1"/>
          </a:solidFill>
          <a:latin typeface="+mn-lt"/>
          <a:ea typeface="+mn-ea"/>
          <a:cs typeface="+mn-cs"/>
        </a:defRPr>
      </a:lvl1pPr>
      <a:lvl2pPr marL="724640" indent="-278708" algn="l" defTabSz="891865" rtl="0" eaLnBrk="1" latinLnBrk="0" hangingPunct="1">
        <a:spcBef>
          <a:spcPct val="20000"/>
        </a:spcBef>
        <a:buFont typeface="Arial" pitchFamily="34" charset="0"/>
        <a:buChar char="–"/>
        <a:defRPr sz="2737" kern="1200">
          <a:solidFill>
            <a:schemeClr val="tx1"/>
          </a:solidFill>
          <a:latin typeface="+mn-lt"/>
          <a:ea typeface="+mn-ea"/>
          <a:cs typeface="+mn-cs"/>
        </a:defRPr>
      </a:lvl2pPr>
      <a:lvl3pPr marL="1114832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2309" kern="1200">
          <a:solidFill>
            <a:schemeClr val="tx1"/>
          </a:solidFill>
          <a:latin typeface="+mn-lt"/>
          <a:ea typeface="+mn-ea"/>
          <a:cs typeface="+mn-cs"/>
        </a:defRPr>
      </a:lvl3pPr>
      <a:lvl4pPr marL="1560764" indent="-222966" algn="l" defTabSz="891865" rtl="0" eaLnBrk="1" latinLnBrk="0" hangingPunct="1">
        <a:spcBef>
          <a:spcPct val="20000"/>
        </a:spcBef>
        <a:buFont typeface="Arial" pitchFamily="34" charset="0"/>
        <a:buChar char="–"/>
        <a:defRPr sz="1967" kern="1200">
          <a:solidFill>
            <a:schemeClr val="tx1"/>
          </a:solidFill>
          <a:latin typeface="+mn-lt"/>
          <a:ea typeface="+mn-ea"/>
          <a:cs typeface="+mn-cs"/>
        </a:defRPr>
      </a:lvl4pPr>
      <a:lvl5pPr marL="2006697" indent="-222966" algn="l" defTabSz="891865" rtl="0" eaLnBrk="1" latinLnBrk="0" hangingPunct="1">
        <a:spcBef>
          <a:spcPct val="20000"/>
        </a:spcBef>
        <a:buFont typeface="Arial" pitchFamily="34" charset="0"/>
        <a:buChar char="»"/>
        <a:defRPr sz="1967" kern="1200">
          <a:solidFill>
            <a:schemeClr val="tx1"/>
          </a:solidFill>
          <a:latin typeface="+mn-lt"/>
          <a:ea typeface="+mn-ea"/>
          <a:cs typeface="+mn-cs"/>
        </a:defRPr>
      </a:lvl5pPr>
      <a:lvl6pPr marL="2452629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6pPr>
      <a:lvl7pPr marL="2898562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7pPr>
      <a:lvl8pPr marL="3344495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8pPr>
      <a:lvl9pPr marL="3790427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45933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891865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37798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783730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29663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675596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21528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567461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104287" tIns="52144" rIns="104287" bIns="52144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104287" tIns="52144" rIns="104287" bIns="52144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l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57D20B-6BAC-48E1-84E5-44E2BCBEE066}" type="datetime1">
              <a:rPr lang="en-US" smtClean="0"/>
              <a:t>2/8/2023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ct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104287" tIns="52144" rIns="104287" bIns="52144" rtlCol="0" anchor="ctr"/>
          <a:lstStyle>
            <a:lvl1pPr algn="r">
              <a:defRPr sz="119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5816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  <p:sldLayoutId id="2147483852" r:id="rId18"/>
    <p:sldLayoutId id="2147483853" r:id="rId19"/>
    <p:sldLayoutId id="2147483854" r:id="rId20"/>
    <p:sldLayoutId id="2147483855" r:id="rId21"/>
    <p:sldLayoutId id="2147483856" r:id="rId22"/>
    <p:sldLayoutId id="2147483857" r:id="rId23"/>
    <p:sldLayoutId id="2147483858" r:id="rId24"/>
    <p:sldLayoutId id="2147483859" r:id="rId25"/>
    <p:sldLayoutId id="2147483860" r:id="rId26"/>
    <p:sldLayoutId id="2147483861" r:id="rId27"/>
    <p:sldLayoutId id="2147483862" r:id="rId28"/>
    <p:sldLayoutId id="2147483863" r:id="rId29"/>
    <p:sldLayoutId id="2147483864" r:id="rId30"/>
    <p:sldLayoutId id="2147483865" r:id="rId31"/>
    <p:sldLayoutId id="2147483866" r:id="rId32"/>
    <p:sldLayoutId id="2147483867" r:id="rId33"/>
    <p:sldLayoutId id="2147483868" r:id="rId34"/>
  </p:sldLayoutIdLst>
  <p:hf hdr="0" ftr="0" dt="0"/>
  <p:txStyles>
    <p:titleStyle>
      <a:lvl1pPr algn="ctr" defTabSz="891865" rtl="0" eaLnBrk="1" latinLnBrk="0" hangingPunct="1">
        <a:spcBef>
          <a:spcPct val="0"/>
        </a:spcBef>
        <a:buNone/>
        <a:defRPr sz="427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4449" indent="-334449" algn="l" defTabSz="891865" rtl="0" eaLnBrk="1" latinLnBrk="0" hangingPunct="1">
        <a:spcBef>
          <a:spcPct val="20000"/>
        </a:spcBef>
        <a:buFont typeface="Arial" pitchFamily="34" charset="0"/>
        <a:buChar char="•"/>
        <a:defRPr sz="3079" kern="1200">
          <a:solidFill>
            <a:schemeClr val="tx1"/>
          </a:solidFill>
          <a:latin typeface="+mn-lt"/>
          <a:ea typeface="+mn-ea"/>
          <a:cs typeface="+mn-cs"/>
        </a:defRPr>
      </a:lvl1pPr>
      <a:lvl2pPr marL="724640" indent="-278708" algn="l" defTabSz="891865" rtl="0" eaLnBrk="1" latinLnBrk="0" hangingPunct="1">
        <a:spcBef>
          <a:spcPct val="20000"/>
        </a:spcBef>
        <a:buFont typeface="Arial" pitchFamily="34" charset="0"/>
        <a:buChar char="–"/>
        <a:defRPr sz="2737" kern="1200">
          <a:solidFill>
            <a:schemeClr val="tx1"/>
          </a:solidFill>
          <a:latin typeface="+mn-lt"/>
          <a:ea typeface="+mn-ea"/>
          <a:cs typeface="+mn-cs"/>
        </a:defRPr>
      </a:lvl2pPr>
      <a:lvl3pPr marL="1114832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2309" kern="1200">
          <a:solidFill>
            <a:schemeClr val="tx1"/>
          </a:solidFill>
          <a:latin typeface="+mn-lt"/>
          <a:ea typeface="+mn-ea"/>
          <a:cs typeface="+mn-cs"/>
        </a:defRPr>
      </a:lvl3pPr>
      <a:lvl4pPr marL="1560764" indent="-222966" algn="l" defTabSz="891865" rtl="0" eaLnBrk="1" latinLnBrk="0" hangingPunct="1">
        <a:spcBef>
          <a:spcPct val="20000"/>
        </a:spcBef>
        <a:buFont typeface="Arial" pitchFamily="34" charset="0"/>
        <a:buChar char="–"/>
        <a:defRPr sz="1967" kern="1200">
          <a:solidFill>
            <a:schemeClr val="tx1"/>
          </a:solidFill>
          <a:latin typeface="+mn-lt"/>
          <a:ea typeface="+mn-ea"/>
          <a:cs typeface="+mn-cs"/>
        </a:defRPr>
      </a:lvl4pPr>
      <a:lvl5pPr marL="2006697" indent="-222966" algn="l" defTabSz="891865" rtl="0" eaLnBrk="1" latinLnBrk="0" hangingPunct="1">
        <a:spcBef>
          <a:spcPct val="20000"/>
        </a:spcBef>
        <a:buFont typeface="Arial" pitchFamily="34" charset="0"/>
        <a:buChar char="»"/>
        <a:defRPr sz="1967" kern="1200">
          <a:solidFill>
            <a:schemeClr val="tx1"/>
          </a:solidFill>
          <a:latin typeface="+mn-lt"/>
          <a:ea typeface="+mn-ea"/>
          <a:cs typeface="+mn-cs"/>
        </a:defRPr>
      </a:lvl5pPr>
      <a:lvl6pPr marL="2452629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6pPr>
      <a:lvl7pPr marL="2898562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7pPr>
      <a:lvl8pPr marL="3344495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8pPr>
      <a:lvl9pPr marL="3790427" indent="-222966" algn="l" defTabSz="891865" rtl="0" eaLnBrk="1" latinLnBrk="0" hangingPunct="1">
        <a:spcBef>
          <a:spcPct val="20000"/>
        </a:spcBef>
        <a:buFont typeface="Arial" pitchFamily="34" charset="0"/>
        <a:buChar char="•"/>
        <a:defRPr sz="19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1pPr>
      <a:lvl2pPr marL="445933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2pPr>
      <a:lvl3pPr marL="891865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3pPr>
      <a:lvl4pPr marL="1337798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4pPr>
      <a:lvl5pPr marL="1783730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5pPr>
      <a:lvl6pPr marL="2229663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6pPr>
      <a:lvl7pPr marL="2675596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7pPr>
      <a:lvl8pPr marL="3121528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8pPr>
      <a:lvl9pPr marL="3567461" algn="l" defTabSz="891865" rtl="0" eaLnBrk="1" latinLnBrk="0" hangingPunct="1">
        <a:defRPr sz="179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9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369308"/>
              </p:ext>
            </p:extLst>
          </p:nvPr>
        </p:nvGraphicFramePr>
        <p:xfrm>
          <a:off x="155923" y="1814436"/>
          <a:ext cx="8819119" cy="161527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22664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526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3244">
                <a:tc>
                  <a:txBody>
                    <a:bodyPr/>
                    <a:lstStyle/>
                    <a:p>
                      <a:r>
                        <a:rPr lang="ru-RU" sz="1500" u="none" strike="noStrike" kern="1200" baseline="0" dirty="0" smtClean="0">
                          <a:latin typeface="Book Antiqua" panose="02040602050305030304" pitchFamily="18" charset="0"/>
                        </a:rPr>
                        <a:t>Наименование проекта (полное):</a:t>
                      </a:r>
                      <a:endParaRPr lang="ru-RU" sz="1500" b="0" dirty="0">
                        <a:solidFill>
                          <a:schemeClr val="bg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Проект организации летнего отдыха детей и подростков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«Могу научить!»</a:t>
                      </a:r>
                      <a:endParaRPr kumimoji="0" lang="ru-RU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500" b="0" dirty="0">
                        <a:solidFill>
                          <a:schemeClr val="bg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2026">
                <a:tc>
                  <a:txBody>
                    <a:bodyPr/>
                    <a:lstStyle/>
                    <a:p>
                      <a:pPr marL="0" marR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Автор проекта: </a:t>
                      </a:r>
                    </a:p>
                    <a:p>
                      <a:endParaRPr lang="ru-RU" sz="1500" b="0" i="0" u="none" strike="noStrike" kern="1200" baseline="0" dirty="0">
                        <a:solidFill>
                          <a:schemeClr val="bg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Коллектив Центральной районной библиотеки АУ «Культура» </a:t>
                      </a:r>
                      <a:r>
                        <a:rPr kumimoji="0" lang="ru-RU" sz="15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Нижнетавдинского</a:t>
                      </a: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муниципального района</a:t>
                      </a:r>
                      <a:endParaRPr lang="ru-RU" sz="1500" b="0" dirty="0">
                        <a:solidFill>
                          <a:schemeClr val="accent4">
                            <a:lumMod val="10000"/>
                          </a:schemeClr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10847886"/>
              </p:ext>
            </p:extLst>
          </p:nvPr>
        </p:nvGraphicFramePr>
        <p:xfrm>
          <a:off x="163975" y="3429706"/>
          <a:ext cx="8803017" cy="2829024"/>
        </p:xfrm>
        <a:graphic>
          <a:graphicData uri="http://schemas.openxmlformats.org/drawingml/2006/table">
            <a:tbl>
              <a:tblPr firstRow="1" firstCol="1" bandRow="1">
                <a:tableStyleId>{8EC20E35-A176-4012-BC5E-935CFFF8708E}</a:tableStyleId>
              </a:tblPr>
              <a:tblGrid>
                <a:gridCol w="2251046">
                  <a:extLst>
                    <a:ext uri="{9D8B030D-6E8A-4147-A177-3AD203B41FA5}">
                      <a16:colId xmlns:a16="http://schemas.microsoft.com/office/drawing/2014/main" val="1973703757"/>
                    </a:ext>
                  </a:extLst>
                </a:gridCol>
                <a:gridCol w="6551971">
                  <a:extLst>
                    <a:ext uri="{9D8B030D-6E8A-4147-A177-3AD203B41FA5}">
                      <a16:colId xmlns:a16="http://schemas.microsoft.com/office/drawing/2014/main" val="119063058"/>
                    </a:ext>
                  </a:extLst>
                </a:gridCol>
              </a:tblGrid>
              <a:tr h="540268">
                <a:tc>
                  <a:txBody>
                    <a:bodyPr/>
                    <a:lstStyle/>
                    <a:p>
                      <a:pPr marL="0" indent="4445" algn="l" defTabSz="1007943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Срок начала и окончания </a:t>
                      </a:r>
                      <a:r>
                        <a:rPr lang="ru-RU" sz="15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проекта:</a:t>
                      </a:r>
                      <a:endParaRPr lang="ru-RU" sz="1500" b="0" i="0" u="none" strike="noStrike" kern="1200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marR="0" lvl="0" indent="4445" algn="ctr" defTabSz="891865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5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01.06.2021г. - 10.09.2021г.</a:t>
                      </a:r>
                      <a:endParaRPr kumimoji="0" lang="ru-RU" sz="15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1725505"/>
                  </a:ext>
                </a:extLst>
              </a:tr>
              <a:tr h="280876">
                <a:tc>
                  <a:txBody>
                    <a:bodyPr/>
                    <a:lstStyle/>
                    <a:p>
                      <a:pPr marL="0" indent="4445" algn="l" defTabSz="1007943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b="0" i="0" u="none" strike="noStrike" kern="1200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28360854"/>
                  </a:ext>
                </a:extLst>
              </a:tr>
              <a:tr h="540268">
                <a:tc>
                  <a:txBody>
                    <a:bodyPr/>
                    <a:lstStyle/>
                    <a:p>
                      <a:pPr marL="0" marR="0" lvl="0" indent="4445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Функциональный заказчик:</a:t>
                      </a:r>
                    </a:p>
                    <a:p>
                      <a:pPr marL="0" marR="0" lvl="0" indent="4445" algn="l" defTabSz="1007943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b="0" i="0" u="none" strike="noStrike" kern="1200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Book Antiqua" panose="02040602050305030304" pitchFamily="18" charset="0"/>
                        </a:rPr>
                        <a:t>Автономное учреждение «Культура»</a:t>
                      </a:r>
                      <a:r>
                        <a:rPr lang="ru-RU" sz="1500" baseline="0" dirty="0" smtClean="0">
                          <a:effectLst/>
                          <a:latin typeface="Book Antiqua" panose="02040602050305030304" pitchFamily="18" charset="0"/>
                        </a:rPr>
                        <a:t> - директор</a:t>
                      </a:r>
                    </a:p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baseline="0" dirty="0" err="1" smtClean="0">
                          <a:effectLst/>
                          <a:latin typeface="Book Antiqua" panose="02040602050305030304" pitchFamily="18" charset="0"/>
                        </a:rPr>
                        <a:t>Буракова</a:t>
                      </a:r>
                      <a:r>
                        <a:rPr lang="ru-RU" sz="1500" baseline="0" dirty="0" smtClean="0">
                          <a:effectLst/>
                          <a:latin typeface="Book Antiqua" panose="02040602050305030304" pitchFamily="18" charset="0"/>
                        </a:rPr>
                        <a:t> Наталья Анатольевна</a:t>
                      </a:r>
                      <a:endParaRPr lang="ru-RU" sz="1500" dirty="0" smtClean="0">
                        <a:solidFill>
                          <a:srgbClr val="FF0000"/>
                        </a:solidFill>
                        <a:effectLst/>
                        <a:latin typeface="Book Antiqua" panose="0204060205030503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Book Antiqua" panose="020406020503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200329"/>
                  </a:ext>
                </a:extLst>
              </a:tr>
              <a:tr h="540268">
                <a:tc>
                  <a:txBody>
                    <a:bodyPr/>
                    <a:lstStyle/>
                    <a:p>
                      <a:pPr marL="0" marR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Место реализации проекта:</a:t>
                      </a:r>
                    </a:p>
                    <a:p>
                      <a:endParaRPr lang="ru-RU" sz="1200" dirty="0"/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err="1" smtClean="0">
                          <a:latin typeface="Book Antiqua" panose="02040602050305030304" pitchFamily="18" charset="0"/>
                        </a:rPr>
                        <a:t>Антикафе</a:t>
                      </a:r>
                      <a:r>
                        <a:rPr lang="ru-RU" sz="1500" baseline="0" dirty="0" smtClean="0">
                          <a:latin typeface="Book Antiqua" panose="02040602050305030304" pitchFamily="18" charset="0"/>
                        </a:rPr>
                        <a:t> ЦРБ, ул. Мира, 10., с. Нижняя Тавда, Тюменская область</a:t>
                      </a:r>
                      <a:endParaRPr lang="ru-RU" sz="15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Book Antiqua" panose="020406020503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517373"/>
                  </a:ext>
                </a:extLst>
              </a:tr>
              <a:tr h="467181">
                <a:tc>
                  <a:txBody>
                    <a:bodyPr/>
                    <a:lstStyle/>
                    <a:p>
                      <a:pPr marL="0" indent="4445" algn="l" defTabSz="1007943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Адресат проектной деятельности:</a:t>
                      </a:r>
                      <a:endParaRPr lang="ru-RU" sz="1200" b="0" i="0" u="none" strike="noStrike" kern="1200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 smtClean="0">
                          <a:effectLst/>
                          <a:latin typeface="Book Antiqua" panose="02040602050305030304" pitchFamily="18" charset="0"/>
                        </a:rPr>
                        <a:t>Юношество, в возрасте от 15 до 20 лет, в количестве 65 человек,</a:t>
                      </a:r>
                    </a:p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500" kern="1200" dirty="0" smtClean="0">
                          <a:effectLst/>
                          <a:latin typeface="Book Antiqua" panose="02040602050305030304" pitchFamily="18" charset="0"/>
                        </a:rPr>
                        <a:t> в том числе из б/д «Группа особого внимания»</a:t>
                      </a:r>
                      <a:endParaRPr lang="ru-RU" sz="1500" dirty="0" smtClean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Book Antiqua" panose="0204060205030503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90170" indent="4445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500" dirty="0">
                        <a:solidFill>
                          <a:schemeClr val="accent4">
                            <a:lumMod val="10000"/>
                          </a:schemeClr>
                        </a:solidFill>
                        <a:effectLst/>
                        <a:latin typeface="Book Antiqua" panose="0204060205030503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1723" marR="21723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502" y="76201"/>
            <a:ext cx="1231867" cy="114300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02445" y="379454"/>
            <a:ext cx="2091109" cy="536494"/>
          </a:xfrm>
          <a:prstGeom prst="rect">
            <a:avLst/>
          </a:prstGeom>
        </p:spPr>
      </p:pic>
      <p:pic>
        <p:nvPicPr>
          <p:cNvPr id="7" name="Рисунок 6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432" y="152401"/>
            <a:ext cx="1335405" cy="10668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99247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049587"/>
              </p:ext>
            </p:extLst>
          </p:nvPr>
        </p:nvGraphicFramePr>
        <p:xfrm>
          <a:off x="411818" y="1277332"/>
          <a:ext cx="8251536" cy="4152325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199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3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30465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1.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Реализация собственных замыслов молодежи в реальных социальных условиях;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30465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2.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Осознание участниками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проекта </a:t>
                      </a: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своей роли в жизни молодежного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сообщества, значение их труда, творчества для блага других;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30465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3.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Наличие у подростков навыков рефлексии, в том числе навыков анализа своих интересов, способностей, возможностей, своего личного и профессионального опыта;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0465">
                <a:tc>
                  <a:txBody>
                    <a:bodyPr/>
                    <a:lstStyle/>
                    <a:p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4.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Повышение культурного уровня молодежи,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развитие творческого потенциала, стремлений активно участвовать в районных</a:t>
                      </a:r>
                      <a:r>
                        <a:rPr lang="ru-RU" sz="1400" b="0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400" b="0" kern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мероприятиях;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0465">
                <a:tc>
                  <a:txBody>
                    <a:bodyPr/>
                    <a:lstStyle/>
                    <a:p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5.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Увеличение посещений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молодежью </a:t>
                      </a:r>
                      <a:r>
                        <a:rPr lang="ru-RU" sz="1400" b="0" baseline="0" dirty="0" err="1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Антикафе</a:t>
                      </a:r>
                      <a:r>
                        <a:rPr lang="ru-RU" sz="1400" b="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для проведения летнего досуга.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84876110"/>
                  </a:ext>
                </a:extLst>
              </a:tr>
            </a:tbl>
          </a:graphicData>
        </a:graphic>
      </p:graphicFrame>
      <p:sp>
        <p:nvSpPr>
          <p:cNvPr id="5" name="Пятиугольник 3">
            <a:extLst>
              <a:ext uri="{FF2B5EF4-FFF2-40B4-BE49-F238E27FC236}">
                <a16:creationId xmlns:a16="http://schemas.microsoft.com/office/drawing/2014/main" id="{9FB373BF-2874-4723-B1F6-DECEB6198106}"/>
              </a:ext>
            </a:extLst>
          </p:cNvPr>
          <p:cNvSpPr/>
          <p:nvPr/>
        </p:nvSpPr>
        <p:spPr>
          <a:xfrm>
            <a:off x="242" y="220795"/>
            <a:ext cx="5400675" cy="554037"/>
          </a:xfrm>
          <a:prstGeom prst="homePlate">
            <a:avLst/>
          </a:prstGeom>
          <a:solidFill>
            <a:srgbClr val="2565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9" name="Заголовок 5">
            <a:extLst>
              <a:ext uri="{FF2B5EF4-FFF2-40B4-BE49-F238E27FC236}">
                <a16:creationId xmlns:a16="http://schemas.microsoft.com/office/drawing/2014/main" id="{457F19D4-F30D-456A-BFF0-0FA57B414320}"/>
              </a:ext>
            </a:extLst>
          </p:cNvPr>
          <p:cNvSpPr txBox="1">
            <a:spLocks/>
          </p:cNvSpPr>
          <p:nvPr/>
        </p:nvSpPr>
        <p:spPr>
          <a:xfrm>
            <a:off x="258586" y="310369"/>
            <a:ext cx="5142331" cy="374888"/>
          </a:xfrm>
          <a:prstGeom prst="rect">
            <a:avLst/>
          </a:prstGeom>
        </p:spPr>
        <p:txBody>
          <a:bodyPr vert="horz" lIns="104287" tIns="52144" rIns="104287" bIns="52144" rtlCol="0" anchor="ctr">
            <a:noAutofit/>
          </a:bodyPr>
          <a:lstStyle>
            <a:lvl1pPr algn="ctr" defTabSz="891865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8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6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ru-RU" sz="1800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Ожидаемые результаты проекта</a:t>
            </a:r>
            <a:r>
              <a:rPr lang="ru-RU" sz="1800" dirty="0">
                <a:solidFill>
                  <a:srgbClr val="FFFFFF"/>
                </a:solidFill>
                <a:latin typeface="Book Antiqua" panose="02040602050305030304" pitchFamily="18" charset="0"/>
              </a:rPr>
              <a:t> 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172" y="165747"/>
            <a:ext cx="1012772" cy="939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796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9496" y="1085961"/>
            <a:ext cx="8313922" cy="4757101"/>
          </a:xfrm>
          <a:prstGeom prst="rect">
            <a:avLst/>
          </a:prstGeom>
          <a:solidFill>
            <a:schemeClr val="bg1"/>
          </a:solidFill>
        </p:spPr>
        <p:txBody>
          <a:bodyPr wrap="square" lIns="78134" tIns="39067" rIns="78134" bIns="39067">
            <a:spAutoFit/>
          </a:bodyPr>
          <a:lstStyle/>
          <a:p>
            <a:pPr lvl="0" indent="450215" algn="just"/>
            <a:r>
              <a:rPr lang="ru-RU" sz="16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Что такое «современная молодежь»? К счастью, она такая разная, что кратко ответить на этот вопрос невозможно. Почему «к счастью»? Да потому, что чем больше разных групп, образов, интересов, тем больше шансов, что каждый подросток сможет найти и проявить себя, свою индивидуальность, свою неповторимость, и в тоже время найти поддержку у тех ровесников, кому близки их беспокойства и интересы.  Это очень важно. </a:t>
            </a:r>
          </a:p>
          <a:p>
            <a:pPr lvl="0" indent="450215" algn="just"/>
            <a:r>
              <a:rPr lang="ru-RU" sz="16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«Могу научить!» предназначен для подростков и направлен на развитие творческого потенциала через практические пробы «умею сам – научу другого», представленные в формате видео-занятий, мастер-классов, интерактивных экскурсий и т.д.</a:t>
            </a:r>
          </a:p>
          <a:p>
            <a:pPr lvl="0" indent="457200" algn="just"/>
            <a:r>
              <a:rPr lang="ru-RU" sz="16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Проект </a:t>
            </a:r>
            <a:r>
              <a:rPr lang="ru-RU" sz="1600" dirty="0" smtClean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реализован </a:t>
            </a:r>
            <a:r>
              <a:rPr lang="ru-RU" sz="16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базе «</a:t>
            </a:r>
            <a:r>
              <a:rPr lang="ru-RU" sz="1600" dirty="0" err="1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Антикафе</a:t>
            </a:r>
            <a:r>
              <a:rPr lang="ru-RU" sz="16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</a:t>
            </a:r>
            <a:r>
              <a:rPr lang="ru-RU" sz="1600" dirty="0">
                <a:solidFill>
                  <a:srgbClr val="00000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Центральной районной </a:t>
            </a:r>
            <a:r>
              <a:rPr lang="ru-RU" sz="1600" dirty="0" smtClean="0">
                <a:solidFill>
                  <a:srgbClr val="00000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библиотеки АУ «Культура» Нижнетавдинского муниципального района, </a:t>
            </a:r>
            <a:r>
              <a:rPr lang="ru-RU" sz="1600" dirty="0">
                <a:solidFill>
                  <a:srgbClr val="000000"/>
                </a:solidFill>
                <a:latin typeface="Book Antiqua" panose="02040602050305030304" pitchFamily="18" charset="0"/>
                <a:cs typeface="Times New Roman" panose="02020603050405020304" pitchFamily="18" charset="0"/>
              </a:rPr>
              <a:t>целью которого является организация досуга детей и подростков. </a:t>
            </a:r>
          </a:p>
          <a:p>
            <a:pPr lvl="0" indent="457200" algn="just"/>
            <a:r>
              <a:rPr lang="ru-RU" sz="16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Новизна проекта заключается в создании практического </a:t>
            </a:r>
            <a:r>
              <a:rPr lang="ru-RU" sz="1600" dirty="0" smtClean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материала</a:t>
            </a:r>
            <a:r>
              <a:rPr lang="ru-RU" sz="16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видео-занятий, видео-советов, мастер-классов, виртуальных экскурсий и использовании его для широкого круга молодежи.</a:t>
            </a:r>
          </a:p>
          <a:p>
            <a:pPr lvl="0" indent="457200"/>
            <a:r>
              <a:rPr lang="ru-RU" sz="1600" dirty="0">
                <a:solidFill>
                  <a:prstClr val="black"/>
                </a:solidFill>
                <a:latin typeface="Book Antiqua" panose="02040602050305030304" pitchFamily="18" charset="0"/>
              </a:rPr>
              <a:t> Как известно, 2021 год объявлен Указом Президента РФ Годом науки и технологий, поэтому в рамках реализации  данного проекта так же будут проведены мероприятия, посвященные этой тематике. </a:t>
            </a:r>
            <a:endParaRPr lang="ru-RU" sz="1600" dirty="0">
              <a:solidFill>
                <a:prstClr val="black"/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ятиугольник 3">
            <a:extLst>
              <a:ext uri="{FF2B5EF4-FFF2-40B4-BE49-F238E27FC236}">
                <a16:creationId xmlns:a16="http://schemas.microsoft.com/office/drawing/2014/main" id="{55284313-CB93-40A4-803D-60E3232DD29F}"/>
              </a:ext>
            </a:extLst>
          </p:cNvPr>
          <p:cNvSpPr/>
          <p:nvPr/>
        </p:nvSpPr>
        <p:spPr>
          <a:xfrm>
            <a:off x="242" y="220795"/>
            <a:ext cx="5400675" cy="554037"/>
          </a:xfrm>
          <a:prstGeom prst="homePlate">
            <a:avLst/>
          </a:prstGeom>
          <a:solidFill>
            <a:srgbClr val="2565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8C37C05A-24BF-4DB5-987F-539798AA18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9496" y="285362"/>
            <a:ext cx="4559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6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dirty="0" smtClean="0">
                <a:solidFill>
                  <a:srgbClr val="FFFFFF"/>
                </a:solidFill>
                <a:latin typeface="Book Antiqua" panose="02040602050305030304" pitchFamily="18" charset="0"/>
              </a:rPr>
              <a:t>Актуальность </a:t>
            </a:r>
            <a:r>
              <a:rPr lang="ru-RU" altLang="ru-RU" dirty="0">
                <a:solidFill>
                  <a:srgbClr val="FFFFFF"/>
                </a:solidFill>
                <a:latin typeface="Book Antiqua" panose="02040602050305030304" pitchFamily="18" charset="0"/>
              </a:rPr>
              <a:t>реализации проекта</a:t>
            </a: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60171" y="40906"/>
            <a:ext cx="1038483" cy="963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27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2175843"/>
              </p:ext>
            </p:extLst>
          </p:nvPr>
        </p:nvGraphicFramePr>
        <p:xfrm>
          <a:off x="264509" y="653226"/>
          <a:ext cx="8558453" cy="607417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391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5822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399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864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41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981350">
                <a:tc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Цель 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проекта: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solidFill>
                            <a:srgbClr val="212529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условий для развития творческого потенциала, повышение уровня культуры и восполнения потребности в коммуникациях, обучении, гражданско-патриотическом воспитании, и социальной активности в молодежной среде.</a:t>
                      </a:r>
                      <a:endParaRPr lang="ru-RU" sz="1400" b="0" dirty="0" smtClean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1842">
                <a:tc>
                  <a:txBody>
                    <a:bodyPr/>
                    <a:lstStyle/>
                    <a:p>
                      <a:pPr marL="0" marR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Задачи проекта: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  <a:p>
                      <a:endParaRPr lang="ru-RU" sz="1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1.Обеспечить возможность подросткам попробовать себя в роли мастера, наставника; 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Создать условия для публичной презентации первых проб в своем творческом направлении;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3.Организовать участие подростков в реальном правлении своей жизнедеятельностью, делегирование ответственности за принимаемое решение, через проведение мастер- классов и общих дел на вечерней площадке</a:t>
                      </a:r>
                      <a:r>
                        <a:rPr lang="ru-RU" sz="1400" b="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 smtClean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4.Вовлечь подростков в активную деятельность в условиях вечерней опорной площадки с учетом их интереса и возрастных особенностей</a:t>
                      </a:r>
                      <a:r>
                        <a:rPr lang="ru-RU" sz="1400" b="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400" b="0" dirty="0" smtClean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5.Развивать у подростков навыки конструктивного общения со сверстниками и взрослыми;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b="0" dirty="0" smtClean="0">
                          <a:effectLst/>
                          <a:latin typeface="Book Antiqua" panose="0204060205030503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6.Обеспечить профилактику безнадзорности детей.</a:t>
                      </a:r>
                      <a:endParaRPr lang="ru-RU" sz="1400" b="0" dirty="0"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454">
                <a:tc rowSpan="3">
                  <a:txBody>
                    <a:bodyPr/>
                    <a:lstStyle/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Показатели</a:t>
                      </a:r>
                    </a:p>
                    <a:p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проекта</a:t>
                      </a:r>
                    </a:p>
                    <a:p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по годам</a:t>
                      </a:r>
                    </a:p>
                    <a:p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(одноразовый охват)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План на 2021 год</a:t>
                      </a:r>
                    </a:p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(количество человек)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Период, </a:t>
                      </a: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год*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454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l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dirty="0">
                        <a:solidFill>
                          <a:schemeClr val="accent2"/>
                        </a:solidFill>
                      </a:endParaRPr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accent2">
                          <a:lumMod val="40000"/>
                          <a:lumOff val="60000"/>
                        </a:schemeClr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2018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2019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2020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21112">
                <a:tc vMerge="1">
                  <a:txBody>
                    <a:bodyPr/>
                    <a:lstStyle/>
                    <a:p>
                      <a:endParaRPr lang="ru-RU" sz="1800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Book Antiqua" panose="02040602050305030304" pitchFamily="18" charset="0"/>
                        </a:rPr>
                        <a:t>65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latin typeface="Book Antiqua" panose="02040602050305030304" pitchFamily="18" charset="0"/>
                        </a:rPr>
                        <a:t>67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44</a:t>
                      </a:r>
                      <a:endParaRPr lang="ru-RU" sz="1400" b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794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dirty="0" smtClean="0">
                          <a:solidFill>
                            <a:srgbClr val="002060"/>
                          </a:solidFill>
                          <a:latin typeface="Book Antiqua" panose="02040602050305030304" pitchFamily="18" charset="0"/>
                        </a:rPr>
                        <a:t>-</a:t>
                      </a:r>
                      <a:endParaRPr lang="ru-RU" sz="1400" b="0" dirty="0">
                        <a:solidFill>
                          <a:srgbClr val="002060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" name="Пятиугольник 3">
            <a:extLst>
              <a:ext uri="{FF2B5EF4-FFF2-40B4-BE49-F238E27FC236}">
                <a16:creationId xmlns:a16="http://schemas.microsoft.com/office/drawing/2014/main" id="{2273AC6A-97CA-460F-9D46-2D341B780118}"/>
              </a:ext>
            </a:extLst>
          </p:cNvPr>
          <p:cNvSpPr/>
          <p:nvPr/>
        </p:nvSpPr>
        <p:spPr>
          <a:xfrm>
            <a:off x="0" y="72184"/>
            <a:ext cx="5400675" cy="554037"/>
          </a:xfrm>
          <a:prstGeom prst="homePlate">
            <a:avLst/>
          </a:prstGeom>
          <a:solidFill>
            <a:srgbClr val="2565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64509" y="161758"/>
            <a:ext cx="4551069" cy="374888"/>
          </a:xfrm>
        </p:spPr>
        <p:txBody>
          <a:bodyPr anchor="ctr">
            <a:noAutofit/>
          </a:bodyPr>
          <a:lstStyle/>
          <a:p>
            <a:pPr algn="l" defTabSz="914406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ru-RU" sz="1800" dirty="0">
                <a:solidFill>
                  <a:srgbClr val="FFFFFF"/>
                </a:solidFill>
                <a:latin typeface="Book Antiqua" panose="02040602050305030304" pitchFamily="18" charset="0"/>
                <a:ea typeface="+mn-ea"/>
                <a:cs typeface="+mn-cs"/>
              </a:rPr>
              <a:t>Целеполагание проекта  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5790" y="72184"/>
            <a:ext cx="782626" cy="7261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5107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ятиугольник 3">
            <a:extLst>
              <a:ext uri="{FF2B5EF4-FFF2-40B4-BE49-F238E27FC236}">
                <a16:creationId xmlns:a16="http://schemas.microsoft.com/office/drawing/2014/main" id="{2273AC6A-97CA-460F-9D46-2D341B780118}"/>
              </a:ext>
            </a:extLst>
          </p:cNvPr>
          <p:cNvSpPr/>
          <p:nvPr/>
        </p:nvSpPr>
        <p:spPr>
          <a:xfrm>
            <a:off x="242" y="220795"/>
            <a:ext cx="5400675" cy="554037"/>
          </a:xfrm>
          <a:prstGeom prst="homePlate">
            <a:avLst/>
          </a:prstGeom>
          <a:solidFill>
            <a:srgbClr val="2565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58586" y="310369"/>
            <a:ext cx="4551069" cy="374888"/>
          </a:xfrm>
        </p:spPr>
        <p:txBody>
          <a:bodyPr anchor="ctr">
            <a:noAutofit/>
          </a:bodyPr>
          <a:lstStyle/>
          <a:p>
            <a:pPr algn="l" defTabSz="914406" fontAlgn="base">
              <a:lnSpc>
                <a:spcPct val="100000"/>
              </a:lnSpc>
              <a:spcAft>
                <a:spcPct val="0"/>
              </a:spcAft>
              <a:defRPr/>
            </a:pPr>
            <a:r>
              <a:rPr lang="ru-RU" sz="1800" dirty="0" smtClean="0">
                <a:solidFill>
                  <a:srgbClr val="FFFFFF"/>
                </a:solidFill>
                <a:latin typeface="Book Antiqua" panose="02040602050305030304" pitchFamily="18" charset="0"/>
                <a:ea typeface="+mn-ea"/>
                <a:cs typeface="+mn-cs"/>
              </a:rPr>
              <a:t>Партнерские отношения </a:t>
            </a:r>
            <a:endParaRPr lang="ru-RU" sz="1800" dirty="0">
              <a:solidFill>
                <a:srgbClr val="FFFFFF"/>
              </a:solidFill>
              <a:latin typeface="Book Antiqua" panose="02040602050305030304" pitchFamily="18" charset="0"/>
              <a:ea typeface="+mn-ea"/>
              <a:cs typeface="+mn-cs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05732" y="0"/>
            <a:ext cx="1061126" cy="984577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58587" y="1281329"/>
            <a:ext cx="8560560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</a:t>
            </a:r>
            <a:r>
              <a:rPr lang="ru-RU" sz="1400" dirty="0" smtClean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труктурные </a:t>
            </a: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подразделения АУ «Культура» (организация и проведение совместных мероприятий); 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Администрация </a:t>
            </a:r>
            <a:r>
              <a:rPr lang="ru-RU" sz="1400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Нижнетавдинского</a:t>
            </a: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муниципального района; </a:t>
            </a:r>
            <a:endParaRPr lang="ru-RU" sz="1400" dirty="0">
              <a:solidFill>
                <a:prstClr val="black"/>
              </a:solidFill>
              <a:latin typeface="Book Antiqua" panose="0204060205030503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Управление образования </a:t>
            </a:r>
            <a:r>
              <a:rPr lang="ru-RU" sz="1400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Нижнетавдинского</a:t>
            </a: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района, МАОУ «</a:t>
            </a:r>
            <a:r>
              <a:rPr lang="ru-RU" sz="1400" dirty="0" err="1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Нижнетавдинская</a:t>
            </a: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СОШ», МАУ КЦСОН «Тавда» (обмен информацией о подростках </a:t>
            </a: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оказавшиеся в трудной жизненной ситуации);</a:t>
            </a:r>
          </a:p>
          <a:p>
            <a:pPr marL="285750" lvl="0" indent="-285750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Информационно- издательский центр «Светлый путь», радио «Тавда-Вести» (освещение в СМИ о работе проекта: проводимых мероприятиях, интервью с сотрудниками и т.д.)</a:t>
            </a:r>
          </a:p>
          <a:p>
            <a:pPr marL="285750" lvl="0" indent="-285750" algn="just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ru-RU" sz="14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др. организаций по согласованию.</a:t>
            </a:r>
          </a:p>
        </p:txBody>
      </p:sp>
    </p:spTree>
    <p:extLst>
      <p:ext uri="{BB962C8B-B14F-4D97-AF65-F5344CB8AC3E}">
        <p14:creationId xmlns:p14="http://schemas.microsoft.com/office/powerpoint/2010/main" val="518314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ятиугольник 3">
            <a:extLst>
              <a:ext uri="{FF2B5EF4-FFF2-40B4-BE49-F238E27FC236}">
                <a16:creationId xmlns:a16="http://schemas.microsoft.com/office/drawing/2014/main" id="{7369D424-84C3-4DE5-AAE2-3F1EC6F3C275}"/>
              </a:ext>
            </a:extLst>
          </p:cNvPr>
          <p:cNvSpPr/>
          <p:nvPr/>
        </p:nvSpPr>
        <p:spPr>
          <a:xfrm>
            <a:off x="242" y="254131"/>
            <a:ext cx="5400675" cy="554037"/>
          </a:xfrm>
          <a:prstGeom prst="homePlate">
            <a:avLst/>
          </a:prstGeom>
          <a:solidFill>
            <a:srgbClr val="2565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239205" y="399068"/>
            <a:ext cx="4450361" cy="386393"/>
          </a:xfrm>
        </p:spPr>
        <p:txBody>
          <a:bodyPr anchor="ctr">
            <a:noAutofit/>
          </a:bodyPr>
          <a:lstStyle/>
          <a:p>
            <a:pPr algn="l" defTabSz="914406" fontAlgn="base">
              <a:lnSpc>
                <a:spcPct val="85000"/>
              </a:lnSpc>
              <a:spcAft>
                <a:spcPct val="0"/>
              </a:spcAft>
              <a:defRPr/>
            </a:pPr>
            <a:r>
              <a:rPr lang="ru-RU" sz="1800" dirty="0" smtClean="0">
                <a:solidFill>
                  <a:srgbClr val="FFFFFF"/>
                </a:solidFill>
                <a:latin typeface="Book Antiqua" panose="02040602050305030304" pitchFamily="18" charset="0"/>
                <a:ea typeface="+mn-ea"/>
                <a:cs typeface="+mn-cs"/>
              </a:rPr>
              <a:t>Программа проекта </a:t>
            </a:r>
            <a:endParaRPr lang="ru-RU" sz="1800" dirty="0">
              <a:solidFill>
                <a:srgbClr val="FFFFFF"/>
              </a:solidFill>
              <a:latin typeface="Book Antiqua" panose="02040602050305030304" pitchFamily="18" charset="0"/>
              <a:ea typeface="+mn-ea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237778" y="1265075"/>
            <a:ext cx="860257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indent="448310" algn="just"/>
            <a:r>
              <a:rPr lang="ru-RU" sz="16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Практические пробы «умею сам – научу другого» - основа проекта «Могу научить!», с их помощью подростки имеют возможность попробовать себя в роли мастера, наставника. Они примеряют на себя новую социальную роль – роль взрослого. </a:t>
            </a:r>
          </a:p>
          <a:p>
            <a:pPr lvl="0" indent="448310" algn="just"/>
            <a:r>
              <a:rPr lang="ru-RU" sz="16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Большую популярность на сегодняшний день в мире набирает новый формат обучения - видео-уроки (занятия). Это связано с особенностями субкультуры современной молодежи. Они с легкостью ориентируются в просторах интернета, многие ведут блоги, свой канал на </a:t>
            </a:r>
            <a:r>
              <a:rPr lang="ru-RU" sz="1600" dirty="0" err="1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YouTube</a:t>
            </a:r>
            <a:r>
              <a:rPr lang="ru-RU" sz="1600" dirty="0">
                <a:solidFill>
                  <a:srgbClr val="000000"/>
                </a:solidFill>
                <a:latin typeface="Book Antiqua" panose="02040602050305030304" pitchFamily="18" charset="0"/>
                <a:ea typeface="Calibri" panose="020F0502020204030204" pitchFamily="34" charset="0"/>
              </a:rPr>
              <a:t>. Поэтому, видео-занятия - это уникальная возможность для подростков и молодежи приобрести навык публичных выступлений, а также получения информации посредством цифрового носителя, умение ее воспринимать и применять на практике.</a:t>
            </a:r>
            <a:endParaRPr lang="ru-RU" sz="1600" dirty="0">
              <a:solidFill>
                <a:prstClr val="black"/>
              </a:solidFill>
              <a:latin typeface="Book Antiqua" panose="02040602050305030304" pitchFamily="18" charset="0"/>
              <a:ea typeface="Times New Roman" panose="02020603050405020304" pitchFamily="18" charset="0"/>
            </a:endParaRPr>
          </a:p>
          <a:p>
            <a:pPr lvl="0" algn="just"/>
            <a:r>
              <a:rPr lang="ru-RU" sz="1600" dirty="0">
                <a:solidFill>
                  <a:prstClr val="black"/>
                </a:solidFill>
                <a:latin typeface="Book Antiqua" panose="0204060205030503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В ходе реализации проекта заинтересованность молодежи к способам самореализации и творческой активности возрастет. Культурный досуг молодежи будет более разнообразным и творчески направленным. А приобретенный опыт будет полезным дополнением в учебной или же трудовой деятельности. Так как знания, навыки и умения будут предоставляться не в виде информации для «зубрешки», а как интерактивное действие с полным погружением в данную тему, где все участники смогут отработать на практике полученные знания.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7108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541200"/>
              </p:ext>
            </p:extLst>
          </p:nvPr>
        </p:nvGraphicFramePr>
        <p:xfrm>
          <a:off x="177824" y="716325"/>
          <a:ext cx="8795494" cy="5875373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7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205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31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7657">
                  <a:extLst>
                    <a:ext uri="{9D8B030D-6E8A-4147-A177-3AD203B41FA5}">
                      <a16:colId xmlns:a16="http://schemas.microsoft.com/office/drawing/2014/main" val="1450807952"/>
                    </a:ext>
                  </a:extLst>
                </a:gridCol>
                <a:gridCol w="2035185">
                  <a:extLst>
                    <a:ext uri="{9D8B030D-6E8A-4147-A177-3AD203B41FA5}">
                      <a16:colId xmlns:a16="http://schemas.microsoft.com/office/drawing/2014/main" val="100235323"/>
                    </a:ext>
                  </a:extLst>
                </a:gridCol>
              </a:tblGrid>
              <a:tr h="912363">
                <a:tc>
                  <a:txBody>
                    <a:bodyPr/>
                    <a:lstStyle/>
                    <a:p>
                      <a:r>
                        <a:rPr lang="ru-RU" sz="12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№</a:t>
                      </a:r>
                    </a:p>
                    <a:p>
                      <a:r>
                        <a:rPr lang="ru-RU" sz="12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п/п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Наименование мероприятия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Дата и время проведения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Место проведения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1200" b="0" i="0" u="none" strike="noStrike" kern="1200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1.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Вечер</a:t>
                      </a: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 встречи «Летний старт»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err="1" smtClean="0">
                          <a:latin typeface="Book Antiqua" panose="02040602050305030304" pitchFamily="18" charset="0"/>
                        </a:rPr>
                        <a:t>Квест</a:t>
                      </a:r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 «</a:t>
                      </a:r>
                      <a:r>
                        <a:rPr lang="en-US" sz="1200" b="0" i="0" dirty="0" smtClean="0">
                          <a:solidFill>
                            <a:srgbClr val="333333"/>
                          </a:solidFill>
                          <a:effectLst/>
                          <a:latin typeface="Book Antiqua" panose="02040602050305030304" pitchFamily="18" charset="0"/>
                        </a:rPr>
                        <a:t>IQ-</a:t>
                      </a:r>
                      <a:r>
                        <a:rPr lang="ru-RU" sz="1200" b="0" i="0" dirty="0" smtClean="0">
                          <a:solidFill>
                            <a:srgbClr val="333333"/>
                          </a:solidFill>
                          <a:effectLst/>
                          <a:latin typeface="Book Antiqua" panose="02040602050305030304" pitchFamily="18" charset="0"/>
                        </a:rPr>
                        <a:t>Элемент</a:t>
                      </a: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»</a:t>
                      </a:r>
                      <a:endParaRPr lang="ru-RU" sz="1200" dirty="0" smtClean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07.06.2021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18.00-19.30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19.30-21.00</a:t>
                      </a:r>
                      <a:endParaRPr lang="ru-RU" sz="1200" u="none" kern="1200" dirty="0" smtClean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2.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Тимбилдинг "Полигональные фигуры»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   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Скетчинг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для начинающих)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Квест «Космическая лаборатория»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21.06.2021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18.00-19.30</a:t>
                      </a:r>
                    </a:p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19.30-21.00</a:t>
                      </a:r>
                      <a:endParaRPr lang="ru-RU" sz="1200" u="none" kern="1200" dirty="0" smtClean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3.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Коммуникативный тренинг «Ключ к успеху»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    (Нейл Арт)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28.06.2021</a:t>
                      </a:r>
                    </a:p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18.00-19.30</a:t>
                      </a:r>
                    </a:p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19.30-21.00</a:t>
                      </a:r>
                      <a:endParaRPr lang="ru-RU" sz="1200" u="none" kern="1200" dirty="0" smtClean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4.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Вечер памяти  «Это было в июне 41-го года» (к Дню Памяти и Скорби)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  (косметика ручной работы)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Диспут «Молодые в науке: мифы и реалии»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05.07.2021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18.00-19.30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19.30-21.00</a:t>
                      </a:r>
                      <a:endParaRPr lang="ru-RU" sz="1200" u="none" kern="1200" dirty="0" smtClean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5.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Импровизированная игра 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    «Подростковые вечера»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     (воздушные змеи)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Виртуальная экскурсия 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     «Научные музеи мира»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12.07.2021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18.00-19.30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19.30-21.00</a:t>
                      </a:r>
                      <a:endParaRPr lang="ru-RU" sz="1200" u="none" kern="1200" dirty="0" smtClean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Пятиугольник 3">
            <a:extLst>
              <a:ext uri="{FF2B5EF4-FFF2-40B4-BE49-F238E27FC236}">
                <a16:creationId xmlns:a16="http://schemas.microsoft.com/office/drawing/2014/main" id="{7369D424-84C3-4DE5-AAE2-3F1EC6F3C275}"/>
              </a:ext>
            </a:extLst>
          </p:cNvPr>
          <p:cNvSpPr/>
          <p:nvPr/>
        </p:nvSpPr>
        <p:spPr>
          <a:xfrm>
            <a:off x="0" y="78467"/>
            <a:ext cx="5400675" cy="554037"/>
          </a:xfrm>
          <a:prstGeom prst="homePlate">
            <a:avLst/>
          </a:prstGeom>
          <a:solidFill>
            <a:srgbClr val="2565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197196" y="162288"/>
            <a:ext cx="4450361" cy="386393"/>
          </a:xfrm>
        </p:spPr>
        <p:txBody>
          <a:bodyPr anchor="ctr">
            <a:noAutofit/>
          </a:bodyPr>
          <a:lstStyle/>
          <a:p>
            <a:pPr algn="l" defTabSz="914406" fontAlgn="base">
              <a:lnSpc>
                <a:spcPct val="85000"/>
              </a:lnSpc>
              <a:spcAft>
                <a:spcPct val="0"/>
              </a:spcAft>
              <a:defRPr/>
            </a:pPr>
            <a:r>
              <a:rPr lang="ru-RU" sz="1800" dirty="0">
                <a:solidFill>
                  <a:srgbClr val="FFFFFF"/>
                </a:solidFill>
                <a:latin typeface="Book Antiqua" panose="02040602050305030304" pitchFamily="18" charset="0"/>
                <a:ea typeface="+mn-ea"/>
                <a:cs typeface="+mn-cs"/>
              </a:rPr>
              <a:t>Календарный план-график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73941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494464"/>
              </p:ext>
            </p:extLst>
          </p:nvPr>
        </p:nvGraphicFramePr>
        <p:xfrm>
          <a:off x="197196" y="716325"/>
          <a:ext cx="8795494" cy="581319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74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830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69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937657">
                  <a:extLst>
                    <a:ext uri="{9D8B030D-6E8A-4147-A177-3AD203B41FA5}">
                      <a16:colId xmlns:a16="http://schemas.microsoft.com/office/drawing/2014/main" val="1450807952"/>
                    </a:ext>
                  </a:extLst>
                </a:gridCol>
                <a:gridCol w="2035185">
                  <a:extLst>
                    <a:ext uri="{9D8B030D-6E8A-4147-A177-3AD203B41FA5}">
                      <a16:colId xmlns:a16="http://schemas.microsoft.com/office/drawing/2014/main" val="100235323"/>
                    </a:ext>
                  </a:extLst>
                </a:gridCol>
              </a:tblGrid>
              <a:tr h="667307">
                <a:tc>
                  <a:txBody>
                    <a:bodyPr/>
                    <a:lstStyle/>
                    <a:p>
                      <a:r>
                        <a:rPr lang="ru-RU" sz="12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№</a:t>
                      </a:r>
                    </a:p>
                    <a:p>
                      <a:r>
                        <a:rPr lang="ru-RU" sz="12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п/п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Наименование мероприятия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Дата и время проведения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Место проведения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0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Ответственный</a:t>
                      </a:r>
                      <a:endParaRPr lang="ru-RU" sz="1200" b="0" i="0" u="none" strike="noStrike" kern="1200" baseline="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6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«Вечер- встречи «И долог век любви…» (к Дню семьи, любви и верности)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  (украшения из эпоксидной       смолы)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PRO–движение книги «Идеи. Гипотезы. Открытия».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19.07.2021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18.00-19.30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19.30-21.00</a:t>
                      </a:r>
                      <a:endParaRPr lang="ru-RU" sz="1200" u="none" kern="1200" dirty="0" smtClean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7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  (картонные конструкции)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Диалоги о здоровье «Сотвори себя сам»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="0" i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Медиапрезентация «Мир научных открытий»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26.07.2021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18.00-19.30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19.30-21.00</a:t>
                      </a:r>
                      <a:endParaRPr lang="ru-RU" sz="1200" u="none" kern="1200" dirty="0" smtClean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8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  (создание декоративных магнитов)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Ток-шоу «Где логика?»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02.08.2021</a:t>
                      </a:r>
                    </a:p>
                    <a:p>
                      <a:pPr marL="0" marR="0" lvl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17.00-18.30</a:t>
                      </a:r>
                    </a:p>
                    <a:p>
                      <a:pPr marL="0" marR="0" lvl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18.30-20.00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9</a:t>
                      </a:r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.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    (создаём мультфильм)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Интеллектуальная игра «Что? Где? Когда?»</a:t>
                      </a:r>
                    </a:p>
                    <a:p>
                      <a:pPr marL="171450" marR="0" lvl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Историческое путешествие 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  «Выдающиеся личности в науке».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09.08.2021</a:t>
                      </a:r>
                    </a:p>
                    <a:p>
                      <a:pPr marL="0" marR="0" lvl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17.00-18.30</a:t>
                      </a:r>
                    </a:p>
                    <a:p>
                      <a:pPr marL="0" marR="0" lvl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18.30-20.00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8648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10.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71450" marR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Прощальный вечер «Встреча перед расставанием»</a:t>
                      </a:r>
                    </a:p>
                    <a:p>
                      <a:pPr marL="171450" marR="0" indent="-17145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Интеллектуальная игра «100 к 1»</a:t>
                      </a:r>
                      <a:endParaRPr lang="ru-RU" sz="1200" baseline="0" dirty="0" smtClean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16.08.2021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17.00-18.30</a:t>
                      </a:r>
                    </a:p>
                    <a:p>
                      <a:pPr algn="ctr"/>
                      <a:r>
                        <a:rPr lang="ru-RU" sz="1200" u="none" kern="1200" dirty="0" smtClean="0">
                          <a:effectLst/>
                          <a:latin typeface="Book Antiqua" panose="02040602050305030304" pitchFamily="18" charset="0"/>
                        </a:rPr>
                        <a:t>18.30-20.00</a:t>
                      </a:r>
                      <a:endParaRPr lang="ru-RU" sz="1200" u="none" kern="1200" dirty="0" smtClean="0">
                        <a:solidFill>
                          <a:schemeClr val="dk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Антикафе  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Савчук О.С.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030277"/>
                  </a:ext>
                </a:extLst>
              </a:tr>
            </a:tbl>
          </a:graphicData>
        </a:graphic>
      </p:graphicFrame>
      <p:sp>
        <p:nvSpPr>
          <p:cNvPr id="9" name="Пятиугольник 3">
            <a:extLst>
              <a:ext uri="{FF2B5EF4-FFF2-40B4-BE49-F238E27FC236}">
                <a16:creationId xmlns:a16="http://schemas.microsoft.com/office/drawing/2014/main" id="{7369D424-84C3-4DE5-AAE2-3F1EC6F3C275}"/>
              </a:ext>
            </a:extLst>
          </p:cNvPr>
          <p:cNvSpPr/>
          <p:nvPr/>
        </p:nvSpPr>
        <p:spPr>
          <a:xfrm>
            <a:off x="0" y="78467"/>
            <a:ext cx="5400675" cy="554037"/>
          </a:xfrm>
          <a:prstGeom prst="homePlate">
            <a:avLst/>
          </a:prstGeom>
          <a:solidFill>
            <a:srgbClr val="2565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197196" y="162288"/>
            <a:ext cx="4450361" cy="386393"/>
          </a:xfrm>
        </p:spPr>
        <p:txBody>
          <a:bodyPr anchor="ctr">
            <a:noAutofit/>
          </a:bodyPr>
          <a:lstStyle/>
          <a:p>
            <a:pPr algn="l" defTabSz="914406" fontAlgn="base">
              <a:lnSpc>
                <a:spcPct val="85000"/>
              </a:lnSpc>
              <a:spcAft>
                <a:spcPct val="0"/>
              </a:spcAft>
              <a:defRPr/>
            </a:pPr>
            <a:r>
              <a:rPr lang="ru-RU" sz="1800" dirty="0">
                <a:solidFill>
                  <a:srgbClr val="FFFFFF"/>
                </a:solidFill>
                <a:latin typeface="Book Antiqua" panose="02040602050305030304" pitchFamily="18" charset="0"/>
                <a:ea typeface="+mn-ea"/>
                <a:cs typeface="+mn-cs"/>
              </a:rPr>
              <a:t>Календарный план-график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7086510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801609"/>
              </p:ext>
            </p:extLst>
          </p:nvPr>
        </p:nvGraphicFramePr>
        <p:xfrm>
          <a:off x="25284" y="717883"/>
          <a:ext cx="8944870" cy="59091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145308">
                  <a:extLst>
                    <a:ext uri="{9D8B030D-6E8A-4147-A177-3AD203B41FA5}">
                      <a16:colId xmlns:a16="http://schemas.microsoft.com/office/drawing/2014/main" val="715649980"/>
                    </a:ext>
                  </a:extLst>
                </a:gridCol>
                <a:gridCol w="29081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03573">
                  <a:extLst>
                    <a:ext uri="{9D8B030D-6E8A-4147-A177-3AD203B41FA5}">
                      <a16:colId xmlns:a16="http://schemas.microsoft.com/office/drawing/2014/main" val="3798094887"/>
                    </a:ext>
                  </a:extLst>
                </a:gridCol>
                <a:gridCol w="2287876">
                  <a:extLst>
                    <a:ext uri="{9D8B030D-6E8A-4147-A177-3AD203B41FA5}">
                      <a16:colId xmlns:a16="http://schemas.microsoft.com/office/drawing/2014/main" val="3164720953"/>
                    </a:ext>
                  </a:extLst>
                </a:gridCol>
              </a:tblGrid>
              <a:tr h="35292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№ п/п</a:t>
                      </a:r>
                      <a:endParaRPr lang="ru-RU" sz="1200" kern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1 этап</a:t>
                      </a: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2 этап 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3 этап </a:t>
                      </a: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63457461"/>
                  </a:ext>
                </a:extLst>
              </a:tr>
              <a:tr h="516556">
                <a:tc>
                  <a:txBody>
                    <a:bodyPr/>
                    <a:lstStyle/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Наименование этапа </a:t>
                      </a:r>
                      <a:endParaRPr lang="ru-RU" sz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Подготовительный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Основной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200" b="1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Заключительный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27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 </a:t>
                      </a: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Сроки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Февраль-май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Июнь-август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Сентябрь</a:t>
                      </a:r>
                      <a:endParaRPr lang="ru-RU" sz="1200" b="1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52549529"/>
                  </a:ext>
                </a:extLst>
              </a:tr>
              <a:tr h="23138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kern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Содержание</a:t>
                      </a: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kern="1200" dirty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 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ru-RU" sz="1200" dirty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750" marR="5375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участие в совещаниях, посвящённых подготовке к проведению летней оздоровительной кампании 2021 г.;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знакомство с правовыми документами нормативной базы, обеспечивающей качественный отдых детей в текущем году;</a:t>
                      </a:r>
                    </a:p>
                    <a:p>
                      <a:pPr marL="0" lvl="0" indent="0" algn="l">
                        <a:buFontTx/>
                        <a:buNone/>
                      </a:pP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р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азработка проекта организации летнего отдыха детей и подростков;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подготовка методического материала для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реализации проекта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be-BY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(сценарии, методические разработки, рекомендации и т.д.);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отбор кадров для работы в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проекте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;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подготовка информационных буклетов, 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разработка рекламного видеоролика и их распространение; 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 marL="0" lvl="0" indent="0" algn="l">
                        <a:buFontTx/>
                        <a:buNone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выступление в МАОУ «</a:t>
                      </a:r>
                      <a:r>
                        <a:rPr lang="ru-RU" sz="1200" b="0" kern="1200" dirty="0" err="1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Нижнетавдинская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СОШ» на классных часах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с целью ознакомления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подростков с данным проектом;</a:t>
                      </a:r>
                    </a:p>
                    <a:p>
                      <a:pPr lvl="0" algn="l"/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выбор форм взаимодействия ЦБС с другими структурными подразделениями АУ «Культура»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и социальными партнерами проекта.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53750" marR="5375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-реализация основной идеи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проекта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набор участников проекта и</a:t>
                      </a:r>
                      <a:endParaRPr lang="ru-RU" sz="1200" b="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вовлечение в его работу;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подведение итогов проекта, награждение активных участников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(в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ручение грамот,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благодарственных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писем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).</a:t>
                      </a:r>
                    </a:p>
                  </a:txBody>
                  <a:tcPr marL="53750" marR="5375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п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одведение итогов работы,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анализ реализации проекта;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-подготовка и предоставление отчетов;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публикация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информации о результатах летнего проекта в</a:t>
                      </a:r>
                      <a:r>
                        <a:rPr lang="ru-RU" sz="1200" b="0" kern="120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200" b="0" kern="120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районной газете «Светлый путь», радио «Тавда-Вести» и на сайте АУ «Культура»;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 оформление фотоотчета о мероприятиях проекта;</a:t>
                      </a:r>
                    </a:p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-</a:t>
                      </a:r>
                      <a:r>
                        <a:rPr lang="ru-RU" sz="1200" b="0" baseline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 </a:t>
                      </a:r>
                      <a:r>
                        <a:rPr lang="ru-RU" sz="1200" b="0" dirty="0" smtClean="0">
                          <a:solidFill>
                            <a:schemeClr val="tx1"/>
                          </a:solidFill>
                          <a:effectLst/>
                          <a:latin typeface="Book Antiqua" panose="02040602050305030304" pitchFamily="18" charset="0"/>
                        </a:rPr>
                        <a:t>планирование перспективы работы с учётом полученных результатов на следующий летний период. </a:t>
                      </a:r>
                      <a:endParaRPr lang="ru-RU" sz="1200" b="0" kern="1200" dirty="0" smtClean="0">
                        <a:solidFill>
                          <a:schemeClr val="tx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53750" marR="53750" marT="0" marB="0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4135056"/>
                  </a:ext>
                </a:extLst>
              </a:tr>
            </a:tbl>
          </a:graphicData>
        </a:graphic>
      </p:graphicFrame>
      <p:sp>
        <p:nvSpPr>
          <p:cNvPr id="8" name="Пятиугольник 3">
            <a:extLst>
              <a:ext uri="{FF2B5EF4-FFF2-40B4-BE49-F238E27FC236}">
                <a16:creationId xmlns:a16="http://schemas.microsoft.com/office/drawing/2014/main" id="{7369D424-84C3-4DE5-AAE2-3F1EC6F3C275}"/>
              </a:ext>
            </a:extLst>
          </p:cNvPr>
          <p:cNvSpPr/>
          <p:nvPr/>
        </p:nvSpPr>
        <p:spPr>
          <a:xfrm>
            <a:off x="18658" y="49281"/>
            <a:ext cx="5400675" cy="554037"/>
          </a:xfrm>
          <a:prstGeom prst="homePlate">
            <a:avLst/>
          </a:prstGeom>
          <a:solidFill>
            <a:srgbClr val="2565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32" y="49281"/>
            <a:ext cx="4752723" cy="505294"/>
          </a:xfrm>
        </p:spPr>
        <p:txBody>
          <a:bodyPr>
            <a:noAutofit/>
          </a:bodyPr>
          <a:lstStyle/>
          <a:p>
            <a:pPr algn="l" defTabSz="914406" fontAlgn="base">
              <a:lnSpc>
                <a:spcPct val="85000"/>
              </a:lnSpc>
              <a:spcAft>
                <a:spcPct val="0"/>
              </a:spcAft>
              <a:defRPr/>
            </a:pPr>
            <a:r>
              <a:rPr lang="ru-RU" sz="1800" dirty="0" smtClean="0">
                <a:solidFill>
                  <a:srgbClr val="FFFFFF"/>
                </a:solidFill>
                <a:latin typeface="Book Antiqua" panose="02040602050305030304" pitchFamily="18" charset="0"/>
                <a:ea typeface="+mn-ea"/>
                <a:cs typeface="+mn-cs"/>
              </a:rPr>
              <a:t>Механизм реализации проекта</a:t>
            </a:r>
            <a:endParaRPr lang="ru-RU" sz="1800" dirty="0">
              <a:solidFill>
                <a:srgbClr val="FFFFFF"/>
              </a:solidFill>
              <a:latin typeface="Book Antiqua" panose="020406020503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319761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081276"/>
              </p:ext>
            </p:extLst>
          </p:nvPr>
        </p:nvGraphicFramePr>
        <p:xfrm>
          <a:off x="128620" y="731739"/>
          <a:ext cx="8774747" cy="57891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535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12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44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9833">
                  <a:extLst>
                    <a:ext uri="{9D8B030D-6E8A-4147-A177-3AD203B41FA5}">
                      <a16:colId xmlns:a16="http://schemas.microsoft.com/office/drawing/2014/main" val="3143527332"/>
                    </a:ext>
                  </a:extLst>
                </a:gridCol>
                <a:gridCol w="11160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47674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584311">
                <a:tc>
                  <a:txBody>
                    <a:bodyPr/>
                    <a:lstStyle/>
                    <a:p>
                      <a:r>
                        <a:rPr lang="ru-RU" sz="12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№</a:t>
                      </a:r>
                    </a:p>
                    <a:p>
                      <a:r>
                        <a:rPr lang="ru-RU" sz="1200" b="0" i="0" u="none" strike="noStrike" kern="1200" baseline="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п/п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b="1" i="0" u="none" strike="noStrike" kern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Наименование мероприятия </a:t>
                      </a:r>
                      <a:endParaRPr lang="ru-RU" sz="1200" b="1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Наименование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Количество</a:t>
                      </a:r>
                      <a:r>
                        <a:rPr lang="ru-RU" sz="1200" baseline="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 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Цена 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Общая сумма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494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1.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Вечер встречи «Летний старт»</a:t>
                      </a:r>
                      <a:endParaRPr kumimoji="0" lang="ru-RU" sz="12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Book Antiqua" panose="02040602050305030304" pitchFamily="18" charset="0"/>
                        <a:ea typeface="+mn-ea"/>
                        <a:cs typeface="+mn-cs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Бумага 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Фломастеры</a:t>
                      </a:r>
                    </a:p>
                    <a:p>
                      <a:pPr algn="l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Ножницы</a:t>
                      </a:r>
                    </a:p>
                    <a:p>
                      <a:pPr algn="l"/>
                      <a:r>
                        <a:rPr lang="ru-RU" sz="1200" b="0" i="0" dirty="0" smtClean="0">
                          <a:solidFill>
                            <a:srgbClr val="212121"/>
                          </a:solidFill>
                          <a:effectLst/>
                          <a:latin typeface="Book Antiqua" panose="02040602050305030304" pitchFamily="18" charset="0"/>
                        </a:rPr>
                        <a:t>Карандаши акварельные набор 18 цветов, ЗХК "Сонет"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2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5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290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192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59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269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870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384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295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1345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4494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2.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 (картина из ниток и гвоздей)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i="0" dirty="0" smtClean="0">
                          <a:solidFill>
                            <a:srgbClr val="212121"/>
                          </a:solidFill>
                          <a:effectLst/>
                          <a:latin typeface="Book Antiqua" panose="02040602050305030304" pitchFamily="18" charset="0"/>
                        </a:rPr>
                        <a:t>Основа для творчества и декорирования «Рамка»</a:t>
                      </a:r>
                      <a:endParaRPr lang="ru-RU" sz="1200" b="0" i="0" dirty="0">
                        <a:solidFill>
                          <a:srgbClr val="21212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20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80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1600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4494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3.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 (</a:t>
                      </a:r>
                      <a:r>
                        <a:rPr kumimoji="0" lang="ru-RU" sz="12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Скетчинг</a:t>
                      </a: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 для начинающих)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i="0" dirty="0" smtClean="0">
                          <a:solidFill>
                            <a:srgbClr val="212121"/>
                          </a:solidFill>
                          <a:effectLst/>
                          <a:latin typeface="Book Antiqua" panose="02040602050305030304" pitchFamily="18" charset="0"/>
                        </a:rPr>
                        <a:t>Акварель художественная «Сонет», набор в кюветах, 24 цвета, 2.5 мл</a:t>
                      </a:r>
                      <a:endParaRPr lang="ru-RU" sz="1200" b="0" i="0" dirty="0">
                        <a:solidFill>
                          <a:srgbClr val="212121"/>
                        </a:solidFill>
                        <a:effectLst/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652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3260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4494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4.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 (украшения из эпоксидной смолы)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i="0" dirty="0" smtClean="0">
                          <a:solidFill>
                            <a:srgbClr val="212121"/>
                          </a:solidFill>
                          <a:effectLst/>
                          <a:latin typeface="Book Antiqua" panose="02040602050305030304" pitchFamily="18" charset="0"/>
                        </a:rPr>
                        <a:t>Эпоксидная смола </a:t>
                      </a:r>
                      <a:r>
                        <a:rPr lang="ru-RU" sz="1200" b="0" i="0" dirty="0" err="1" smtClean="0">
                          <a:solidFill>
                            <a:srgbClr val="212121"/>
                          </a:solidFill>
                          <a:effectLst/>
                          <a:latin typeface="Book Antiqua" panose="02040602050305030304" pitchFamily="18" charset="0"/>
                        </a:rPr>
                        <a:t>Crystal</a:t>
                      </a:r>
                      <a:r>
                        <a:rPr lang="ru-RU" sz="1200" b="0" i="0" dirty="0" smtClean="0">
                          <a:solidFill>
                            <a:srgbClr val="212121"/>
                          </a:solidFill>
                          <a:effectLst/>
                          <a:latin typeface="Book Antiqua" panose="02040602050305030304" pitchFamily="18" charset="0"/>
                        </a:rPr>
                        <a:t> 7, 300 г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1491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4473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4494">
                <a:tc>
                  <a:txBody>
                    <a:bodyPr/>
                    <a:lstStyle/>
                    <a:p>
                      <a:r>
                        <a:rPr lang="ru-RU" sz="1200" dirty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5.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Мастер- класс «Могу научить!» (косметика ручной работы)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200" b="0" i="0" dirty="0" smtClean="0">
                          <a:solidFill>
                            <a:srgbClr val="212121"/>
                          </a:solidFill>
                          <a:effectLst/>
                          <a:latin typeface="Book Antiqua" panose="02040602050305030304" pitchFamily="18" charset="0"/>
                        </a:rPr>
                        <a:t>Мыльная основа прозрачная, 1 кг.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5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316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1580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49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6.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200" baseline="0" dirty="0" smtClean="0">
                          <a:latin typeface="Book Antiqua" panose="02040602050305030304" pitchFamily="18" charset="0"/>
                        </a:rPr>
                        <a:t>Фотозона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Фотобумага </a:t>
                      </a:r>
                    </a:p>
                    <a:p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Бумага самоклеящаяся 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2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300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350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900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700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0434610"/>
                  </a:ext>
                </a:extLst>
              </a:tr>
              <a:tr h="514494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7.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200" u="none" strike="noStrike" kern="1200" cap="none" spc="0" normalizeH="0" baseline="0" noProof="0" dirty="0" smtClean="0">
                          <a:ln>
                            <a:noFill/>
                          </a:ln>
                          <a:effectLst/>
                          <a:uLnTx/>
                          <a:uFillTx/>
                          <a:latin typeface="Book Antiqua" panose="02040602050305030304" pitchFamily="18" charset="0"/>
                        </a:rPr>
                        <a:t>Прощальный вечер «Встреча перед расставанием»</a:t>
                      </a: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Грамота </a:t>
                      </a:r>
                    </a:p>
                    <a:p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Блокнот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20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20</a:t>
                      </a: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190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36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380</a:t>
                      </a:r>
                    </a:p>
                    <a:p>
                      <a:pPr algn="ctr"/>
                      <a:r>
                        <a:rPr lang="ru-RU" sz="1200" dirty="0" smtClean="0">
                          <a:latin typeface="Book Antiqua" panose="02040602050305030304" pitchFamily="18" charset="0"/>
                        </a:rPr>
                        <a:t>720</a:t>
                      </a:r>
                      <a:endParaRPr lang="ru-RU" sz="1200" dirty="0"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0063558"/>
                  </a:ext>
                </a:extLst>
              </a:tr>
              <a:tr h="514494">
                <a:tc gridSpan="5">
                  <a:txBody>
                    <a:bodyPr/>
                    <a:lstStyle/>
                    <a:p>
                      <a:pPr algn="r"/>
                      <a:r>
                        <a:rPr lang="ru-RU" sz="1200" dirty="0" smtClean="0">
                          <a:solidFill>
                            <a:schemeClr val="tx1"/>
                          </a:solidFill>
                          <a:latin typeface="Book Antiqua" panose="02040602050305030304" pitchFamily="18" charset="0"/>
                        </a:rPr>
                        <a:t>ИТОГО:</a:t>
                      </a:r>
                      <a:endParaRPr lang="ru-RU" sz="1200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200" dirty="0"/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500" dirty="0"/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9186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Book Antiqua" panose="02040602050305030304" pitchFamily="18" charset="0"/>
                          <a:ea typeface="+mn-ea"/>
                          <a:cs typeface="+mn-cs"/>
                        </a:rPr>
                        <a:t>16 507</a:t>
                      </a:r>
                    </a:p>
                    <a:p>
                      <a:endParaRPr lang="ru-RU" dirty="0">
                        <a:solidFill>
                          <a:schemeClr val="tx1"/>
                        </a:solidFill>
                        <a:latin typeface="Book Antiqua" panose="02040602050305030304" pitchFamily="18" charset="0"/>
                      </a:endParaRPr>
                    </a:p>
                  </a:txBody>
                  <a:tcPr marL="78203" marR="78203" marT="39101" marB="39101" anchor="ctr">
                    <a:lnL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9" name="Пятиугольник 3">
            <a:extLst>
              <a:ext uri="{FF2B5EF4-FFF2-40B4-BE49-F238E27FC236}">
                <a16:creationId xmlns:a16="http://schemas.microsoft.com/office/drawing/2014/main" id="{7369D424-84C3-4DE5-AAE2-3F1EC6F3C275}"/>
              </a:ext>
            </a:extLst>
          </p:cNvPr>
          <p:cNvSpPr/>
          <p:nvPr/>
        </p:nvSpPr>
        <p:spPr>
          <a:xfrm>
            <a:off x="0" y="73613"/>
            <a:ext cx="5400675" cy="554037"/>
          </a:xfrm>
          <a:prstGeom prst="homePlate">
            <a:avLst/>
          </a:prstGeom>
          <a:solidFill>
            <a:srgbClr val="25656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anchor="ctr"/>
          <a:lstStyle/>
          <a:p>
            <a:pPr marL="0" marR="0" lvl="0" indent="0" algn="ctr" defTabSz="45720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</p:txBody>
      </p:sp>
      <p:sp>
        <p:nvSpPr>
          <p:cNvPr id="4" name="Заголовок 5"/>
          <p:cNvSpPr>
            <a:spLocks noGrp="1"/>
          </p:cNvSpPr>
          <p:nvPr>
            <p:ph type="title"/>
          </p:nvPr>
        </p:nvSpPr>
        <p:spPr>
          <a:xfrm>
            <a:off x="274857" y="177702"/>
            <a:ext cx="3057202" cy="392305"/>
          </a:xfrm>
        </p:spPr>
        <p:txBody>
          <a:bodyPr anchor="ctr">
            <a:noAutofit/>
          </a:bodyPr>
          <a:lstStyle/>
          <a:p>
            <a:pPr algn="l">
              <a:lnSpc>
                <a:spcPct val="85000"/>
              </a:lnSpc>
            </a:pPr>
            <a:r>
              <a:rPr lang="ru-RU" sz="1800" dirty="0">
                <a:solidFill>
                  <a:srgbClr val="FFFFFF"/>
                </a:solidFill>
                <a:latin typeface="Book Antiqua" panose="02040602050305030304" pitchFamily="18" charset="0"/>
                <a:ea typeface="+mn-ea"/>
                <a:cs typeface="+mn-cs"/>
              </a:rPr>
              <a:t>Бюджет проекта</a:t>
            </a:r>
          </a:p>
        </p:txBody>
      </p:sp>
    </p:spTree>
    <p:extLst>
      <p:ext uri="{BB962C8B-B14F-4D97-AF65-F5344CB8AC3E}">
        <p14:creationId xmlns:p14="http://schemas.microsoft.com/office/powerpoint/2010/main" val="250769227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Тема Office">
  <a:themeElements>
    <a:clrScheme name="Брендбук ФУ">
      <a:dk1>
        <a:sysClr val="windowText" lastClr="000000"/>
      </a:dk1>
      <a:lt1>
        <a:sysClr val="window" lastClr="FFFFFF"/>
      </a:lt1>
      <a:dk2>
        <a:srgbClr val="256569"/>
      </a:dk2>
      <a:lt2>
        <a:srgbClr val="797787"/>
      </a:lt2>
      <a:accent1>
        <a:srgbClr val="007D8C"/>
      </a:accent1>
      <a:accent2>
        <a:srgbClr val="0098AF"/>
      </a:accent2>
      <a:accent3>
        <a:srgbClr val="355DA8"/>
      </a:accent3>
      <a:accent4>
        <a:srgbClr val="D70F16"/>
      </a:accent4>
      <a:accent5>
        <a:srgbClr val="02C287"/>
      </a:accent5>
      <a:accent6>
        <a:srgbClr val="002060"/>
      </a:accent6>
      <a:hlink>
        <a:srgbClr val="256569"/>
      </a:hlink>
      <a:folHlink>
        <a:srgbClr val="25656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Тема Office">
  <a:themeElements>
    <a:clrScheme name="Брендбук ФУ">
      <a:dk1>
        <a:sysClr val="windowText" lastClr="000000"/>
      </a:dk1>
      <a:lt1>
        <a:sysClr val="window" lastClr="FFFFFF"/>
      </a:lt1>
      <a:dk2>
        <a:srgbClr val="256569"/>
      </a:dk2>
      <a:lt2>
        <a:srgbClr val="797787"/>
      </a:lt2>
      <a:accent1>
        <a:srgbClr val="007D8C"/>
      </a:accent1>
      <a:accent2>
        <a:srgbClr val="0098AF"/>
      </a:accent2>
      <a:accent3>
        <a:srgbClr val="355DA8"/>
      </a:accent3>
      <a:accent4>
        <a:srgbClr val="D70F16"/>
      </a:accent4>
      <a:accent5>
        <a:srgbClr val="02C287"/>
      </a:accent5>
      <a:accent6>
        <a:srgbClr val="002060"/>
      </a:accent6>
      <a:hlink>
        <a:srgbClr val="256569"/>
      </a:hlink>
      <a:folHlink>
        <a:srgbClr val="25656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Тема Office">
  <a:themeElements>
    <a:clrScheme name="Другая 1">
      <a:dk1>
        <a:sysClr val="windowText" lastClr="000000"/>
      </a:dk1>
      <a:lt1>
        <a:sysClr val="window" lastClr="FFFFFF"/>
      </a:lt1>
      <a:dk2>
        <a:srgbClr val="256569"/>
      </a:dk2>
      <a:lt2>
        <a:srgbClr val="797787"/>
      </a:lt2>
      <a:accent1>
        <a:srgbClr val="007D8C"/>
      </a:accent1>
      <a:accent2>
        <a:srgbClr val="0098AF"/>
      </a:accent2>
      <a:accent3>
        <a:srgbClr val="355DA8"/>
      </a:accent3>
      <a:accent4>
        <a:srgbClr val="D70F16"/>
      </a:accent4>
      <a:accent5>
        <a:srgbClr val="02C287"/>
      </a:accent5>
      <a:accent6>
        <a:srgbClr val="002060"/>
      </a:accent6>
      <a:hlink>
        <a:srgbClr val="256569"/>
      </a:hlink>
      <a:folHlink>
        <a:srgbClr val="256569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D152A4D475B3F94B9A44EC35E28A4960" ma:contentTypeVersion="1" ma:contentTypeDescription="Создание документа." ma:contentTypeScope="" ma:versionID="46f56e486521e51090bd96ea8df1194b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2a10c82831e5d625bbb0173136b0368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Дата начала расписания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Дата окончания расписания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7F78A8B-7EE1-459B-81DE-8E382C3F86C9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01F834A-76E6-4828-A761-3403309F8AD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E14FB3A-98B0-4541-A9B6-6A9A9A4E971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14495</TotalTime>
  <Words>1615</Words>
  <Application>Microsoft Office PowerPoint</Application>
  <PresentationFormat>Экран (4:3)</PresentationFormat>
  <Paragraphs>311</Paragraphs>
  <Slides>10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8" baseType="lpstr">
      <vt:lpstr>Arial</vt:lpstr>
      <vt:lpstr>Book Antiqua</vt:lpstr>
      <vt:lpstr>Calibri</vt:lpstr>
      <vt:lpstr>Times New Roman</vt:lpstr>
      <vt:lpstr>Wingdings</vt:lpstr>
      <vt:lpstr>Тема Office</vt:lpstr>
      <vt:lpstr>3_Тема Office</vt:lpstr>
      <vt:lpstr>1_Тема Office</vt:lpstr>
      <vt:lpstr>Презентация PowerPoint</vt:lpstr>
      <vt:lpstr>Презентация PowerPoint</vt:lpstr>
      <vt:lpstr>Целеполагание проекта  </vt:lpstr>
      <vt:lpstr>Партнерские отношения </vt:lpstr>
      <vt:lpstr>Программа проекта </vt:lpstr>
      <vt:lpstr>Календарный план-график проекта</vt:lpstr>
      <vt:lpstr>Календарный план-график проекта</vt:lpstr>
      <vt:lpstr>Механизм реализации проекта</vt:lpstr>
      <vt:lpstr>Бюджет проекта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Гаркуша Н.С.</dc:creator>
  <cp:lastModifiedBy>Наталья Ю. Качановская</cp:lastModifiedBy>
  <cp:revision>393</cp:revision>
  <cp:lastPrinted>2019-02-04T06:48:26Z</cp:lastPrinted>
  <dcterms:created xsi:type="dcterms:W3CDTF">2016-09-22T16:49:19Z</dcterms:created>
  <dcterms:modified xsi:type="dcterms:W3CDTF">2023-02-08T07:40:26Z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0x010100D152A4D475B3F94B9A44EC35E28A4960</vt:lpwstr>
  </property>
</Properties>
</file>