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1"/>
  </p:notesMasterIdLst>
  <p:sldIdLst>
    <p:sldId id="260" r:id="rId2"/>
    <p:sldId id="290" r:id="rId3"/>
    <p:sldId id="292" r:id="rId4"/>
    <p:sldId id="293" r:id="rId5"/>
    <p:sldId id="295" r:id="rId6"/>
    <p:sldId id="297" r:id="rId7"/>
    <p:sldId id="299" r:id="rId8"/>
    <p:sldId id="300" r:id="rId9"/>
    <p:sldId id="301" r:id="rId10"/>
  </p:sldIdLst>
  <p:sldSz cx="12192000" cy="6858000"/>
  <p:notesSz cx="6858000" cy="9144000"/>
  <p:defaultTextStyle>
    <a:defPPr>
      <a:defRPr lang="ru-RU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50B3D-C762-4DF2-AF14-56A93CABE45C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7FC77-087F-41D3-A4B5-1E6F907148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414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F7B38-9FC2-4876-9550-C263F26F660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8DC8-D69B-4DD4-B705-BAB4D55822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83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2DE4B-5FC4-40DA-8092-48444974F4B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C4B0C-5B1C-4D2D-BC6C-401DA1BA2B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285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46FB8-8298-4A2A-9BAB-61F5240EFB6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BA8B8-A5A1-467E-AAA9-A273952E3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605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5E9E6-6A4D-4B56-BBC9-E31D0FE502D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03EE-5A49-4316-A1E6-2B88028E4D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17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3B2D2-E1A4-4206-81F1-18455FFA094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8155-2C58-4376-9E9F-B37F8CBA56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539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CDD0D-D765-4F35-BD65-660B6B46CA5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2EFB-B466-4B93-8DD8-6B8D17B459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883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E363-78FC-4C40-94BA-EECF1401F80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2DFC3-A927-4FD5-998D-5FEF529FDC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748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F0BF8-39A0-4165-B584-8A2E5520371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66FA-4276-447F-A3C7-9121683CB17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473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70DB8-7B42-41D1-B50E-E37C59EFB9B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ECE58-DD8F-41A7-82C0-941C977FA5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83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A1DC3-413B-4A9D-B422-0B913E8D7B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71D5-AFD1-4600-87B8-EC0E16363B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633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D561A-E0BB-4EC2-83E3-6C1351F9CC1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6B163-F42F-4558-B02B-D3FE901361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761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B33B38-62CE-4F9E-A06E-0B0158A79B8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C122BA-4C5C-4491-A08D-C4920A45C1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45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172" y="2537201"/>
            <a:ext cx="5221797" cy="3120802"/>
          </a:xfrm>
          <a:prstGeom prst="rect">
            <a:avLst/>
          </a:prstGeom>
        </p:spPr>
      </p:pic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7060223" y="6217369"/>
            <a:ext cx="4718750" cy="323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783" tIns="38391" rIns="76783" bIns="38391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Инструктор по плаванию </a:t>
            </a:r>
            <a:r>
              <a:rPr lang="ru-RU" sz="1600" b="1" dirty="0" err="1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Тухватуллина</a:t>
            </a:r>
            <a:r>
              <a:rPr lang="ru-RU" sz="16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А.А.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74096" y="1199996"/>
            <a:ext cx="10254437" cy="816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783" tIns="38391" rIns="76783" bIns="38391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нудлсов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гидротерапии детей дошкольного возраста с НОДА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1465" y="1176543"/>
            <a:ext cx="1512168" cy="166695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93530" y="0"/>
            <a:ext cx="10673862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99795" algn="ctr">
              <a:lnSpc>
                <a:spcPct val="107000"/>
              </a:lnSpc>
              <a:spcAft>
                <a:spcPts val="0"/>
              </a:spcAft>
              <a:tabLst>
                <a:tab pos="5130800" algn="l"/>
                <a:tab pos="8352155" algn="l"/>
              </a:tabLst>
            </a:pP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</a:t>
            </a:r>
            <a:endParaRPr lang="ru-RU" sz="16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899795" algn="ctr">
              <a:lnSpc>
                <a:spcPct val="107000"/>
              </a:lnSpc>
              <a:spcAft>
                <a:spcPts val="0"/>
              </a:spcAft>
              <a:tabLst>
                <a:tab pos="5130800" algn="l"/>
                <a:tab pos="8352155" algn="l"/>
              </a:tabLst>
            </a:pP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«Детский сад №32» городского округа город Стерлитамак </a:t>
            </a:r>
            <a:endParaRPr lang="ru-RU" sz="16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899795" algn="ctr">
              <a:lnSpc>
                <a:spcPct val="107000"/>
              </a:lnSpc>
              <a:spcAft>
                <a:spcPts val="0"/>
              </a:spcAft>
              <a:tabLst>
                <a:tab pos="5130800" algn="l"/>
                <a:tab pos="8352155" algn="l"/>
              </a:tabLst>
            </a:pP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Республики Башкортостан</a:t>
            </a:r>
            <a:endParaRPr lang="ru-RU" sz="16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477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5638" y="914405"/>
            <a:ext cx="11016762" cy="3596050"/>
          </a:xfrm>
        </p:spPr>
        <p:txBody>
          <a:bodyPr/>
          <a:lstStyle/>
          <a:p>
            <a:pPr marL="0" indent="0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своей работе я использую следующие технологии: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личностно-ориентированные технологии;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игровую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технологию;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информационно-коммуникационные технологии;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877" y="3859823"/>
            <a:ext cx="6187501" cy="2890911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7A2EFB-B466-4B93-8DD8-6B8D17B459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442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208" y="1160585"/>
            <a:ext cx="6345115" cy="4758836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99" y="1160585"/>
            <a:ext cx="3258657" cy="5378331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7A2EFB-B466-4B93-8DD8-6B8D17B459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C0CB4B6-861B-4512-B106-D5265D93D9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248" y="188684"/>
            <a:ext cx="10705504" cy="573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756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53662" y="1222136"/>
            <a:ext cx="9615854" cy="326194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технология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060" y="1955607"/>
            <a:ext cx="3828234" cy="4563120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7A2EFB-B466-4B93-8DD8-6B8D17B459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8C2F345-CD18-4AC1-B113-7D7241DF96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3981"/>
          <a:stretch/>
        </p:blipFill>
        <p:spPr>
          <a:xfrm>
            <a:off x="7488018" y="2009195"/>
            <a:ext cx="3581498" cy="452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812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600" y="1052516"/>
            <a:ext cx="10972800" cy="1143000"/>
          </a:xfrm>
        </p:spPr>
        <p:txBody>
          <a:bodyPr/>
          <a:lstStyle/>
          <a:p>
            <a:pPr algn="l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Звездочка                                              Лодка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70" y="2195516"/>
            <a:ext cx="5384800" cy="4038600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395" y="2195516"/>
            <a:ext cx="3394472" cy="4525963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753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356" y="1600200"/>
            <a:ext cx="3394472" cy="4525963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764" y="1600200"/>
            <a:ext cx="3394472" cy="4525963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FCBE77-4878-447B-B55D-209165F93E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835" y="136521"/>
            <a:ext cx="10973751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771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600" y="1052516"/>
            <a:ext cx="10972800" cy="1143000"/>
          </a:xfrm>
        </p:spPr>
        <p:txBody>
          <a:bodyPr/>
          <a:lstStyle/>
          <a:p>
            <a:pPr algn="l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Гигиенические навыки                           Разминка на воде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195516"/>
            <a:ext cx="5384800" cy="4038600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726" y="2195516"/>
            <a:ext cx="3394472" cy="4525963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E86E7FA-A41D-4D44-BF10-C403A38A94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1257" y="300768"/>
            <a:ext cx="10973751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689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219200" y="1228362"/>
            <a:ext cx="10972800" cy="5310554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дети посещают бассейн 2 раза в неделю. При обучении плаванию использую следующие упражнения: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задержка дыхания на несколько секунд;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погружение под воду с головой с задержкой дыхания;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открывание глаз и ориентировка под водой;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вдох и выдох через рот;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скольжение на груди;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«звездочка», «торпеда», «стрелочка», «поплавок», «медуза», «дельфин».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7A2EFB-B466-4B93-8DD8-6B8D17B459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919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8362" y="1547446"/>
            <a:ext cx="10624038" cy="4578721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Ведущим направлением моей работы является: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сохранение и укрепление здоровья детей,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их двигательного статуса с учётом индивидуальных возможностей и способностей;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воспитанников ответственности в деле сохранения собственного здоровья.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834993"/>
      </p:ext>
    </p:extLst>
  </p:cSld>
  <p:clrMapOvr>
    <a:masterClrMapping/>
  </p:clrMapOvr>
</p:sld>
</file>

<file path=ppt/theme/theme1.xml><?xml version="1.0" encoding="utf-8"?>
<a:theme xmlns:a="http://schemas.openxmlformats.org/drawingml/2006/main" name="1_Zased_W_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Z_1_Заседание_511_4х3_Узор.potx" id="{D2BB052C-F56C-4025-8A02-E9573A87EE91}" vid="{CAC8E3BB-F737-4BF5-84C1-C56E6E96433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7502</TotalTime>
  <Words>175</Words>
  <Application>Microsoft Office PowerPoint</Application>
  <PresentationFormat>Широкоэкранный</PresentationFormat>
  <Paragraphs>32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Wingdings</vt:lpstr>
      <vt:lpstr>1_Zased_W_2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Звездочка                                              Лодка</vt:lpstr>
      <vt:lpstr>Презентация PowerPoint</vt:lpstr>
      <vt:lpstr>      Гигиенические навыки                           Разминка на воде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Фролов Андрей Владимирович</dc:creator>
  <cp:lastModifiedBy>user</cp:lastModifiedBy>
  <cp:revision>106</cp:revision>
  <cp:lastPrinted>2022-11-03T08:53:38Z</cp:lastPrinted>
  <dcterms:created xsi:type="dcterms:W3CDTF">2022-07-13T07:20:13Z</dcterms:created>
  <dcterms:modified xsi:type="dcterms:W3CDTF">2023-02-06T10:09:04Z</dcterms:modified>
</cp:coreProperties>
</file>