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27"/>
  </p:notesMasterIdLst>
  <p:sldIdLst>
    <p:sldId id="270" r:id="rId2"/>
    <p:sldId id="256" r:id="rId3"/>
    <p:sldId id="257" r:id="rId4"/>
    <p:sldId id="272" r:id="rId5"/>
    <p:sldId id="259" r:id="rId6"/>
    <p:sldId id="265" r:id="rId7"/>
    <p:sldId id="266" r:id="rId8"/>
    <p:sldId id="286" r:id="rId9"/>
    <p:sldId id="285" r:id="rId10"/>
    <p:sldId id="283" r:id="rId11"/>
    <p:sldId id="292" r:id="rId12"/>
    <p:sldId id="267" r:id="rId13"/>
    <p:sldId id="291" r:id="rId14"/>
    <p:sldId id="294" r:id="rId15"/>
    <p:sldId id="273" r:id="rId16"/>
    <p:sldId id="276" r:id="rId17"/>
    <p:sldId id="277" r:id="rId18"/>
    <p:sldId id="278" r:id="rId19"/>
    <p:sldId id="279" r:id="rId20"/>
    <p:sldId id="288" r:id="rId21"/>
    <p:sldId id="268" r:id="rId22"/>
    <p:sldId id="289" r:id="rId23"/>
    <p:sldId id="290" r:id="rId24"/>
    <p:sldId id="269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6755F-E34A-428A-AFD6-7EBDA723F1F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E8FAB-4815-4D19-89F5-319F695025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0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8FAB-4815-4D19-89F5-319F695025B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8FAB-4815-4D19-89F5-319F695025B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8FAB-4815-4D19-89F5-319F695025B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6" name="Рисунок 5" descr="портфолио-копирайтер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142" y="4567612"/>
            <a:ext cx="1837570" cy="21441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wesome-Beautiful-Soccer-Wallpaper-wpc600555.jpg"/>
          <p:cNvPicPr>
            <a:picLocks noChangeAspect="1"/>
          </p:cNvPicPr>
          <p:nvPr/>
        </p:nvPicPr>
        <p:blipFill>
          <a:blip r:embed="rId14" cstate="print">
            <a:lum bright="70000" contrast="-70000"/>
          </a:blip>
          <a:stretch>
            <a:fillRect/>
          </a:stretch>
        </p:blipFill>
        <p:spPr>
          <a:xfrm>
            <a:off x="2987825" y="932723"/>
            <a:ext cx="3379027" cy="4896544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blipFill>
            <a:blip r:embed="rId15" cstate="print">
              <a:lum bright="10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7200800" cy="14675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Формирование навыков и культуры безопасности в природе.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869160"/>
            <a:ext cx="4568552" cy="175260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Подготовила: воспитатель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высшей квалификационной категории 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Родионова Ольга Вячеславовна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476672"/>
          <a:ext cx="5904656" cy="1332687"/>
        </p:xfrm>
        <a:graphic>
          <a:graphicData uri="http://schemas.openxmlformats.org/drawingml/2006/table">
            <a:tbl>
              <a:tblPr/>
              <a:tblGrid>
                <a:gridCol w="5904656"/>
              </a:tblGrid>
              <a:tr h="64783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Муниципальное бюджетное дошкольное образовательное учреждение детский сад № 22 «Сказка»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Ул.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Талалушкина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, д,13, г. Кстово Нижегородской области, 607650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Тел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. (83145) 7-58-70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e-mail: </a:t>
                      </a:r>
                      <a:r>
                        <a:rPr lang="en-US" sz="1400" u="sng" dirty="0">
                          <a:effectLst/>
                          <a:latin typeface="Times New Roman"/>
                          <a:ea typeface="Times New Roman"/>
                        </a:rPr>
                        <a:t>mdouskazka@inbox.ru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5" name="Picture 3" descr="C:\Users\ооо\Desktop\проект приключения героя\РМО 2022\00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4176464" cy="27536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специально организованную деятельность детей – непосредственно образовательную деятельность, экскурсии, развлечения, где дети получают теоретические знания по изучению правил поведения в экстремальных условиях в природе, устанавливают причинно-следственные связи;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ооо\Desktop\проект приключения героя\РМО 2022\Новая папка\IMG-c82bd0f44382205ae6e590cfeb91802a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7" y="1988840"/>
            <a:ext cx="4248472" cy="4137323"/>
          </a:xfrm>
          <a:prstGeom prst="rect">
            <a:avLst/>
          </a:prstGeom>
          <a:noFill/>
        </p:spPr>
      </p:pic>
      <p:pic>
        <p:nvPicPr>
          <p:cNvPr id="1026" name="Picture 2" descr="C:\Users\ооо\Downloads\20220825_100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88840"/>
            <a:ext cx="3960440" cy="42484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754760" cy="157018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Развлечения во время летней – оздоровительной работы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оо\Downloads\IMG-07166f7bd6a1cb0110bc4b0527fbc76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4169437" cy="4104456"/>
          </a:xfrm>
          <a:prstGeom prst="rect">
            <a:avLst/>
          </a:prstGeom>
          <a:noFill/>
        </p:spPr>
      </p:pic>
      <p:pic>
        <p:nvPicPr>
          <p:cNvPr id="3075" name="Picture 3" descr="C:\Users\ооо\Downloads\IMG-5bf17e69fdd9eb1e075ec1e9101d761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032448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Одним из важных условий реализации системы работы по формированию основ безопасности жизнедеятельности является правильная организация развивающей предметно - пространственной среды.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548680"/>
            <a:ext cx="3491880" cy="15841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безопасности в природе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оо\Desktop\проект приключения героя\РМО 2022\правила поведения в природе\20221014_1655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14775" y="1230999"/>
            <a:ext cx="6034617" cy="4525963"/>
          </a:xfrm>
          <a:prstGeom prst="rect">
            <a:avLst/>
          </a:prstGeom>
          <a:noFill/>
        </p:spPr>
      </p:pic>
      <p:pic>
        <p:nvPicPr>
          <p:cNvPr id="2051" name="Picture 3" descr="C:\Users\ооо\Desktop\проект приключения героя\РМО 2022\правила поведения в природе\20221014_165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90968" y="2595840"/>
            <a:ext cx="4186600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ооо\Desktop\проект приключения героя\РМО 2022\Новая папка\20220913_13202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1988840"/>
            <a:ext cx="3528392" cy="2869779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51520" y="764704"/>
            <a:ext cx="2952328" cy="2448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Тематические альбомы «Лекарственные растения Нижегородской области», 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Ядовитые растения», «Грибы»,  «Насекомые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228184" y="3645024"/>
            <a:ext cx="2736304" cy="23762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Дидактические игры «Опасно - не опасно», «Четвертый – лишний»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40152" y="692696"/>
            <a:ext cx="2808312" cy="23762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Развивающие настольно-печатные игры «Азбука безопасности», «Лото туриста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3528" y="3501008"/>
            <a:ext cx="2843808" cy="23762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Плакаты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«Правила безопасности в природе», «Стихийные бедствия»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203848" y="4365104"/>
            <a:ext cx="2880320" cy="2088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Альбомы «Лекарственные растения», «Ядовитые растения и грибы»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836712"/>
            <a:ext cx="27454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 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Тематические альбомы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ооо\Desktop\проект приключения героя\РМО 2022\Новая папка\20220913_131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9612" y="1016732"/>
            <a:ext cx="2088232" cy="3024336"/>
          </a:xfrm>
          <a:prstGeom prst="rect">
            <a:avLst/>
          </a:prstGeom>
          <a:noFill/>
        </p:spPr>
      </p:pic>
      <p:pic>
        <p:nvPicPr>
          <p:cNvPr id="5" name="Picture 3" descr="C:\Users\ооо\Desktop\проект приключения героя\РМО 2022\Новая папка\20220913_13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456384" cy="2664296"/>
          </a:xfrm>
          <a:prstGeom prst="rect">
            <a:avLst/>
          </a:prstGeom>
          <a:noFill/>
        </p:spPr>
      </p:pic>
      <p:pic>
        <p:nvPicPr>
          <p:cNvPr id="7" name="Picture 4" descr="C:\Users\ооо\Desktop\проект приключения героя\РМО 2022\Новая папка\20220913_131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40660" y="3577580"/>
            <a:ext cx="2583160" cy="3456384"/>
          </a:xfrm>
          <a:prstGeom prst="rect">
            <a:avLst/>
          </a:prstGeom>
          <a:noFill/>
        </p:spPr>
      </p:pic>
      <p:pic>
        <p:nvPicPr>
          <p:cNvPr id="8" name="Picture 2" descr="C:\Users\ооо\Desktop\проект приключения героя\РМО 2022\Новая папка\20220913_095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45024"/>
            <a:ext cx="3024336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412776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художественной литературы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ооо\Downloads\IMG-3598c6d3d7f722537c2c7fcb9a582403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394472" cy="4525963"/>
          </a:xfrm>
          <a:prstGeom prst="rect">
            <a:avLst/>
          </a:prstGeom>
          <a:noFill/>
        </p:spPr>
      </p:pic>
      <p:pic>
        <p:nvPicPr>
          <p:cNvPr id="8195" name="Picture 3" descr="C:\Users\ооо\Desktop\проект приключения героя\РМО 2022\20220914_164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048056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ооо\Desktop\проект приключения героя\РМО 2022\P129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645024"/>
            <a:ext cx="4752528" cy="2808312"/>
          </a:xfrm>
          <a:prstGeom prst="rect">
            <a:avLst/>
          </a:prstGeom>
          <a:noFill/>
        </p:spPr>
      </p:pic>
      <p:pic>
        <p:nvPicPr>
          <p:cNvPr id="7171" name="Picture 3" descr="C:\Users\ооо\Desktop\проект приключения героя\РМО 2022\20220914_17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25298" y="2107550"/>
            <a:ext cx="5349988" cy="3528392"/>
          </a:xfrm>
          <a:prstGeom prst="rect">
            <a:avLst/>
          </a:prstGeom>
          <a:noFill/>
        </p:spPr>
      </p:pic>
      <p:pic>
        <p:nvPicPr>
          <p:cNvPr id="7172" name="Picture 4" descr="C:\Users\ооо\Downloads\IMG-ccb7568782d173f19b91e797e8ad8ba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4536504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природы и экспериментирования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C:\Users\ооо\Desktop\проект приключения героя\РМО 2022\Новая папка\IMG_20220913_1257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3394075" cy="4525433"/>
          </a:xfrm>
          <a:prstGeom prst="rect">
            <a:avLst/>
          </a:prstGeom>
          <a:noFill/>
        </p:spPr>
      </p:pic>
      <p:pic>
        <p:nvPicPr>
          <p:cNvPr id="45059" name="Picture 3" descr="C:\Users\ооо\Desktop\проект приключения героя\РМО 2022\Новая папка\IMG_20220913_125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72816"/>
            <a:ext cx="3639331" cy="44284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изобразительного искусства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ооо\Desktop\проект приключения героя\РМО 2022\из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412776"/>
            <a:ext cx="7776864" cy="518457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Дошкольный возраст является важным этапом в становлении личностного опыта ребенка. Именно в этот период начинает складываться опыт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безопасного поведения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следовательно должна осуществляться подготовка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 к безопасному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существованию в окружающей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природе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Вместе с тем дошкольный возраст характеризуется нарастанием двигательной активности и увеличением физических возможностей ребенка, которые, сочетаясь с повышенной любознательностью, стремлением к самостоятельности, нередко приводит к возникновению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травмоопасных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ситуаций. Поэтому, чрезвычайно важно формировать навыки и культуру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безопасности в природе у дошкольников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Работая в этом направлении нужно много времени уделять работе с родителями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оо\Desktop\проект приключения героя\РМО 2022\м-к.род.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52500" y="3005931"/>
            <a:ext cx="3048000" cy="17145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1484784"/>
            <a:ext cx="4038600" cy="2520280"/>
          </a:xfrm>
        </p:spPr>
        <p:txBody>
          <a:bodyPr/>
          <a:lstStyle/>
          <a:p>
            <a:pPr>
              <a:buNone/>
            </a:pPr>
            <a:r>
              <a:rPr lang="ru-RU" b="1" i="0" dirty="0" smtClean="0">
                <a:latin typeface="Times New Roman" pitchFamily="18" charset="0"/>
                <a:cs typeface="Times New Roman" pitchFamily="18" charset="0"/>
              </a:rPr>
              <a:t>       -мастер-классы по изготовлению поделок</a:t>
            </a:r>
            <a:endParaRPr lang="ru-RU" b="1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ооо\Desktop\проект приключения героя\РМО 2022\м-к род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480048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365104"/>
            <a:ext cx="4773216" cy="22322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0" dirty="0" smtClean="0">
                <a:latin typeface="Times New Roman" pitchFamily="18" charset="0"/>
                <a:cs typeface="Times New Roman" pitchFamily="18" charset="0"/>
              </a:rPr>
              <a:t>- участие семей в конкурсах на лучший рисунок, поделку из природного материала не только обогащает семейный досуг, но и объединяет детей и взрослых в общем деле</a:t>
            </a:r>
          </a:p>
          <a:p>
            <a:pPr>
              <a:buFontTx/>
              <a:buChar char="-"/>
            </a:pPr>
            <a:endParaRPr lang="ru-RU" b="1" i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ооо\Desktop\осен поделки\IMG_20201020_174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5780" y="206388"/>
            <a:ext cx="3923928" cy="4032448"/>
          </a:xfrm>
          <a:prstGeom prst="rect">
            <a:avLst/>
          </a:prstGeom>
          <a:noFill/>
        </p:spPr>
      </p:pic>
      <p:pic>
        <p:nvPicPr>
          <p:cNvPr id="1028" name="Picture 4" descr="C:\Users\ооо\Desktop\осен поделки\IMG_20201020_174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672408" cy="3888432"/>
          </a:xfrm>
          <a:prstGeom prst="rect">
            <a:avLst/>
          </a:prstGeom>
          <a:noFill/>
        </p:spPr>
      </p:pic>
      <p:pic>
        <p:nvPicPr>
          <p:cNvPr id="2050" name="Picture 2" descr="C:\Users\ооо\Desktop\Горница\конкурс\20181212_151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437112"/>
            <a:ext cx="3275856" cy="19888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-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совместные мероприятия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оо\Desktop\проект приключения героя\РМО 2022\image-0-02-04-e5e3c2211ae50716c45726e923565e094dd559945843c15710a34724129c83a4-V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ооо\Desktop\проект приключения героя\РМО 2022\image-0-02-04-22e45d4b0860e010212411dc5270f0db88c4364563ce301787f060b71cf57af5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родительские уголки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8363272" cy="5112568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i="0" dirty="0" smtClean="0">
                <a:latin typeface="Times New Roman" pitchFamily="18" charset="0"/>
                <a:cs typeface="Times New Roman" pitchFamily="18" charset="0"/>
              </a:rPr>
              <a:t>консультации: «Зимние травмы», «Воспитание безопасного поведения в природе», «Осторожно! Ядовитые растение», «Основные правила поведения в природе», «Защита от клещей. Как удалить клеща. Правила безопасности для детей», «На прогулке летом»;</a:t>
            </a:r>
          </a:p>
          <a:p>
            <a:pPr>
              <a:buFontTx/>
              <a:buChar char="-"/>
            </a:pPr>
            <a:r>
              <a:rPr lang="ru-RU" sz="2000" i="0" dirty="0" smtClean="0">
                <a:latin typeface="Times New Roman" pitchFamily="18" charset="0"/>
                <a:cs typeface="Times New Roman" pitchFamily="18" charset="0"/>
              </a:rPr>
              <a:t>папки – передвижки: «Безопасное поведение детей в природе», «Правила пожарной безопасности на природе»;</a:t>
            </a:r>
          </a:p>
          <a:p>
            <a:pPr>
              <a:buNone/>
            </a:pPr>
            <a:r>
              <a:rPr lang="ru-RU" sz="2000" i="0" dirty="0" smtClean="0">
                <a:latin typeface="Times New Roman" pitchFamily="18" charset="0"/>
                <a:cs typeface="Times New Roman" pitchFamily="18" charset="0"/>
              </a:rPr>
              <a:t>-  буклеты «Как вести себя на природе», «Ядовитые грибы и растения»</a:t>
            </a:r>
          </a:p>
          <a:p>
            <a:pPr>
              <a:buFontTx/>
              <a:buChar char="-"/>
            </a:pPr>
            <a:endParaRPr lang="ru-RU" sz="2000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ооо\Desktop\проект приключения героя\РМО 2022\правила поведения в природе\imag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17032"/>
            <a:ext cx="3672408" cy="2808312"/>
          </a:xfrm>
          <a:prstGeom prst="rect">
            <a:avLst/>
          </a:prstGeom>
          <a:noFill/>
        </p:spPr>
      </p:pic>
      <p:pic>
        <p:nvPicPr>
          <p:cNvPr id="3074" name="Picture 2" descr="C:\Users\ооо\Downloads\20221017_151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0" cy="28104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Благодаря такому построению работы по формированию навыков и культуры безопасности в природе дети смогут выделять источники опасности, понимать необходимость соблюдения мер предосторожности. Научившись поступать определенным образом в игровых ситуациях воспроизводящих контакт с потенциально опасными предметами  и явлениями, дети будут увереннее чувствовать себя в реальной </a:t>
            </a:r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жизни.</a:t>
            </a:r>
            <a:endParaRPr lang="ru-RU" i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ооо\Desktop\проект приключения героя\РМО 2022\1649144909_8-vsegda-pomnim-com-p-deti-na-prirode-letom-foto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0928"/>
            <a:ext cx="4716016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формирование безопасного поведения у детей – развитие навыков  и умений безопасного поведения каждого ребенка правильно вести себя в опасных для жизни ситуациях природы.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ооо\Desktop\проект приключения героя\РМО 2022\1649144876_23-vsegda-pomnim-com-p-deti-na-prirode-letom-foto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3972496" cy="35364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76470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Достижение поставленной цели возможно через решение следующих задач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1700808"/>
          <a:ext cx="8064896" cy="460851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71429"/>
                <a:gridCol w="4493467"/>
              </a:tblGrid>
              <a:tr h="384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5 – 6 лет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51" marR="685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6 – 7 лет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51" marR="68551" marT="0" marB="0"/>
                </a:tc>
              </a:tr>
              <a:tr h="4224469">
                <a:tc>
                  <a:txBody>
                    <a:bodyPr/>
                    <a:lstStyle/>
                    <a:p>
                      <a:pPr marL="742950" lvl="1" indent="-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14400" algn="l"/>
                        </a:tabLs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Формировать представления детей об основных источниках и видах опасности в природе и способах безопасного поведения.</a:t>
                      </a: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14400" algn="l"/>
                        </a:tabLs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Формировать умения самостоятельного безопасного поведения в повседневной жизни на основе правил.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51" marR="68551" marT="0" marB="0"/>
                </a:tc>
                <a:tc>
                  <a:txBody>
                    <a:bodyPr/>
                    <a:lstStyle/>
                    <a:p>
                      <a:pPr marL="1143000" lvl="2" indent="-2286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Продолжать формировать представление об опасных для человека ситуациях в природе и способах правильного поведения</a:t>
                      </a:r>
                    </a:p>
                    <a:p>
                      <a:pPr marL="1143000" lvl="2" indent="-2286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Воспитывать осторожное, осмотрительное отношение к потенциально опасным для человека ситуациям в природе.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51" marR="68551" marT="0" marB="0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/>
          <p:cNvSpPr/>
          <p:nvPr/>
        </p:nvSpPr>
        <p:spPr>
          <a:xfrm>
            <a:off x="6876256" y="404664"/>
            <a:ext cx="2016224" cy="13681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Контакты с насекомыми, животными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804248" y="2780928"/>
            <a:ext cx="2016224" cy="13681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Лекарственные и ядовитые растения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788024" y="4797152"/>
            <a:ext cx="2592288" cy="13681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Съедобные и несъедобные грибы</a:t>
            </a:r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619672" y="4725144"/>
            <a:ext cx="2448272" cy="13681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Охрана природы</a:t>
            </a:r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51520" y="2636912"/>
            <a:ext cx="2016224" cy="13681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Ядовитые растения</a:t>
            </a:r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51520" y="404664"/>
            <a:ext cx="2160240" cy="13681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Взаимосвязь и взаимодействие в природе 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(Безопасность на воде, солнце, гроза молния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483768" y="1340768"/>
            <a:ext cx="3888432" cy="273630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основ </a:t>
            </a: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безопасного поведения в природе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u="sng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включает в себя шесть блоков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105489"/>
            <a:ext cx="4491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105489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трелка вверх 22"/>
          <p:cNvSpPr/>
          <p:nvPr/>
        </p:nvSpPr>
        <p:spPr>
          <a:xfrm rot="2323176">
            <a:off x="6084168" y="1052736"/>
            <a:ext cx="484632" cy="97840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 rot="16200000">
            <a:off x="2205448" y="3203264"/>
            <a:ext cx="484632" cy="36004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 rot="12348914">
            <a:off x="2744627" y="3773732"/>
            <a:ext cx="484632" cy="97840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 rot="9226221">
            <a:off x="5555351" y="3773756"/>
            <a:ext cx="484632" cy="97840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 rot="6336207">
            <a:off x="6267068" y="3155740"/>
            <a:ext cx="484632" cy="598103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 rot="19033425">
            <a:off x="2372783" y="1407071"/>
            <a:ext cx="484632" cy="60944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по формированию навыков безопасного поведения в природе строится в трех направлениях: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Специально-организованное обучение;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Совместная деятельность педагогов и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Самостоятельная деятельность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76672"/>
            <a:ext cx="8136904" cy="52565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Взаимодействие педагогов и детей осуществляется с учетом дифференцированного подхода и включает разнообразные формы и методы работы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беседы: как избежать неприятностей в лесу, на речке;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тренингов: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«Я потерялся»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«Мы нашли грибы»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разбора проблемных ситуаций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рассматривание иллюстраций, плакатов, книг, наглядных пособий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развлечения, викторины, оформление тематических альбомов, выставок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изготовление атрибутов игрушек для занятий по тематике ОБЖ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9289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просмотры видеороликов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совместную деятельность воспитателя и детей – беседы, тренинги, чтение художественной литературы, заучивание правил безопасного поведения, проигрывание ситуаций правильного и неправильного поведения, игры, в которых закрепляются знания, полученные ранее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ооо\Desktop\проект приключения героя\РМО 2022\Новая папка\20220909_0911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2936" y="2909512"/>
            <a:ext cx="4145600" cy="3312368"/>
          </a:xfrm>
          <a:prstGeom prst="rect">
            <a:avLst/>
          </a:prstGeom>
          <a:noFill/>
        </p:spPr>
      </p:pic>
      <p:pic>
        <p:nvPicPr>
          <p:cNvPr id="4099" name="Picture 3" descr="C:\Users\ооо\Desktop\проект приключения героя\РМО 2022\Новая папка\IMG_20220826_161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92896"/>
            <a:ext cx="3960440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221825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различных видов игровой деятельности: сюжетно-ролевых, дидактических, настольно-печатных, подвижных и игр-драматизаций;</a:t>
            </a:r>
          </a:p>
        </p:txBody>
      </p:sp>
      <p:pic>
        <p:nvPicPr>
          <p:cNvPr id="4" name="Picture 2" descr="C:\Users\ооо\Desktop\проект приключения героя\РМО 2022\Новая папка\20220913_131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7564" y="152636"/>
            <a:ext cx="2448271" cy="3240360"/>
          </a:xfrm>
          <a:prstGeom prst="rect">
            <a:avLst/>
          </a:prstGeom>
          <a:noFill/>
        </p:spPr>
      </p:pic>
      <p:pic>
        <p:nvPicPr>
          <p:cNvPr id="5" name="Picture 3" descr="C:\Users\ооо\Desktop\проект приключения героя\РМО 2022\Новая папка\20220913_13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248472" cy="3140968"/>
          </a:xfrm>
          <a:prstGeom prst="rect">
            <a:avLst/>
          </a:prstGeom>
          <a:noFill/>
        </p:spPr>
      </p:pic>
      <p:pic>
        <p:nvPicPr>
          <p:cNvPr id="5122" name="Picture 2" descr="C:\Users\ооо\Desktop\Горница\наши будни\viber image 2019-04-01 , 12.43.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84984"/>
            <a:ext cx="2808312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Универсальный 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Универсальный </Template>
  <TotalTime>4596</TotalTime>
  <Words>459</Words>
  <Application>Microsoft Office PowerPoint</Application>
  <PresentationFormat>Экран (4:3)</PresentationFormat>
  <Paragraphs>70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Универсальный </vt:lpstr>
      <vt:lpstr>Формирование навыков и культуры безопасности в природе.</vt:lpstr>
      <vt:lpstr>Актуальность </vt:lpstr>
      <vt:lpstr>  Цель: формирование безопасного поведения у детей – развитие навыков  и умений безопасного поведения каждого ребенка правильно вести себя в опасных для жизни ситуациях природы.</vt:lpstr>
      <vt:lpstr>Презентация PowerPoint</vt:lpstr>
      <vt:lpstr>Презентация PowerPoint</vt:lpstr>
      <vt:lpstr>Презентация PowerPoint</vt:lpstr>
      <vt:lpstr>Презентация PowerPoint</vt:lpstr>
      <vt:lpstr> - просмотры видеороликов - совместную деятельность воспитателя и детей – беседы, тренинги, чтение художественной литературы, заучивание правил безопасного поведения, проигрывание ситуаций правильного и неправильного поведения, игры, в которых закрепляются знания, полученные ранее </vt:lpstr>
      <vt:lpstr>- различных видов игровой деятельности: сюжетно-ролевых, дидактических, настольно-печатных, подвижных и игр-драматизаций;</vt:lpstr>
      <vt:lpstr>- специально организованную деятельность детей – непосредственно образовательную деятельность, экскурсии, развлечения, где дети получают теоретические знания по изучению правил поведения в экстремальных условиях в природе, устанавливают причинно-следственные связи;  </vt:lpstr>
      <vt:lpstr>Развлечения во время летней – оздоровительной работы</vt:lpstr>
      <vt:lpstr>Презентация PowerPoint</vt:lpstr>
      <vt:lpstr>Центр безопасности в природе</vt:lpstr>
      <vt:lpstr>Презентация PowerPoint</vt:lpstr>
      <vt:lpstr>Тематические альбомы и лэпбуки</vt:lpstr>
      <vt:lpstr>Центр художественной литературы</vt:lpstr>
      <vt:lpstr>Театрализованная деятельность </vt:lpstr>
      <vt:lpstr>Центр природы и экспериментирования</vt:lpstr>
      <vt:lpstr>Центр изобразительного искусства</vt:lpstr>
      <vt:lpstr>Работая в этом направлении нужно много времени уделять работе с родителями</vt:lpstr>
      <vt:lpstr>Презентация PowerPoint</vt:lpstr>
      <vt:lpstr>-совместные мероприятия</vt:lpstr>
      <vt:lpstr>-родительские уголки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навыков и культуры безопасности в природе.</dc:title>
  <dc:creator>ооо</dc:creator>
  <cp:lastModifiedBy>МБДОУ детский сад 22</cp:lastModifiedBy>
  <cp:revision>11</cp:revision>
  <dcterms:created xsi:type="dcterms:W3CDTF">2022-09-10T06:48:24Z</dcterms:created>
  <dcterms:modified xsi:type="dcterms:W3CDTF">2022-10-17T12:42:28Z</dcterms:modified>
</cp:coreProperties>
</file>