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2" r:id="rId2"/>
    <p:sldId id="294" r:id="rId3"/>
    <p:sldId id="293" r:id="rId4"/>
    <p:sldId id="268" r:id="rId5"/>
    <p:sldId id="269" r:id="rId6"/>
    <p:sldId id="270" r:id="rId7"/>
    <p:sldId id="271" r:id="rId8"/>
    <p:sldId id="298" r:id="rId9"/>
    <p:sldId id="299" r:id="rId10"/>
    <p:sldId id="296" r:id="rId11"/>
    <p:sldId id="257" r:id="rId12"/>
    <p:sldId id="287" r:id="rId13"/>
    <p:sldId id="264" r:id="rId14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7434"/>
    <a:srgbClr val="008000"/>
    <a:srgbClr val="F38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3954" autoAdjust="0"/>
  </p:normalViewPr>
  <p:slideViewPr>
    <p:cSldViewPr>
      <p:cViewPr>
        <p:scale>
          <a:sx n="85" d="100"/>
          <a:sy n="85" d="100"/>
        </p:scale>
        <p:origin x="-1382" y="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9280A8D-7EE2-48F7-A7E4-4889CE94799F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E1EE949-3888-4558-9EB5-D776AC7A8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85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ДЕПАРТАМЕНТ СОЦИАЛЬНОЙ ЗАЩИТЫ ИВАНОВСКОЙ ОБЛАСТИ </a:t>
            </a:r>
          </a:p>
          <a:p>
            <a:pPr algn="ctr"/>
            <a:endParaRPr lang="ru-RU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ОБЛАСТНОЕ БЮДЖЕТНОЕ УЧРЕЖДЕНИЕ СОЦИАЛЬНОГО ОБСЛУЖИВАНИЯ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«ЗАВОЛЖСКИЙ ЦЕНТР СОЦИАЛЬНОГО ОБСЛУЖИВАНИЯ»</a:t>
            </a:r>
            <a:endParaRPr lang="ru-RU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3259" y="1415678"/>
            <a:ext cx="828944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Летняя досуговая площадка </a:t>
            </a:r>
          </a:p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«Смайлики»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170" name="Picture 2" descr="C:\Users\Пользователь\Desktop\DSC_34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0743"/>
            <a:ext cx="6187331" cy="409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D:\Мероприятия 2019\лагерь\0658733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18" y="2132856"/>
            <a:ext cx="158417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Мероприятия 2019\лагерь\200105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585" y="5013176"/>
            <a:ext cx="1768543" cy="168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0786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9" y="1484784"/>
            <a:ext cx="38884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lang="ru-RU" sz="1600" dirty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день, приходя и покидая Центр социального обслуживания, дети ставили смайлик с хорошим или нейтральным настроением в «Дневнике настроения». Отрадно, что если с утра настроение у них было нейтральным, то домой почти всегда уходили в приподнятом.   </a:t>
            </a:r>
            <a:endParaRPr lang="ru-RU" sz="1600" dirty="0" smtClean="0">
              <a:solidFill>
                <a:srgbClr val="00743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Кроме новых знаний, полезной информации, впечатлений, путешествий по местам, в которых, вероятно, никогда бы не побывали, ребята приобщились к здоровому образу жизни (стали делать зарядку, заниматься спортом). Ни один несовершеннолетний не попал во время летних каникул в «плохую» историю.  </a:t>
            </a:r>
          </a:p>
          <a:p>
            <a:pPr algn="just"/>
            <a:endParaRPr lang="ru-RU" sz="1600" dirty="0">
              <a:solidFill>
                <a:srgbClr val="0074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32657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летней </a:t>
            </a:r>
            <a:r>
              <a:rPr lang="ru-RU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досуговой </a:t>
            </a:r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площадки «Смайлики» </a:t>
            </a:r>
            <a:r>
              <a:rPr lang="ru-RU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ОБУСО «Заволжский </a:t>
            </a:r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ЦСО» направлена </a:t>
            </a:r>
            <a:r>
              <a:rPr lang="ru-RU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физическое, социальное, нравственное и творческое развитие детей через  включение в различные виды совместной деятельности, пропаганду здорового образа жизни, профилактику вредных привычек и асоциального </a:t>
            </a:r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поведения.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Пользователь\Desktop\238c24aba334913fb47a2d5621f048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252" y="5229200"/>
            <a:ext cx="1701604" cy="154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Пользователь\Desktop\DSC_43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790" y="1960367"/>
            <a:ext cx="424050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87399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смайлики все\смайлики\Смайлики для газеты\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511" y="116632"/>
            <a:ext cx="3714945" cy="239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смайлики все\смайлики\Смайлики для газеты\в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371494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56818"/>
            <a:ext cx="4277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38B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«Смайлики» в дистанционном формате (2020 год)</a:t>
            </a:r>
            <a:endParaRPr lang="ru-RU" sz="2000" b="1" dirty="0">
              <a:solidFill>
                <a:srgbClr val="F38B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25144"/>
            <a:ext cx="194421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1" y="719980"/>
            <a:ext cx="4176465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6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работе дистанционной площадки привлекались волонтёры – учащиеся Заволжского лицея (снимали и монтировали дома видеоролики), родители несовершеннолетних (давали интервью и полезные советы), представители правоохранительных органов (вели профилактическую работу по правовому воспитанию). </a:t>
            </a:r>
          </a:p>
          <a:p>
            <a:pPr algn="just"/>
            <a:r>
              <a:rPr lang="ru-RU" sz="16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 странички дистанционной площадки в социальных сетях ребята выходили в любое удобное для них время и принимали участие в любом понравившемся творческом конкурсе</a:t>
            </a:r>
            <a:r>
              <a:rPr lang="ru-RU" dirty="0">
                <a:solidFill>
                  <a:srgbClr val="003300"/>
                </a:solidFill>
              </a:rPr>
              <a:t>. </a:t>
            </a:r>
            <a:endParaRPr lang="ru-RU" dirty="0" smtClean="0">
              <a:solidFill>
                <a:srgbClr val="003300"/>
              </a:solidFill>
            </a:endParaRPr>
          </a:p>
          <a:p>
            <a:pPr algn="just"/>
            <a:r>
              <a:rPr lang="ru-RU" sz="16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 план дня входила информация в рамках </a:t>
            </a:r>
            <a:r>
              <a:rPr lang="ru-RU" sz="160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«Школы безопасности»</a:t>
            </a:r>
            <a:r>
              <a:rPr lang="ru-RU" sz="16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о правилах личной безопасности, экстремизме, как асоциальном явлении, ответственности за осуществление экстремистской деятельности, терроризме, безопасности в интернете. </a:t>
            </a:r>
          </a:p>
          <a:p>
            <a:pPr algn="just"/>
            <a:r>
              <a:rPr lang="ru-RU" sz="16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Особое внимание было уделено и </a:t>
            </a:r>
            <a:r>
              <a:rPr lang="ru-RU" sz="160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здоровому образу жизни</a:t>
            </a:r>
            <a:r>
              <a:rPr lang="ru-RU" sz="16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 Ребятам рассказали о принципах ЗОЖ, вредных привычках, показали социальные ролики. </a:t>
            </a:r>
            <a:endParaRPr lang="ru-RU" sz="16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1019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Пользователь\Desktop\Новая папка\Дистанционная площадка смайлики 2020\диплом за участие июль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61" y="4743477"/>
            <a:ext cx="2388737" cy="179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Пользователь\Desktop\MyCollages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49080"/>
            <a:ext cx="2604693" cy="260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Пользователь\Desktop\Новая папка\смайлики июль\поделка Юлии Петраш.jf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018" y="4673333"/>
            <a:ext cx="1448879" cy="193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Пользователь\Desktop\скриншоты\2021-05-24_15-40-1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6672"/>
            <a:ext cx="256028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Пользователь\Desktop\скриншоты\2021-05-24_15-34-4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92451"/>
            <a:ext cx="2738498" cy="154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Пользователь\Desktop\скриншоты\2021-05-24_15-39-0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15368"/>
            <a:ext cx="2541611" cy="142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3413" y="477247"/>
            <a:ext cx="293842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 рамках дистанционной </a:t>
            </a:r>
            <a: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площадки ролики, конкурсы и информация </a:t>
            </a:r>
            <a:r>
              <a:rPr lang="ru-RU" sz="16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 страничках отделения профилактической работы с семьей и детьми ОБУСО «Заволжский ЦСО» в социальных сетях </a:t>
            </a:r>
            <a: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набирали больше 1000 просмотров, в работе нашей площадки (обсуждениях, конкурсах, викторинах) приняли участие 87 человек.</a:t>
            </a:r>
          </a:p>
          <a:p>
            <a:pPr algn="just"/>
            <a: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35 с</a:t>
            </a:r>
            <a: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амых активных ребят получили </a:t>
            </a:r>
            <a:r>
              <a:rPr lang="ru-RU" sz="16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сертификаты </a:t>
            </a:r>
            <a: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об участии в работе досуговой </a:t>
            </a:r>
            <a:r>
              <a:rPr lang="ru-RU" sz="16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социальной </a:t>
            </a:r>
            <a: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площадки.</a:t>
            </a:r>
            <a:endParaRPr lang="ru-RU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Пользователь\Desktop\Рисунок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28949"/>
            <a:ext cx="2262188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32258" y="3556830"/>
            <a:ext cx="2293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Творческое задание </a:t>
            </a:r>
          </a:p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«Домашний любимец»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0442" y="4088558"/>
            <a:ext cx="2544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Творческое задание</a:t>
            </a:r>
          </a:p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«Цветок своими руками»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32258" y="35913"/>
            <a:ext cx="2916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Наши спикеры </a:t>
            </a:r>
          </a:p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(скриншоты с видеороликов)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0780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76672"/>
            <a:ext cx="432048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27 мая </a:t>
            </a:r>
            <a:r>
              <a:rPr lang="ru-RU" sz="15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2021 года в </a:t>
            </a:r>
            <a:r>
              <a:rPr lang="ru-RU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ОБУСО «Заволжский ЦСО» </a:t>
            </a:r>
            <a:r>
              <a:rPr lang="ru-RU" sz="15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при поддержке Департамента социальной защиты населения Ивановской области прошло </a:t>
            </a:r>
            <a:r>
              <a:rPr lang="ru-RU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областное </a:t>
            </a:r>
            <a:r>
              <a:rPr lang="ru-RU" sz="15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мероприятие</a:t>
            </a:r>
            <a:r>
              <a:rPr lang="ru-RU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посвящённое досуговой и летней занятости несовершеннолетних, находящихся в трудной жизненной ситуации</a:t>
            </a:r>
            <a:r>
              <a:rPr lang="ru-RU" sz="15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На семинаре присутствовали руководители </a:t>
            </a:r>
            <a:r>
              <a:rPr lang="ru-RU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5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специалисты </a:t>
            </a:r>
            <a:r>
              <a:rPr lang="ru-RU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социально-реабилитационных центров для несовершеннолетних, </a:t>
            </a:r>
            <a:r>
              <a:rPr lang="ru-RU" sz="15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заведующие </a:t>
            </a:r>
            <a:r>
              <a:rPr lang="ru-RU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5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специалисты </a:t>
            </a:r>
            <a:r>
              <a:rPr lang="ru-RU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отделений профилактической работы с семьей и детьми организаций социального </a:t>
            </a:r>
            <a:r>
              <a:rPr lang="ru-RU" sz="15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обслуживания Ивановской области.</a:t>
            </a:r>
            <a:endParaRPr lang="ru-RU" sz="15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Во время семинара С.С</a:t>
            </a:r>
            <a:r>
              <a:rPr lang="ru-RU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Курганова рассказала </a:t>
            </a:r>
            <a:r>
              <a:rPr lang="ru-RU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 практике организации каникулярного отдыха и занятости детей на примере работы досуговой площадки «Смайлики» при ОБУСО «Заволжский ЦСО</a:t>
            </a:r>
            <a:r>
              <a:rPr lang="ru-RU" sz="15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76562"/>
            <a:ext cx="3220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F38B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Тиражирование практики</a:t>
            </a:r>
            <a:endParaRPr lang="ru-RU" sz="2000" b="1" i="1" dirty="0">
              <a:solidFill>
                <a:srgbClr val="F38B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64496" y="2959784"/>
            <a:ext cx="4283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 семинара – летом 2021 года - в ОБУСО «Палехский КЦСОН» работала детская досуговая площадка «Лучик», проведённая на примере заволжских «Смайликов». По её организации специалистов из Палеха консультировали специалисты ОБУСО «Заволжский ЦСО».  </a:t>
            </a:r>
          </a:p>
        </p:txBody>
      </p:sp>
      <p:pic>
        <p:nvPicPr>
          <p:cNvPr id="3074" name="Picture 2" descr="C:\Users\Пользователь\Downloads\dsc_0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494" y="188641"/>
            <a:ext cx="4102451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23528" y="4653136"/>
            <a:ext cx="7560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9512" y="4797152"/>
            <a:ext cx="3960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 работе досуговой площадки «Смайлики» писали в районной газете «Авангард»,  областной газете «Комсомольская правда», на сайтах Департамента социальной защиты населения Ивановской области, администраций Заволжского муниципального района и Заволжского городского поселения, ОБУСО «Заволжский ЦСО».</a:t>
            </a:r>
            <a:endParaRPr lang="ru-RU" sz="15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Пользователь\Desktop\Рисунок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806024"/>
            <a:ext cx="1481535" cy="197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Статьи\2020\Рисунок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797152"/>
            <a:ext cx="1328967" cy="193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ользователь\Desktop\2022-03-04_08-32-4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983" y="4728515"/>
            <a:ext cx="1572769" cy="206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6815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3" y="3525977"/>
            <a:ext cx="698477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Название летней досуговой площадки было выбрано неслучайно. </a:t>
            </a:r>
            <a:r>
              <a:rPr lang="ru-RU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Смайлик</a:t>
            </a:r>
            <a:r>
              <a:rPr lang="ru-RU" sz="16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в переводе  с английского </a:t>
            </a:r>
            <a:r>
              <a:rPr lang="ru-RU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smiley</a:t>
            </a:r>
            <a:r>
              <a:rPr lang="ru-RU" sz="16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«улыбающийся» или «счастливое лицо»</a:t>
            </a:r>
            <a:r>
              <a:rPr lang="ru-RU" sz="1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Именно такими счастливыми мы и хотели видеть ребят во время посещения нашей досуговой площадки.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3406" y="16168"/>
            <a:ext cx="837104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Организаторы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детской досуговой площадки при отделении профилактической работы с семьёй и детьми бюджетного учреждения социального обслуживания Ивановской области  «Заволжский центр социального обслуживания»: 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000" y="2420888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Курганова Светлана Сергеевна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заведующий отделением профилактической работы с семьёй и детьми ОБУСО «Заволжский ЦСО»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2276872"/>
            <a:ext cx="41764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Борокина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Оксана Станиславовна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специалист по социальной работе  отделения профилактической работы с семьёй и детьми ОБУСО «Заволжский ЦСО»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45024"/>
            <a:ext cx="1854751" cy="280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Пользователь\Desktop\IMG_66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2298909" cy="152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596" y="4653136"/>
            <a:ext cx="1695596" cy="207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33973"/>
            <a:ext cx="1549113" cy="2108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869160"/>
            <a:ext cx="2624884" cy="173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55884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118" y="171690"/>
            <a:ext cx="84668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sz="16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рациональной организации детского </a:t>
            </a:r>
            <a:r>
              <a:rPr lang="ru-RU" sz="1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летнего </a:t>
            </a:r>
            <a:r>
              <a:rPr lang="ru-RU" sz="16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отдыха была и остается очень важной, особенно для детей из семей, находящихся в трудной жизненной </a:t>
            </a:r>
            <a:r>
              <a:rPr lang="ru-RU" sz="1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ситуации, социально-опасном положении, для многодетных и малообеспеченных семей. В нашем Заволжском районе Ивановской области детские пришкольные лагеря работают лишь одну смену для школьников младшего звена, таким образом большую часть летнего  времени дети предоставлены сами себе.</a:t>
            </a:r>
            <a:endParaRPr lang="ru-RU" sz="16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29394" y="4581128"/>
            <a:ext cx="59825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Разработка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данной программы организации каникулярного отдыха и занятости детей была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вызвана:</a:t>
            </a:r>
          </a:p>
          <a:p>
            <a:pPr algn="just"/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повышением спроса родителей и детей на организованный отдых школьников в условиях города;</a:t>
            </a:r>
          </a:p>
          <a:p>
            <a:pPr algn="just"/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модернизацией старых форм работы и введением новых;</a:t>
            </a:r>
          </a:p>
          <a:p>
            <a:pPr algn="just"/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необходимостью использования творческого потенциала детей и закрепления приобретенных умений и навыков.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1917" y="1700808"/>
            <a:ext cx="497495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Летний отдых сегодня </a:t>
            </a:r>
            <a:r>
              <a:rPr lang="ru-RU" sz="16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– это не только социальная защита, это </a:t>
            </a:r>
            <a:r>
              <a:rPr lang="ru-RU" sz="1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ещё </a:t>
            </a:r>
            <a:r>
              <a:rPr lang="ru-RU" sz="16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 возможность творческого развития, обогащения духовного мира и интеллекта ребенка. Во время летних каникул происходит разрядка накопившейся за год напряженности, восстановление израсходованных сил, здоровья, развитие творческого потенциала. Эти функции выполняет социальная досуговая детская площадка для детей, находящихся в трудной жизненной </a:t>
            </a:r>
            <a:r>
              <a:rPr lang="ru-RU" sz="1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ситуации,  </a:t>
            </a:r>
            <a:r>
              <a:rPr lang="ru-RU" sz="16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при отделении профилактической работы ОБУСО "Заволжский ЦСО". </a:t>
            </a:r>
          </a:p>
        </p:txBody>
      </p:sp>
      <p:pic>
        <p:nvPicPr>
          <p:cNvPr id="8195" name="Picture 3" descr="C:\Users\Пользователь\Desktop\DSC003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061" y="1988840"/>
            <a:ext cx="334638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Пользователь\Desktop\IMG_45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9" y="4725144"/>
            <a:ext cx="2410820" cy="164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62076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3674"/>
            <a:ext cx="84969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и задачи досуговой площадки:</a:t>
            </a:r>
          </a:p>
          <a:p>
            <a:pPr marL="342900" indent="-342900">
              <a:buFontTx/>
              <a:buChar char="-"/>
            </a:pPr>
            <a:r>
              <a:rPr lang="ru-RU" sz="1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занятость </a:t>
            </a:r>
            <a:r>
              <a:rPr lang="ru-RU" sz="16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детей из многодетных семей и семей, </a:t>
            </a:r>
            <a:endParaRPr lang="ru-RU" sz="16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находящихся </a:t>
            </a:r>
            <a:r>
              <a:rPr lang="ru-RU" sz="16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 трудной жизненной ситуации;</a:t>
            </a:r>
          </a:p>
          <a:p>
            <a:pPr marL="342900" indent="-342900">
              <a:buFontTx/>
              <a:buChar char="-"/>
            </a:pPr>
            <a:r>
              <a:rPr lang="ru-RU" sz="1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6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спроса родителей и детей </a:t>
            </a:r>
            <a:endParaRPr lang="ru-RU" sz="16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организованный отдых школьников;</a:t>
            </a:r>
          </a:p>
          <a:p>
            <a:pPr marL="342900" indent="-342900">
              <a:buFontTx/>
              <a:buChar char="-"/>
            </a:pPr>
            <a:r>
              <a:rPr lang="ru-RU" sz="1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необходимость </a:t>
            </a:r>
            <a:r>
              <a:rPr lang="ru-RU" sz="16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использования творческого потенциала </a:t>
            </a:r>
            <a:endParaRPr lang="ru-RU" sz="16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16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 закрепления приобретенных умений и навыков</a:t>
            </a:r>
            <a:r>
              <a:rPr lang="ru-RU" sz="1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92" y="2708920"/>
            <a:ext cx="3111476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67944" y="2636912"/>
            <a:ext cx="45720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i="1" dirty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Программа рассчитана на организацию  летней занятости детей в возрасте от 7 до </a:t>
            </a:r>
            <a:r>
              <a:rPr lang="ru-RU" sz="1600" b="1" i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15  </a:t>
            </a:r>
            <a:r>
              <a:rPr lang="ru-RU" sz="1600" b="1" i="1" dirty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лет, находящихся в трудной жизненной ситуации, в условиях социальной досуговой детской площадки для детей. Направлена на создание условий для раскрытия способностей каждого ребенка, профилактику вредных привычек и антисоциального поведения</a:t>
            </a:r>
            <a:r>
              <a:rPr lang="ru-RU" sz="1600" b="1" i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b="1" i="1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085184"/>
            <a:ext cx="62646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2019 году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было задействовано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несовершеннолетних.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2020 году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активными участниками дистанционной площадки стали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 несовершеннолетних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2021 году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досуговую площадку в очном режиме посетил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несовершеннолетний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9219" name="Picture 3" descr="C:\Users\Пользователь\Desktop\DSC_37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64704"/>
            <a:ext cx="2905001" cy="176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385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540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Принципы работы площадки:</a:t>
            </a:r>
            <a:endParaRPr lang="ru-RU" sz="3200" b="1" i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 доверия: </a:t>
            </a:r>
            <a:r>
              <a:rPr lang="ru-RU" sz="16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построение всех отношений на основе уважения и доверия к человеку, на стремлении привести его к успеху.</a:t>
            </a:r>
          </a:p>
          <a:p>
            <a:pPr algn="just"/>
            <a:r>
              <a:rPr lang="ru-RU" sz="16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 сотрудничества: </a:t>
            </a:r>
            <a:r>
              <a:rPr lang="ru-RU" sz="16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результатом деятельности воспитательного характера на площадке является сотрудничество ребенка и взрослого, которое позволяет воспитаннику площадки почувствовать себя творческой личностью.</a:t>
            </a:r>
          </a:p>
          <a:p>
            <a:pPr algn="just"/>
            <a:r>
              <a:rPr lang="ru-RU" sz="1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 учета интересов детей: </a:t>
            </a:r>
            <a:r>
              <a:rPr lang="ru-RU" sz="16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при планировании мероприятий программы предусматривается возможность включения в план деятельности, соответствующей интересам воспитанников.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4145012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Идея создания детской досуговой площадки возникла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2019 году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Площадка работала две смены: июнь и июль. </a:t>
            </a:r>
          </a:p>
          <a:p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2020 году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связи с пандемией 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короновирусной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инфекции работу площадки пересмотрели и провели её в дистанционном формате на социальных сетях 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Одноклассники. </a:t>
            </a:r>
          </a:p>
          <a:p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2021 году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связи с ослаблением ограничений площадку провели в очном режиме. В прошлом году «Смайлики» были путешествующими. Кроме профилактических, спортивных, развлекательных мероприятий, работы «Школы безопасности», для несовершеннолетних были организованы экскурсии в музеи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Костромской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области и Кинешмы, усадьбу 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Кислячиха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Кинешемского района, на конюшню в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медицинского центра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«Решма».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775680"/>
            <a:ext cx="4456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Формат проведения досуговой площадки:</a:t>
            </a:r>
            <a:endParaRPr lang="ru-RU" sz="2400" b="1" i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Users\Пользователь\Desktop\IMG_43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381" y="296475"/>
            <a:ext cx="2903067" cy="356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1096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762" y="476672"/>
            <a:ext cx="596141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«В июне и июле </a:t>
            </a:r>
            <a:r>
              <a:rPr lang="ru-RU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2019 года я </a:t>
            </a:r>
            <a:r>
              <a:rPr lang="ru-RU" sz="16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ходила на летнюю досуговую площадку «Смайлики» при ОБУСО «Заволжский ЦСО». Там я познакомилась с новыми друзьями. Каждый день нас ждало что-то интересное: мы ходили на экскурсии в полицию, музей и библиотеку, посмотрели, как готовят печенье и зефир на ООО «Пекарь», научились ориентироваться в парке, посетили детское отделение санатория «Решма» и «Урок в старой школе» в музее-заповеднике А.Н. Островского «</a:t>
            </a:r>
            <a:r>
              <a:rPr lang="ru-RU" sz="1600" b="1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Щелыково</a:t>
            </a:r>
            <a:r>
              <a:rPr lang="ru-RU" sz="1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 Мы узнали много нового, вспомнили правила безопасного поведения в различных ситуациях, теперь с утра я обязательно делаю зарядку, в общем, с пользой провели время», </a:t>
            </a:r>
            <a:r>
              <a:rPr lang="ru-RU" sz="16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делится впечатлениями от посещения летней досуговой площадки Арина Акулова.   </a:t>
            </a:r>
          </a:p>
        </p:txBody>
      </p:sp>
      <p:pic>
        <p:nvPicPr>
          <p:cNvPr id="15365" name="Picture 5" descr="C:\Users\Пользователь\Desktop\s4tuJ9w_TA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80728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4762" y="107340"/>
            <a:ext cx="4199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Отзывы о досуговой летней площадке:</a:t>
            </a:r>
            <a:endParaRPr lang="ru-RU" sz="2400" b="1" i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Пользователь\Desktop\2021-05-25_09-12-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69880"/>
            <a:ext cx="3168352" cy="297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75563" y="3933056"/>
            <a:ext cx="478725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«Хочется выразить огромную благодарность Заволжскому центру социального обслуживания за то, что в этот нелёгкий период пандемии наши дети не остались без внимания, что для них созданы все условия для проведения досуга, пусть и дистанционно. Все проводимые мероприятия были очень интересными, познавательными и увлекательными не только для детей, но и для родителей», -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отзыва о дистанционной досуговой площадке «Смайлики».</a:t>
            </a:r>
          </a:p>
        </p:txBody>
      </p:sp>
    </p:spTree>
    <p:extLst>
      <p:ext uri="{BB962C8B-B14F-4D97-AF65-F5344CB8AC3E}">
        <p14:creationId xmlns:p14="http://schemas.microsoft.com/office/powerpoint/2010/main" val="20246491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смайлики все\смайлики\Смайлики для газеты\Участники площадки Смайлики, 2019 г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551190"/>
            <a:ext cx="2908023" cy="203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3808" y="3945991"/>
            <a:ext cx="2316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Пожарная часть № 21 </a:t>
            </a:r>
          </a:p>
          <a:p>
            <a:pPr algn="ctr"/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Заволжска</a:t>
            </a:r>
            <a:endParaRPr lang="ru-RU" sz="16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26212" y="1399105"/>
            <a:ext cx="2334054" cy="154593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986717" y="-27384"/>
            <a:ext cx="1800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Отделение </a:t>
            </a:r>
            <a:endParaRPr lang="ru-RU" sz="1600" b="1" i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полиции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 8 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МВД РФ </a:t>
            </a:r>
            <a:endParaRPr lang="ru-RU" sz="1600" b="1" i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Кинешемский»</a:t>
            </a:r>
          </a:p>
        </p:txBody>
      </p:sp>
      <p:pic>
        <p:nvPicPr>
          <p:cNvPr id="7" name="Picture 2" descr="D:\Статьи\2019\СМИ\материал по досуговой площадке\19.06.2019-ООО Пекарь\DSC_11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611" y="1207410"/>
            <a:ext cx="3462905" cy="229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93624" y="836712"/>
            <a:ext cx="15340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ООО «Пекарь»</a:t>
            </a:r>
            <a:endParaRPr lang="ru-RU" sz="16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4140369"/>
            <a:ext cx="2116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Медицинский центр </a:t>
            </a:r>
          </a:p>
          <a:p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«Решма»</a:t>
            </a:r>
            <a:endParaRPr lang="ru-RU" sz="16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64288" y="3503910"/>
            <a:ext cx="20162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МКУК </a:t>
            </a:r>
          </a:p>
          <a:p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«Заволжская городская библиотека»</a:t>
            </a:r>
            <a:endParaRPr lang="ru-RU" sz="16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 descr="C:\Users\Пользователь\Desktop\DSC_21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80584"/>
            <a:ext cx="2253321" cy="196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148064" y="3656065"/>
            <a:ext cx="21670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Музей-заповедник </a:t>
            </a:r>
          </a:p>
          <a:p>
            <a:pPr algn="ctr"/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Щелыково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15" name="Picture 3" descr="C:\Users\Пользователь\Desktop\DSC_538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95110" y="4653835"/>
            <a:ext cx="2446168" cy="162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416612" y="5715"/>
            <a:ext cx="3330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Наши социальные </a:t>
            </a:r>
          </a:p>
          <a:p>
            <a:r>
              <a:rPr lang="ru-RU" sz="2400" b="1" i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партнёры</a:t>
            </a:r>
            <a:endParaRPr lang="ru-RU" sz="2400" b="1" i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504" y="44624"/>
            <a:ext cx="316835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Летняя досуговая </a:t>
            </a:r>
            <a:r>
              <a:rPr lang="ru-RU" sz="15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площадка «Смайлики» работает </a:t>
            </a:r>
            <a:r>
              <a:rPr lang="ru-RU" sz="15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две смены по </a:t>
            </a:r>
            <a:r>
              <a:rPr lang="ru-RU" sz="15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четырнадцать </a:t>
            </a:r>
            <a:r>
              <a:rPr lang="ru-RU" sz="15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дней на базе отделения профилактической работы с семьей и детьми ОБУСО «Заволжский ЦСО» при сотрудничестве с различными </a:t>
            </a:r>
            <a:r>
              <a:rPr lang="ru-RU" sz="15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учреждениями, организациями и предприятиями города.</a:t>
            </a:r>
            <a:endParaRPr lang="ru-RU" sz="15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IMG_54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492" y="4611325"/>
            <a:ext cx="1502972" cy="198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59904" y="2296904"/>
            <a:ext cx="3015952" cy="170816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r>
              <a:rPr lang="ru-RU" sz="15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МКУК «Заволжский городской Дом культуры»,</a:t>
            </a:r>
          </a:p>
          <a:p>
            <a:r>
              <a:rPr lang="ru-RU" sz="15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МКУК «Заволжский городской художественно-краеведческий музей»,</a:t>
            </a:r>
          </a:p>
          <a:p>
            <a:r>
              <a:rPr lang="ru-RU" sz="15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«серебряные» волонтёры ОБУСО «Заволжский ЦСО»</a:t>
            </a:r>
            <a:endParaRPr lang="ru-RU" sz="1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8346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39604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За время работы площадки Светлана Сергеевна Курганова, заведующий, и Оксана Станиславовна </a:t>
            </a:r>
            <a:r>
              <a:rPr lang="ru-RU" sz="16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Борокина</a:t>
            </a:r>
            <a:r>
              <a:rPr lang="ru-RU" sz="16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специалист по социальной работе отделения профилактической работы с семьей и детьми ОБУСО «Заволжский ЦСО», </a:t>
            </a:r>
            <a: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проводят </a:t>
            </a:r>
            <a:r>
              <a:rPr lang="ru-RU" sz="16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 детьми беседы о правильном питании с использованием кубика здоровья, викторины по здоровому образу жизни, </a:t>
            </a:r>
            <a: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смотрят видеоролики </a:t>
            </a:r>
            <a:r>
              <a:rPr lang="ru-RU" sz="16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 Великой Отечественной войне, </a:t>
            </a:r>
            <a: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проводят конкурсы </a:t>
            </a:r>
            <a:r>
              <a:rPr lang="ru-RU" sz="16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рисунков, в том числе рисунки на асфальте, эстафеты, </a:t>
            </a:r>
            <a: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sz="16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 сплочение коллектива.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4781470"/>
            <a:ext cx="50040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детей есть возможность поиграть любимыми настольными играми, которые есть в отделении профилактической работы: они собирают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мозаики, устраивают хоккейные матчи и танковые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бои, мальчики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мастерят машинки из металлического конструктора, девочки играют в кукол, парикмахерскую и рисуют на тему летних каникул. </a:t>
            </a:r>
          </a:p>
        </p:txBody>
      </p:sp>
      <p:pic>
        <p:nvPicPr>
          <p:cNvPr id="3074" name="Picture 2" descr="C:\Users\Пользователь\Desktop\DSC004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05064"/>
            <a:ext cx="172921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esktop\DSC003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605" y="2492896"/>
            <a:ext cx="3310191" cy="220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ользователь\Desktop\DSC_33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295" y="332656"/>
            <a:ext cx="3121025" cy="201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56600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462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>
                <a:solidFill>
                  <a:srgbClr val="F38B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«Смайлики» путешествуют</a:t>
            </a:r>
            <a:endParaRPr lang="ru-RU" sz="2000" b="1" i="1" dirty="0">
              <a:solidFill>
                <a:srgbClr val="F38B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Пользователь\Desktop\IMG_44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701" y="5013176"/>
            <a:ext cx="2592499" cy="172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ользователь\Desktop\IMG_45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033" y="5193688"/>
            <a:ext cx="205122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DSC099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377817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IMG_46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120" y="2680447"/>
            <a:ext cx="372283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Пользователь\Desktop\IMG_45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91" y="4690046"/>
            <a:ext cx="3075481" cy="205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04664"/>
            <a:ext cx="4104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 2021 году глава </a:t>
            </a:r>
            <a:r>
              <a:rPr lang="ru-RU" sz="15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Заволжского муниципального района </a:t>
            </a:r>
            <a:r>
              <a:rPr lang="ru-RU" sz="15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Андрей Валерьевич Потанин и генеральный директор </a:t>
            </a:r>
            <a:r>
              <a:rPr lang="ru-RU" sz="15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ООО «Заволжский пигмент» </a:t>
            </a:r>
            <a:r>
              <a:rPr lang="ru-RU" sz="15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Алексей Александрович Голубев оказали спонсорскую  помощь </a:t>
            </a:r>
            <a:r>
              <a:rPr lang="ru-RU" sz="15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 организации работы </a:t>
            </a:r>
            <a:r>
              <a:rPr lang="ru-RU" sz="15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детской досуговой площадки</a:t>
            </a:r>
            <a:r>
              <a:rPr lang="ru-RU" sz="15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«Смайлики». Благодаря этому ребята смогли путешествовать.</a:t>
            </a:r>
            <a:endParaRPr lang="ru-RU" sz="15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Desktop\IMG_4701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2150495"/>
            <a:ext cx="2160551" cy="240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IMG_470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33" y="2492896"/>
            <a:ext cx="1300262" cy="1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36940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1447</TotalTime>
  <Words>1574</Words>
  <Application>Microsoft Office PowerPoint</Application>
  <PresentationFormat>Экран (4:3)</PresentationFormat>
  <Paragraphs>82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 Windows</cp:lastModifiedBy>
  <cp:revision>119</cp:revision>
  <cp:lastPrinted>2022-03-04T07:31:30Z</cp:lastPrinted>
  <dcterms:created xsi:type="dcterms:W3CDTF">2021-05-24T07:51:12Z</dcterms:created>
  <dcterms:modified xsi:type="dcterms:W3CDTF">2022-03-09T11:08:58Z</dcterms:modified>
</cp:coreProperties>
</file>