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6" r:id="rId7"/>
    <p:sldId id="265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b="-2842" t="210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dirty="0" lang="en-US"/>
              <a:t>2/1/2023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anchor="t" bIns="45720" lIns="91440" rIns="91440" rtlCol="0" tIns="45720" vert="horz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dirty="0" lang="en-US"/>
              <a:pPr/>
              <a:t>‹#›</a:t>
            </a:fld>
            <a:endParaRPr dirty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cap="none" i="0" kern="1200" sz="3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kern="1200" sz="20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baseline="0" cap="none" kern="1200" sz="18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kern="1200" sz="16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baseline="0" cap="none" kern="1200" sz="14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kern="1200" sz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kern="1200" sz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kern="1200" sz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baseline="0" kern="1200" sz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00000"/>
        <a:buFont charset="0" panose="020B0604020202020204" pitchFamily="34" typeface="Arial"/>
        <a:buChar char="•"/>
        <a:defRPr baseline="0" kern="1200" sz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Семейный квест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«Россошь, я люблю тебя!»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4825"/>
          </a:xfrm>
        </p:spPr>
      </p:pic>
    </p:spTree>
    <p:extLst>
      <p:ext uri="{BB962C8B-B14F-4D97-AF65-F5344CB8AC3E}">
        <p14:creationId xmlns:p14="http://schemas.microsoft.com/office/powerpoint/2010/main" val="39313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4825"/>
          </a:xfrm>
        </p:spPr>
      </p:pic>
    </p:spTree>
    <p:extLst>
      <p:ext uri="{BB962C8B-B14F-4D97-AF65-F5344CB8AC3E}">
        <p14:creationId xmlns:p14="http://schemas.microsoft.com/office/powerpoint/2010/main" val="31706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807" cy="8186006"/>
          </a:xfrm>
        </p:spPr>
      </p:pic>
    </p:spTree>
    <p:extLst>
      <p:ext uri="{BB962C8B-B14F-4D97-AF65-F5344CB8AC3E}">
        <p14:creationId xmlns:p14="http://schemas.microsoft.com/office/powerpoint/2010/main" val="33299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588"/>
          </a:xfrm>
        </p:spPr>
      </p:pic>
    </p:spTree>
    <p:extLst>
      <p:ext uri="{BB962C8B-B14F-4D97-AF65-F5344CB8AC3E}">
        <p14:creationId xmlns:p14="http://schemas.microsoft.com/office/powerpoint/2010/main" val="2738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588"/>
          </a:xfrm>
        </p:spPr>
      </p:pic>
    </p:spTree>
    <p:extLst>
      <p:ext uri="{BB962C8B-B14F-4D97-AF65-F5344CB8AC3E}">
        <p14:creationId xmlns:p14="http://schemas.microsoft.com/office/powerpoint/2010/main" val="2113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5654" cy="8205373"/>
          </a:xfrm>
        </p:spPr>
      </p:pic>
    </p:spTree>
    <p:extLst>
      <p:ext uri="{BB962C8B-B14F-4D97-AF65-F5344CB8AC3E}">
        <p14:creationId xmlns:p14="http://schemas.microsoft.com/office/powerpoint/2010/main" val="34300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588"/>
          </a:xfrm>
        </p:spPr>
      </p:pic>
    </p:spTree>
    <p:extLst>
      <p:ext uri="{BB962C8B-B14F-4D97-AF65-F5344CB8AC3E}">
        <p14:creationId xmlns:p14="http://schemas.microsoft.com/office/powerpoint/2010/main" val="2743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588"/>
          </a:xfrm>
        </p:spPr>
      </p:pic>
    </p:spTree>
    <p:extLst>
      <p:ext uri="{BB962C8B-B14F-4D97-AF65-F5344CB8AC3E}">
        <p14:creationId xmlns:p14="http://schemas.microsoft.com/office/powerpoint/2010/main" val="21099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588"/>
          </a:xfrm>
        </p:spPr>
      </p:pic>
    </p:spTree>
    <p:extLst>
      <p:ext uri="{BB962C8B-B14F-4D97-AF65-F5344CB8AC3E}">
        <p14:creationId xmlns:p14="http://schemas.microsoft.com/office/powerpoint/2010/main" val="32576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4825"/>
          </a:xfrm>
        </p:spPr>
      </p:pic>
    </p:spTree>
    <p:extLst>
      <p:ext uri="{BB962C8B-B14F-4D97-AF65-F5344CB8AC3E}">
        <p14:creationId xmlns:p14="http://schemas.microsoft.com/office/powerpoint/2010/main" val="18362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91</TotalTime>
  <Words>9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Gallery</vt:lpstr>
      <vt:lpstr>Семейный квест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«Семейный квест»</dc:title>
  <dc:creator>Molodezh</dc:creator>
  <cp:lastModifiedBy>Molodezh</cp:lastModifiedBy>
  <cp:revision>5</cp:revision>
  <dcterms:created xsi:type="dcterms:W3CDTF">2022-11-14T11:54:03Z</dcterms:created>
  <dcterms:modified xsi:type="dcterms:W3CDTF">2023-02-01T10:48:24Z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1329476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