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71" r:id="rId6"/>
    <p:sldId id="267" r:id="rId7"/>
    <p:sldId id="262" r:id="rId8"/>
    <p:sldId id="270" r:id="rId9"/>
    <p:sldId id="264" r:id="rId10"/>
    <p:sldId id="265" r:id="rId11"/>
    <p:sldId id="266" r:id="rId1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5396" autoAdjust="0"/>
  </p:normalViewPr>
  <p:slideViewPr>
    <p:cSldViewPr>
      <p:cViewPr>
        <p:scale>
          <a:sx n="63" d="100"/>
          <a:sy n="63" d="100"/>
        </p:scale>
        <p:origin x="-72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442B8-0476-419C-97F8-3E540A5B4C16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5AE00-63C3-4BE8-8F09-83C905A70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511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5AE00-63C3-4BE8-8F09-83C905A706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831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83C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83C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83C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E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822" y="411528"/>
            <a:ext cx="17924354" cy="227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183C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570" y="2298278"/>
            <a:ext cx="17374858" cy="6294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1482" y="8706910"/>
            <a:ext cx="2766695" cy="1580515"/>
            <a:chOff x="15521482" y="8706910"/>
            <a:chExt cx="2766695" cy="1580515"/>
          </a:xfrm>
        </p:grpSpPr>
        <p:sp>
          <p:nvSpPr>
            <p:cNvPr id="3" name="object 3"/>
            <p:cNvSpPr/>
            <p:nvPr/>
          </p:nvSpPr>
          <p:spPr>
            <a:xfrm>
              <a:off x="16185937" y="8974046"/>
              <a:ext cx="2102485" cy="1313180"/>
            </a:xfrm>
            <a:custGeom>
              <a:avLst/>
              <a:gdLst/>
              <a:ahLst/>
              <a:cxnLst/>
              <a:rect l="l" t="t" r="r" b="b"/>
              <a:pathLst>
                <a:path w="2102484" h="1313179">
                  <a:moveTo>
                    <a:pt x="2102060" y="0"/>
                  </a:moveTo>
                  <a:lnTo>
                    <a:pt x="2102060" y="43847"/>
                  </a:lnTo>
                  <a:lnTo>
                    <a:pt x="2099384" y="46319"/>
                  </a:lnTo>
                  <a:lnTo>
                    <a:pt x="2059643" y="83353"/>
                  </a:lnTo>
                  <a:lnTo>
                    <a:pt x="1940814" y="194964"/>
                  </a:lnTo>
                  <a:lnTo>
                    <a:pt x="1900874" y="232340"/>
                  </a:lnTo>
                  <a:lnTo>
                    <a:pt x="1861347" y="269065"/>
                  </a:lnTo>
                  <a:lnTo>
                    <a:pt x="1822240" y="305043"/>
                  </a:lnTo>
                  <a:lnTo>
                    <a:pt x="1783557" y="340180"/>
                  </a:lnTo>
                  <a:lnTo>
                    <a:pt x="1745304" y="374378"/>
                  </a:lnTo>
                  <a:lnTo>
                    <a:pt x="1707487" y="407542"/>
                  </a:lnTo>
                  <a:lnTo>
                    <a:pt x="1670109" y="439578"/>
                  </a:lnTo>
                  <a:lnTo>
                    <a:pt x="1633177" y="470388"/>
                  </a:lnTo>
                  <a:lnTo>
                    <a:pt x="1596697" y="499877"/>
                  </a:lnTo>
                  <a:lnTo>
                    <a:pt x="1547321" y="536822"/>
                  </a:lnTo>
                  <a:lnTo>
                    <a:pt x="1499303" y="569115"/>
                  </a:lnTo>
                  <a:lnTo>
                    <a:pt x="1452192" y="597353"/>
                  </a:lnTo>
                  <a:lnTo>
                    <a:pt x="1405968" y="621843"/>
                  </a:lnTo>
                  <a:lnTo>
                    <a:pt x="1360504" y="642962"/>
                  </a:lnTo>
                  <a:lnTo>
                    <a:pt x="1315671" y="661091"/>
                  </a:lnTo>
                  <a:lnTo>
                    <a:pt x="1271342" y="676609"/>
                  </a:lnTo>
                  <a:lnTo>
                    <a:pt x="1227389" y="689895"/>
                  </a:lnTo>
                  <a:lnTo>
                    <a:pt x="1183684" y="701327"/>
                  </a:lnTo>
                  <a:lnTo>
                    <a:pt x="1140100" y="711286"/>
                  </a:lnTo>
                  <a:lnTo>
                    <a:pt x="1096509" y="720150"/>
                  </a:lnTo>
                  <a:lnTo>
                    <a:pt x="929762" y="750693"/>
                  </a:lnTo>
                  <a:lnTo>
                    <a:pt x="889750" y="758743"/>
                  </a:lnTo>
                  <a:lnTo>
                    <a:pt x="849307" y="767683"/>
                  </a:lnTo>
                  <a:lnTo>
                    <a:pt x="808353" y="777801"/>
                  </a:lnTo>
                  <a:lnTo>
                    <a:pt x="766813" y="789387"/>
                  </a:lnTo>
                  <a:lnTo>
                    <a:pt x="724608" y="802729"/>
                  </a:lnTo>
                  <a:lnTo>
                    <a:pt x="681663" y="818114"/>
                  </a:lnTo>
                  <a:lnTo>
                    <a:pt x="637900" y="835832"/>
                  </a:lnTo>
                  <a:lnTo>
                    <a:pt x="593241" y="856172"/>
                  </a:lnTo>
                  <a:lnTo>
                    <a:pt x="547611" y="879422"/>
                  </a:lnTo>
                  <a:lnTo>
                    <a:pt x="500931" y="905870"/>
                  </a:lnTo>
                  <a:lnTo>
                    <a:pt x="453125" y="935805"/>
                  </a:lnTo>
                  <a:lnTo>
                    <a:pt x="404116" y="969515"/>
                  </a:lnTo>
                  <a:lnTo>
                    <a:pt x="353827" y="1007289"/>
                  </a:lnTo>
                  <a:lnTo>
                    <a:pt x="302180" y="1049416"/>
                  </a:lnTo>
                  <a:lnTo>
                    <a:pt x="270079" y="1077097"/>
                  </a:lnTo>
                  <a:lnTo>
                    <a:pt x="237233" y="1106519"/>
                  </a:lnTo>
                  <a:lnTo>
                    <a:pt x="203899" y="1137621"/>
                  </a:lnTo>
                  <a:lnTo>
                    <a:pt x="170335" y="1170340"/>
                  </a:lnTo>
                  <a:lnTo>
                    <a:pt x="136798" y="1204613"/>
                  </a:lnTo>
                  <a:lnTo>
                    <a:pt x="103543" y="1240377"/>
                  </a:lnTo>
                  <a:lnTo>
                    <a:pt x="70829" y="1277570"/>
                  </a:lnTo>
                  <a:lnTo>
                    <a:pt x="41543" y="1312951"/>
                  </a:lnTo>
                  <a:lnTo>
                    <a:pt x="0" y="1312951"/>
                  </a:lnTo>
                  <a:lnTo>
                    <a:pt x="41033" y="1261992"/>
                  </a:lnTo>
                  <a:lnTo>
                    <a:pt x="80843" y="1216419"/>
                  </a:lnTo>
                  <a:lnTo>
                    <a:pt x="124460" y="1169854"/>
                  </a:lnTo>
                  <a:lnTo>
                    <a:pt x="172056" y="1122362"/>
                  </a:lnTo>
                  <a:lnTo>
                    <a:pt x="223802" y="1074013"/>
                  </a:lnTo>
                  <a:lnTo>
                    <a:pt x="279869" y="1024873"/>
                  </a:lnTo>
                  <a:lnTo>
                    <a:pt x="332770" y="981811"/>
                  </a:lnTo>
                  <a:lnTo>
                    <a:pt x="384249" y="943202"/>
                  </a:lnTo>
                  <a:lnTo>
                    <a:pt x="434386" y="908752"/>
                  </a:lnTo>
                  <a:lnTo>
                    <a:pt x="483266" y="878165"/>
                  </a:lnTo>
                  <a:lnTo>
                    <a:pt x="530972" y="851147"/>
                  </a:lnTo>
                  <a:lnTo>
                    <a:pt x="577586" y="827403"/>
                  </a:lnTo>
                  <a:lnTo>
                    <a:pt x="623192" y="806640"/>
                  </a:lnTo>
                  <a:lnTo>
                    <a:pt x="667872" y="788561"/>
                  </a:lnTo>
                  <a:lnTo>
                    <a:pt x="711710" y="772874"/>
                  </a:lnTo>
                  <a:lnTo>
                    <a:pt x="754789" y="759283"/>
                  </a:lnTo>
                  <a:lnTo>
                    <a:pt x="797191" y="747493"/>
                  </a:lnTo>
                  <a:lnTo>
                    <a:pt x="839000" y="737211"/>
                  </a:lnTo>
                  <a:lnTo>
                    <a:pt x="880298" y="728141"/>
                  </a:lnTo>
                  <a:lnTo>
                    <a:pt x="921169" y="719989"/>
                  </a:lnTo>
                  <a:lnTo>
                    <a:pt x="1087419" y="689903"/>
                  </a:lnTo>
                  <a:lnTo>
                    <a:pt x="1129968" y="681354"/>
                  </a:lnTo>
                  <a:lnTo>
                    <a:pt x="1172545" y="671732"/>
                  </a:lnTo>
                  <a:lnTo>
                    <a:pt x="1215263" y="660666"/>
                  </a:lnTo>
                  <a:lnTo>
                    <a:pt x="1258231" y="647787"/>
                  </a:lnTo>
                  <a:lnTo>
                    <a:pt x="1301561" y="632723"/>
                  </a:lnTo>
                  <a:lnTo>
                    <a:pt x="1345364" y="615106"/>
                  </a:lnTo>
                  <a:lnTo>
                    <a:pt x="1389752" y="594564"/>
                  </a:lnTo>
                  <a:lnTo>
                    <a:pt x="1434836" y="570728"/>
                  </a:lnTo>
                  <a:lnTo>
                    <a:pt x="1480728" y="543227"/>
                  </a:lnTo>
                  <a:lnTo>
                    <a:pt x="1527537" y="511691"/>
                  </a:lnTo>
                  <a:lnTo>
                    <a:pt x="1575376" y="475751"/>
                  </a:lnTo>
                  <a:lnTo>
                    <a:pt x="1611704" y="446545"/>
                  </a:lnTo>
                  <a:lnTo>
                    <a:pt x="1648439" y="415994"/>
                  </a:lnTo>
                  <a:lnTo>
                    <a:pt x="1685588" y="384190"/>
                  </a:lnTo>
                  <a:lnTo>
                    <a:pt x="1723162" y="351229"/>
                  </a:lnTo>
                  <a:lnTo>
                    <a:pt x="1761169" y="317206"/>
                  </a:lnTo>
                  <a:lnTo>
                    <a:pt x="1799618" y="282215"/>
                  </a:lnTo>
                  <a:lnTo>
                    <a:pt x="1838518" y="246351"/>
                  </a:lnTo>
                  <a:lnTo>
                    <a:pt x="1877879" y="209709"/>
                  </a:lnTo>
                  <a:lnTo>
                    <a:pt x="1917710" y="172383"/>
                  </a:lnTo>
                  <a:lnTo>
                    <a:pt x="1996293" y="98521"/>
                  </a:lnTo>
                  <a:lnTo>
                    <a:pt x="2034891" y="62368"/>
                  </a:lnTo>
                  <a:lnTo>
                    <a:pt x="2073793" y="26125"/>
                  </a:lnTo>
                  <a:lnTo>
                    <a:pt x="2102060" y="0"/>
                  </a:lnTo>
                  <a:close/>
                </a:path>
                <a:path w="2102484" h="1313179">
                  <a:moveTo>
                    <a:pt x="2102060" y="643765"/>
                  </a:moveTo>
                  <a:lnTo>
                    <a:pt x="2102060" y="685354"/>
                  </a:lnTo>
                  <a:lnTo>
                    <a:pt x="2063976" y="717678"/>
                  </a:lnTo>
                  <a:lnTo>
                    <a:pt x="2022956" y="752284"/>
                  </a:lnTo>
                  <a:lnTo>
                    <a:pt x="1982592" y="786016"/>
                  </a:lnTo>
                  <a:lnTo>
                    <a:pt x="1942768" y="818870"/>
                  </a:lnTo>
                  <a:lnTo>
                    <a:pt x="1903369" y="850837"/>
                  </a:lnTo>
                  <a:lnTo>
                    <a:pt x="1864279" y="881911"/>
                  </a:lnTo>
                  <a:lnTo>
                    <a:pt x="1825382" y="912086"/>
                  </a:lnTo>
                  <a:lnTo>
                    <a:pt x="1786563" y="941354"/>
                  </a:lnTo>
                  <a:lnTo>
                    <a:pt x="1747706" y="969710"/>
                  </a:lnTo>
                  <a:lnTo>
                    <a:pt x="1708696" y="997146"/>
                  </a:lnTo>
                  <a:lnTo>
                    <a:pt x="1669417" y="1023657"/>
                  </a:lnTo>
                  <a:lnTo>
                    <a:pt x="1629753" y="1049234"/>
                  </a:lnTo>
                  <a:lnTo>
                    <a:pt x="1589590" y="1073872"/>
                  </a:lnTo>
                  <a:lnTo>
                    <a:pt x="1548810" y="1097563"/>
                  </a:lnTo>
                  <a:lnTo>
                    <a:pt x="1507299" y="1120302"/>
                  </a:lnTo>
                  <a:lnTo>
                    <a:pt x="1464942" y="1142082"/>
                  </a:lnTo>
                  <a:lnTo>
                    <a:pt x="1421622" y="1162895"/>
                  </a:lnTo>
                  <a:lnTo>
                    <a:pt x="1377223" y="1182735"/>
                  </a:lnTo>
                  <a:lnTo>
                    <a:pt x="1331631" y="1201596"/>
                  </a:lnTo>
                  <a:lnTo>
                    <a:pt x="1284730" y="1219471"/>
                  </a:lnTo>
                  <a:lnTo>
                    <a:pt x="1236404" y="1236353"/>
                  </a:lnTo>
                  <a:lnTo>
                    <a:pt x="1186537" y="1252235"/>
                  </a:lnTo>
                  <a:lnTo>
                    <a:pt x="1088283" y="1280581"/>
                  </a:lnTo>
                  <a:lnTo>
                    <a:pt x="1040825" y="1295239"/>
                  </a:lnTo>
                  <a:lnTo>
                    <a:pt x="992769" y="1310989"/>
                  </a:lnTo>
                  <a:lnTo>
                    <a:pt x="987084" y="1312951"/>
                  </a:lnTo>
                  <a:lnTo>
                    <a:pt x="893502" y="1312951"/>
                  </a:lnTo>
                  <a:lnTo>
                    <a:pt x="933732" y="1298491"/>
                  </a:lnTo>
                  <a:lnTo>
                    <a:pt x="982689" y="1281700"/>
                  </a:lnTo>
                  <a:lnTo>
                    <a:pt x="1031198" y="1265927"/>
                  </a:lnTo>
                  <a:lnTo>
                    <a:pt x="1079130" y="1251269"/>
                  </a:lnTo>
                  <a:lnTo>
                    <a:pt x="1176909" y="1223251"/>
                  </a:lnTo>
                  <a:lnTo>
                    <a:pt x="1225866" y="1207662"/>
                  </a:lnTo>
                  <a:lnTo>
                    <a:pt x="1273340" y="1191065"/>
                  </a:lnTo>
                  <a:lnTo>
                    <a:pt x="1319443" y="1173468"/>
                  </a:lnTo>
                  <a:lnTo>
                    <a:pt x="1364289" y="1154878"/>
                  </a:lnTo>
                  <a:lnTo>
                    <a:pt x="1407989" y="1135303"/>
                  </a:lnTo>
                  <a:lnTo>
                    <a:pt x="1450656" y="1114749"/>
                  </a:lnTo>
                  <a:lnTo>
                    <a:pt x="1492402" y="1093225"/>
                  </a:lnTo>
                  <a:lnTo>
                    <a:pt x="1533340" y="1070736"/>
                  </a:lnTo>
                  <a:lnTo>
                    <a:pt x="1573580" y="1047292"/>
                  </a:lnTo>
                  <a:lnTo>
                    <a:pt x="1613237" y="1022898"/>
                  </a:lnTo>
                  <a:lnTo>
                    <a:pt x="1652422" y="997563"/>
                  </a:lnTo>
                  <a:lnTo>
                    <a:pt x="1691247" y="971293"/>
                  </a:lnTo>
                  <a:lnTo>
                    <a:pt x="1729825" y="944096"/>
                  </a:lnTo>
                  <a:lnTo>
                    <a:pt x="1768268" y="915979"/>
                  </a:lnTo>
                  <a:lnTo>
                    <a:pt x="1806688" y="886950"/>
                  </a:lnTo>
                  <a:lnTo>
                    <a:pt x="1845198" y="857015"/>
                  </a:lnTo>
                  <a:lnTo>
                    <a:pt x="1883910" y="826182"/>
                  </a:lnTo>
                  <a:lnTo>
                    <a:pt x="1922936" y="794459"/>
                  </a:lnTo>
                  <a:lnTo>
                    <a:pt x="1962388" y="761853"/>
                  </a:lnTo>
                  <a:lnTo>
                    <a:pt x="2002472" y="728292"/>
                  </a:lnTo>
                  <a:lnTo>
                    <a:pt x="2043022" y="694019"/>
                  </a:lnTo>
                  <a:lnTo>
                    <a:pt x="2102060" y="643765"/>
                  </a:lnTo>
                  <a:close/>
                </a:path>
              </a:pathLst>
            </a:custGeom>
            <a:solidFill>
              <a:srgbClr val="FE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32190" y="8706910"/>
              <a:ext cx="1245235" cy="1321435"/>
            </a:xfrm>
            <a:custGeom>
              <a:avLst/>
              <a:gdLst/>
              <a:ahLst/>
              <a:cxnLst/>
              <a:rect l="l" t="t" r="r" b="b"/>
              <a:pathLst>
                <a:path w="1245234" h="1321434">
                  <a:moveTo>
                    <a:pt x="594987" y="1321289"/>
                  </a:moveTo>
                  <a:lnTo>
                    <a:pt x="555259" y="1317497"/>
                  </a:lnTo>
                  <a:lnTo>
                    <a:pt x="504307" y="1301743"/>
                  </a:lnTo>
                  <a:lnTo>
                    <a:pt x="435867" y="1270744"/>
                  </a:lnTo>
                  <a:lnTo>
                    <a:pt x="397200" y="1249862"/>
                  </a:lnTo>
                  <a:lnTo>
                    <a:pt x="356695" y="1225569"/>
                  </a:lnTo>
                  <a:lnTo>
                    <a:pt x="315196" y="1197999"/>
                  </a:lnTo>
                  <a:lnTo>
                    <a:pt x="273548" y="1167284"/>
                  </a:lnTo>
                  <a:lnTo>
                    <a:pt x="232595" y="1133558"/>
                  </a:lnTo>
                  <a:lnTo>
                    <a:pt x="193181" y="1096955"/>
                  </a:lnTo>
                  <a:lnTo>
                    <a:pt x="156152" y="1057607"/>
                  </a:lnTo>
                  <a:lnTo>
                    <a:pt x="122352" y="1015649"/>
                  </a:lnTo>
                  <a:lnTo>
                    <a:pt x="92625" y="971212"/>
                  </a:lnTo>
                  <a:lnTo>
                    <a:pt x="67816" y="924432"/>
                  </a:lnTo>
                  <a:lnTo>
                    <a:pt x="48769" y="875441"/>
                  </a:lnTo>
                  <a:lnTo>
                    <a:pt x="36328" y="824372"/>
                  </a:lnTo>
                  <a:lnTo>
                    <a:pt x="29726" y="779232"/>
                  </a:lnTo>
                  <a:lnTo>
                    <a:pt x="23951" y="728524"/>
                  </a:lnTo>
                  <a:lnTo>
                    <a:pt x="18953" y="673397"/>
                  </a:lnTo>
                  <a:lnTo>
                    <a:pt x="14677" y="615001"/>
                  </a:lnTo>
                  <a:lnTo>
                    <a:pt x="11072" y="554486"/>
                  </a:lnTo>
                  <a:lnTo>
                    <a:pt x="8083" y="493002"/>
                  </a:lnTo>
                  <a:lnTo>
                    <a:pt x="5659" y="431700"/>
                  </a:lnTo>
                  <a:lnTo>
                    <a:pt x="3746" y="371730"/>
                  </a:lnTo>
                  <a:lnTo>
                    <a:pt x="2292" y="314241"/>
                  </a:lnTo>
                  <a:lnTo>
                    <a:pt x="1242" y="260383"/>
                  </a:lnTo>
                  <a:lnTo>
                    <a:pt x="546" y="211307"/>
                  </a:lnTo>
                  <a:lnTo>
                    <a:pt x="149" y="168163"/>
                  </a:lnTo>
                  <a:lnTo>
                    <a:pt x="0" y="132101"/>
                  </a:lnTo>
                  <a:lnTo>
                    <a:pt x="44" y="104270"/>
                  </a:lnTo>
                  <a:lnTo>
                    <a:pt x="5389" y="78274"/>
                  </a:lnTo>
                  <a:lnTo>
                    <a:pt x="19914" y="57031"/>
                  </a:lnTo>
                  <a:lnTo>
                    <a:pt x="41350" y="42701"/>
                  </a:lnTo>
                  <a:lnTo>
                    <a:pt x="67430" y="37445"/>
                  </a:lnTo>
                  <a:lnTo>
                    <a:pt x="73765" y="37445"/>
                  </a:lnTo>
                  <a:lnTo>
                    <a:pt x="77221" y="38021"/>
                  </a:lnTo>
                  <a:lnTo>
                    <a:pt x="121128" y="49938"/>
                  </a:lnTo>
                  <a:lnTo>
                    <a:pt x="171893" y="70281"/>
                  </a:lnTo>
                  <a:lnTo>
                    <a:pt x="224709" y="94081"/>
                  </a:lnTo>
                  <a:lnTo>
                    <a:pt x="274772" y="116368"/>
                  </a:lnTo>
                  <a:lnTo>
                    <a:pt x="277076" y="116944"/>
                  </a:lnTo>
                  <a:lnTo>
                    <a:pt x="279955" y="117520"/>
                  </a:lnTo>
                  <a:lnTo>
                    <a:pt x="282259" y="119248"/>
                  </a:lnTo>
                  <a:lnTo>
                    <a:pt x="303106" y="133513"/>
                  </a:lnTo>
                  <a:lnTo>
                    <a:pt x="333051" y="152787"/>
                  </a:lnTo>
                  <a:lnTo>
                    <a:pt x="369853" y="176787"/>
                  </a:lnTo>
                  <a:lnTo>
                    <a:pt x="411272" y="205228"/>
                  </a:lnTo>
                  <a:lnTo>
                    <a:pt x="455067" y="237829"/>
                  </a:lnTo>
                  <a:lnTo>
                    <a:pt x="498996" y="274304"/>
                  </a:lnTo>
                  <a:lnTo>
                    <a:pt x="540820" y="314371"/>
                  </a:lnTo>
                  <a:lnTo>
                    <a:pt x="578297" y="357746"/>
                  </a:lnTo>
                  <a:lnTo>
                    <a:pt x="600400" y="389466"/>
                  </a:lnTo>
                  <a:lnTo>
                    <a:pt x="619046" y="423131"/>
                  </a:lnTo>
                  <a:lnTo>
                    <a:pt x="634021" y="458524"/>
                  </a:lnTo>
                  <a:lnTo>
                    <a:pt x="645108" y="495429"/>
                  </a:lnTo>
                  <a:lnTo>
                    <a:pt x="655574" y="488786"/>
                  </a:lnTo>
                  <a:lnTo>
                    <a:pt x="667498" y="467345"/>
                  </a:lnTo>
                  <a:lnTo>
                    <a:pt x="682769" y="428838"/>
                  </a:lnTo>
                  <a:lnTo>
                    <a:pt x="703279" y="370996"/>
                  </a:lnTo>
                  <a:lnTo>
                    <a:pt x="720095" y="322899"/>
                  </a:lnTo>
                  <a:lnTo>
                    <a:pt x="735975" y="281151"/>
                  </a:lnTo>
                  <a:lnTo>
                    <a:pt x="753860" y="243282"/>
                  </a:lnTo>
                  <a:lnTo>
                    <a:pt x="776691" y="206824"/>
                  </a:lnTo>
                  <a:lnTo>
                    <a:pt x="807411" y="169309"/>
                  </a:lnTo>
                  <a:lnTo>
                    <a:pt x="848962" y="128266"/>
                  </a:lnTo>
                  <a:lnTo>
                    <a:pt x="904285" y="81227"/>
                  </a:lnTo>
                  <a:lnTo>
                    <a:pt x="948458" y="50658"/>
                  </a:lnTo>
                  <a:lnTo>
                    <a:pt x="996142" y="26919"/>
                  </a:lnTo>
                  <a:lnTo>
                    <a:pt x="1046563" y="10341"/>
                  </a:lnTo>
                  <a:lnTo>
                    <a:pt x="1098947" y="1258"/>
                  </a:lnTo>
                  <a:lnTo>
                    <a:pt x="1152520" y="0"/>
                  </a:lnTo>
                  <a:lnTo>
                    <a:pt x="1175360" y="6525"/>
                  </a:lnTo>
                  <a:lnTo>
                    <a:pt x="1207433" y="61487"/>
                  </a:lnTo>
                  <a:lnTo>
                    <a:pt x="1219906" y="116944"/>
                  </a:lnTo>
                  <a:lnTo>
                    <a:pt x="1230916" y="190746"/>
                  </a:lnTo>
                  <a:lnTo>
                    <a:pt x="1235465" y="233870"/>
                  </a:lnTo>
                  <a:lnTo>
                    <a:pt x="1239253" y="280487"/>
                  </a:lnTo>
                  <a:lnTo>
                    <a:pt x="1242186" y="330104"/>
                  </a:lnTo>
                  <a:lnTo>
                    <a:pt x="1244168" y="382229"/>
                  </a:lnTo>
                  <a:lnTo>
                    <a:pt x="1245106" y="436371"/>
                  </a:lnTo>
                  <a:lnTo>
                    <a:pt x="1244906" y="492037"/>
                  </a:lnTo>
                  <a:lnTo>
                    <a:pt x="1243475" y="548735"/>
                  </a:lnTo>
                  <a:lnTo>
                    <a:pt x="1240717" y="605973"/>
                  </a:lnTo>
                  <a:lnTo>
                    <a:pt x="1236540" y="663259"/>
                  </a:lnTo>
                  <a:lnTo>
                    <a:pt x="1230849" y="720101"/>
                  </a:lnTo>
                  <a:lnTo>
                    <a:pt x="1220526" y="788523"/>
                  </a:lnTo>
                  <a:lnTo>
                    <a:pt x="1206244" y="849417"/>
                  </a:lnTo>
                  <a:lnTo>
                    <a:pt x="1188528" y="903510"/>
                  </a:lnTo>
                  <a:lnTo>
                    <a:pt x="1167900" y="951529"/>
                  </a:lnTo>
                  <a:lnTo>
                    <a:pt x="1144887" y="994200"/>
                  </a:lnTo>
                  <a:lnTo>
                    <a:pt x="1120012" y="1032252"/>
                  </a:lnTo>
                  <a:lnTo>
                    <a:pt x="1093800" y="1066411"/>
                  </a:lnTo>
                  <a:lnTo>
                    <a:pt x="1066775" y="1097404"/>
                  </a:lnTo>
                  <a:lnTo>
                    <a:pt x="1039463" y="1125959"/>
                  </a:lnTo>
                  <a:lnTo>
                    <a:pt x="1012386" y="1152802"/>
                  </a:lnTo>
                  <a:lnTo>
                    <a:pt x="949927" y="1208837"/>
                  </a:lnTo>
                  <a:lnTo>
                    <a:pt x="905886" y="1236442"/>
                  </a:lnTo>
                  <a:lnTo>
                    <a:pt x="856076" y="1260998"/>
                  </a:lnTo>
                  <a:lnTo>
                    <a:pt x="802626" y="1282027"/>
                  </a:lnTo>
                  <a:lnTo>
                    <a:pt x="747663" y="1299050"/>
                  </a:lnTo>
                  <a:lnTo>
                    <a:pt x="693317" y="1311587"/>
                  </a:lnTo>
                  <a:lnTo>
                    <a:pt x="641715" y="1319160"/>
                  </a:lnTo>
                  <a:lnTo>
                    <a:pt x="594987" y="1321289"/>
                  </a:lnTo>
                  <a:close/>
                </a:path>
              </a:pathLst>
            </a:custGeom>
            <a:solidFill>
              <a:srgbClr val="ECB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21482" y="9012051"/>
              <a:ext cx="819150" cy="809625"/>
            </a:xfrm>
            <a:custGeom>
              <a:avLst/>
              <a:gdLst/>
              <a:ahLst/>
              <a:cxnLst/>
              <a:rect l="l" t="t" r="r" b="b"/>
              <a:pathLst>
                <a:path w="819150" h="809625">
                  <a:moveTo>
                    <a:pt x="386319" y="809005"/>
                  </a:moveTo>
                  <a:lnTo>
                    <a:pt x="322453" y="795026"/>
                  </a:lnTo>
                  <a:lnTo>
                    <a:pt x="331965" y="755925"/>
                  </a:lnTo>
                  <a:lnTo>
                    <a:pt x="354819" y="660178"/>
                  </a:lnTo>
                  <a:lnTo>
                    <a:pt x="382490" y="540121"/>
                  </a:lnTo>
                  <a:lnTo>
                    <a:pt x="406450" y="428091"/>
                  </a:lnTo>
                  <a:lnTo>
                    <a:pt x="347040" y="450769"/>
                  </a:lnTo>
                  <a:lnTo>
                    <a:pt x="288681" y="473806"/>
                  </a:lnTo>
                  <a:lnTo>
                    <a:pt x="233639" y="496280"/>
                  </a:lnTo>
                  <a:lnTo>
                    <a:pt x="184179" y="517268"/>
                  </a:lnTo>
                  <a:lnTo>
                    <a:pt x="142568" y="535850"/>
                  </a:lnTo>
                  <a:lnTo>
                    <a:pt x="72272" y="570966"/>
                  </a:lnTo>
                  <a:lnTo>
                    <a:pt x="50589" y="581592"/>
                  </a:lnTo>
                  <a:lnTo>
                    <a:pt x="38148" y="586583"/>
                  </a:lnTo>
                  <a:lnTo>
                    <a:pt x="27073" y="589542"/>
                  </a:lnTo>
                  <a:lnTo>
                    <a:pt x="0" y="532580"/>
                  </a:lnTo>
                  <a:lnTo>
                    <a:pt x="45561" y="514299"/>
                  </a:lnTo>
                  <a:lnTo>
                    <a:pt x="154154" y="470201"/>
                  </a:lnTo>
                  <a:lnTo>
                    <a:pt x="283637" y="416406"/>
                  </a:lnTo>
                  <a:lnTo>
                    <a:pt x="391872" y="369032"/>
                  </a:lnTo>
                  <a:lnTo>
                    <a:pt x="341292" y="334833"/>
                  </a:lnTo>
                  <a:lnTo>
                    <a:pt x="291407" y="301857"/>
                  </a:lnTo>
                  <a:lnTo>
                    <a:pt x="244009" y="271270"/>
                  </a:lnTo>
                  <a:lnTo>
                    <a:pt x="200892" y="244235"/>
                  </a:lnTo>
                  <a:lnTo>
                    <a:pt x="163849" y="221918"/>
                  </a:lnTo>
                  <a:lnTo>
                    <a:pt x="95538" y="184690"/>
                  </a:lnTo>
                  <a:lnTo>
                    <a:pt x="74105" y="172809"/>
                  </a:lnTo>
                  <a:lnTo>
                    <a:pt x="62824" y="165383"/>
                  </a:lnTo>
                  <a:lnTo>
                    <a:pt x="54147" y="157956"/>
                  </a:lnTo>
                  <a:lnTo>
                    <a:pt x="89898" y="106236"/>
                  </a:lnTo>
                  <a:lnTo>
                    <a:pt x="125947" y="129939"/>
                  </a:lnTo>
                  <a:lnTo>
                    <a:pt x="214028" y="187355"/>
                  </a:lnTo>
                  <a:lnTo>
                    <a:pt x="324042" y="257941"/>
                  </a:lnTo>
                  <a:lnTo>
                    <a:pt x="425888" y="321155"/>
                  </a:lnTo>
                  <a:lnTo>
                    <a:pt x="437233" y="267387"/>
                  </a:lnTo>
                  <a:lnTo>
                    <a:pt x="448970" y="217583"/>
                  </a:lnTo>
                  <a:lnTo>
                    <a:pt x="461226" y="169156"/>
                  </a:lnTo>
                  <a:lnTo>
                    <a:pt x="474134" y="119516"/>
                  </a:lnTo>
                  <a:lnTo>
                    <a:pt x="487487" y="69095"/>
                  </a:lnTo>
                  <a:lnTo>
                    <a:pt x="495047" y="39838"/>
                  </a:lnTo>
                  <a:lnTo>
                    <a:pt x="499613" y="20541"/>
                  </a:lnTo>
                  <a:lnTo>
                    <a:pt x="503984" y="0"/>
                  </a:lnTo>
                  <a:lnTo>
                    <a:pt x="592494" y="19220"/>
                  </a:lnTo>
                  <a:lnTo>
                    <a:pt x="583627" y="47150"/>
                  </a:lnTo>
                  <a:lnTo>
                    <a:pt x="561125" y="118686"/>
                  </a:lnTo>
                  <a:lnTo>
                    <a:pt x="531139" y="215448"/>
                  </a:lnTo>
                  <a:lnTo>
                    <a:pt x="499819" y="319059"/>
                  </a:lnTo>
                  <a:lnTo>
                    <a:pt x="540967" y="301837"/>
                  </a:lnTo>
                  <a:lnTo>
                    <a:pt x="580910" y="285860"/>
                  </a:lnTo>
                  <a:lnTo>
                    <a:pt x="620918" y="270407"/>
                  </a:lnTo>
                  <a:lnTo>
                    <a:pt x="662261" y="254758"/>
                  </a:lnTo>
                  <a:lnTo>
                    <a:pt x="712931" y="235346"/>
                  </a:lnTo>
                  <a:lnTo>
                    <a:pt x="742223" y="223961"/>
                  </a:lnTo>
                  <a:lnTo>
                    <a:pt x="761297" y="216180"/>
                  </a:lnTo>
                  <a:lnTo>
                    <a:pt x="781315" y="207580"/>
                  </a:lnTo>
                  <a:lnTo>
                    <a:pt x="819149" y="286559"/>
                  </a:lnTo>
                  <a:lnTo>
                    <a:pt x="792986" y="295142"/>
                  </a:lnTo>
                  <a:lnTo>
                    <a:pt x="725432" y="317486"/>
                  </a:lnTo>
                  <a:lnTo>
                    <a:pt x="632888" y="348479"/>
                  </a:lnTo>
                  <a:lnTo>
                    <a:pt x="531752" y="383010"/>
                  </a:lnTo>
                  <a:lnTo>
                    <a:pt x="576463" y="410738"/>
                  </a:lnTo>
                  <a:lnTo>
                    <a:pt x="618179" y="437876"/>
                  </a:lnTo>
                  <a:lnTo>
                    <a:pt x="658855" y="465276"/>
                  </a:lnTo>
                  <a:lnTo>
                    <a:pt x="700441" y="493790"/>
                  </a:lnTo>
                  <a:lnTo>
                    <a:pt x="745461" y="524188"/>
                  </a:lnTo>
                  <a:lnTo>
                    <a:pt x="771640" y="541710"/>
                  </a:lnTo>
                  <a:lnTo>
                    <a:pt x="789033" y="553007"/>
                  </a:lnTo>
                  <a:lnTo>
                    <a:pt x="807694" y="564731"/>
                  </a:lnTo>
                  <a:lnTo>
                    <a:pt x="758407" y="636370"/>
                  </a:lnTo>
                  <a:lnTo>
                    <a:pt x="670895" y="570759"/>
                  </a:lnTo>
                  <a:lnTo>
                    <a:pt x="585764" y="507517"/>
                  </a:lnTo>
                  <a:lnTo>
                    <a:pt x="494613" y="440672"/>
                  </a:lnTo>
                  <a:lnTo>
                    <a:pt x="470663" y="423548"/>
                  </a:lnTo>
                  <a:lnTo>
                    <a:pt x="455333" y="482199"/>
                  </a:lnTo>
                  <a:lnTo>
                    <a:pt x="440928" y="540268"/>
                  </a:lnTo>
                  <a:lnTo>
                    <a:pt x="427970" y="595483"/>
                  </a:lnTo>
                  <a:lnTo>
                    <a:pt x="416979" y="645573"/>
                  </a:lnTo>
                  <a:lnTo>
                    <a:pt x="408475" y="688266"/>
                  </a:lnTo>
                  <a:lnTo>
                    <a:pt x="397252" y="762958"/>
                  </a:lnTo>
                  <a:lnTo>
                    <a:pt x="393608" y="785984"/>
                  </a:lnTo>
                  <a:lnTo>
                    <a:pt x="390484" y="798592"/>
                  </a:lnTo>
                  <a:lnTo>
                    <a:pt x="386319" y="809005"/>
                  </a:lnTo>
                  <a:close/>
                </a:path>
              </a:pathLst>
            </a:custGeom>
            <a:solidFill>
              <a:srgbClr val="E7B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3565919" cy="252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3401" y="1263650"/>
            <a:ext cx="17344024" cy="43415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485"/>
              </a:spcBef>
            </a:pPr>
            <a:r>
              <a:rPr lang="ru-RU" sz="5100" spc="-509" dirty="0" smtClean="0">
                <a:latin typeface="Times New Roman" pitchFamily="18" charset="0"/>
                <a:cs typeface="Times New Roman" pitchFamily="18" charset="0"/>
              </a:rPr>
              <a:t>ПРАКТИКА  </a:t>
            </a:r>
            <a:r>
              <a:rPr sz="5100" spc="-509" dirty="0" smtClean="0">
                <a:latin typeface="Times New Roman" pitchFamily="18" charset="0"/>
                <a:cs typeface="Times New Roman" pitchFamily="18" charset="0"/>
              </a:rPr>
              <a:t>«МОБИЛЬНАЯ  </a:t>
            </a:r>
            <a:r>
              <a:rPr sz="5100" spc="-200" dirty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sz="5100" spc="-265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5100" spc="-509" dirty="0"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sz="5100" spc="-3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spc="-34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100" spc="-340" dirty="0" smtClean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2485"/>
              </a:spcBef>
            </a:pPr>
            <a:r>
              <a:rPr sz="5100" spc="-475" dirty="0" smtClean="0">
                <a:latin typeface="Times New Roman" pitchFamily="18" charset="0"/>
                <a:cs typeface="Times New Roman" pitchFamily="18" charset="0"/>
              </a:rPr>
              <a:t>ДЕТЕЙ-ИНВАЛИДОВ</a:t>
            </a:r>
            <a:r>
              <a:rPr sz="5100" spc="-475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spc="-2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2485"/>
              </a:spcBef>
            </a:pPr>
            <a:r>
              <a:rPr lang="ru-RU" sz="3200" spc="-14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3200" spc="-145" dirty="0" err="1" smtClean="0">
                <a:latin typeface="Times New Roman" pitchFamily="18" charset="0"/>
                <a:cs typeface="Times New Roman" pitchFamily="18" charset="0"/>
              </a:rPr>
              <a:t>раево</a:t>
            </a:r>
            <a:r>
              <a:rPr lang="ru-RU" sz="3200" spc="-145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sz="3200" spc="-155" dirty="0" err="1" smtClean="0">
                <a:latin typeface="Times New Roman" pitchFamily="18" charset="0"/>
                <a:cs typeface="Times New Roman" pitchFamily="18" charset="0"/>
              </a:rPr>
              <a:t>государственн</a:t>
            </a:r>
            <a:r>
              <a:rPr lang="ru-RU" sz="3200" spc="-155" dirty="0" err="1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sz="3200" spc="-1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60" dirty="0" err="1" smtClean="0">
                <a:latin typeface="Times New Roman" pitchFamily="18" charset="0"/>
                <a:cs typeface="Times New Roman" pitchFamily="18" charset="0"/>
              </a:rPr>
              <a:t>автономно</a:t>
            </a:r>
            <a:r>
              <a:rPr lang="ru-RU" sz="3200" spc="-16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3200" spc="-1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0" dirty="0" err="1" smtClean="0">
                <a:latin typeface="Times New Roman" pitchFamily="18" charset="0"/>
                <a:cs typeface="Times New Roman" pitchFamily="18" charset="0"/>
              </a:rPr>
              <a:t>учреждени</a:t>
            </a:r>
            <a:r>
              <a:rPr lang="ru-RU" sz="3200" spc="-18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32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65" dirty="0">
                <a:latin typeface="Times New Roman" pitchFamily="18" charset="0"/>
                <a:cs typeface="Times New Roman" pitchFamily="18" charset="0"/>
              </a:rPr>
              <a:t>социального</a:t>
            </a:r>
            <a:r>
              <a:rPr sz="32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5" dirty="0" err="1">
                <a:latin typeface="Times New Roman" pitchFamily="18" charset="0"/>
                <a:cs typeface="Times New Roman" pitchFamily="18" charset="0"/>
              </a:rPr>
              <a:t>обслуживания</a:t>
            </a:r>
            <a:r>
              <a:rPr sz="3200" spc="-1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6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spc="-160" dirty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2485"/>
              </a:spcBef>
            </a:pPr>
            <a:r>
              <a:rPr sz="3200" spc="-22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sz="3200" spc="-220" dirty="0">
                <a:latin typeface="Times New Roman" pitchFamily="18" charset="0"/>
                <a:cs typeface="Times New Roman" pitchFamily="18" charset="0"/>
              </a:rPr>
              <a:t>Реабилитационный </a:t>
            </a:r>
            <a:r>
              <a:rPr sz="3200" spc="-170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sz="3200" spc="-29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3200" spc="-200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sz="3200" spc="-9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32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45" dirty="0" err="1" smtClean="0">
                <a:latin typeface="Times New Roman" pitchFamily="18" charset="0"/>
                <a:cs typeface="Times New Roman" pitchFamily="18" charset="0"/>
              </a:rPr>
              <a:t>подростков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4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3200" spc="-6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65" dirty="0">
                <a:latin typeface="Times New Roman" pitchFamily="18" charset="0"/>
                <a:cs typeface="Times New Roman" pitchFamily="18" charset="0"/>
              </a:rPr>
              <a:t>ограниченными</a:t>
            </a:r>
            <a:r>
              <a:rPr sz="32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4" dirty="0">
                <a:latin typeface="Times New Roman" pitchFamily="18" charset="0"/>
                <a:cs typeface="Times New Roman" pitchFamily="18" charset="0"/>
              </a:rPr>
              <a:t>возможностями" </a:t>
            </a:r>
            <a:endParaRPr lang="ru-RU" sz="3200" spc="-204" dirty="0" smtClean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2485"/>
              </a:spcBef>
            </a:pPr>
            <a:r>
              <a:rPr sz="3200" spc="-2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25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sz="3200" spc="-190" dirty="0">
                <a:latin typeface="Times New Roman" pitchFamily="18" charset="0"/>
                <a:cs typeface="Times New Roman" pitchFamily="18" charset="0"/>
              </a:rPr>
              <a:t>Ачинск, </a:t>
            </a:r>
            <a:r>
              <a:rPr sz="3200" spc="-150" dirty="0">
                <a:latin typeface="Times New Roman" pitchFamily="18" charset="0"/>
                <a:cs typeface="Times New Roman" pitchFamily="18" charset="0"/>
              </a:rPr>
              <a:t>Красноярский</a:t>
            </a:r>
            <a:r>
              <a:rPr sz="3200" spc="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30" dirty="0">
                <a:latin typeface="Times New Roman" pitchFamily="18" charset="0"/>
                <a:cs typeface="Times New Roman" pitchFamily="18" charset="0"/>
              </a:rPr>
              <a:t>край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7792978" cy="4146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Users\user\Desktop\logo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5448736"/>
            <a:ext cx="3256867" cy="3487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6812" y="3090348"/>
            <a:ext cx="2091176" cy="378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7400" y="8267700"/>
            <a:ext cx="15011400" cy="110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marR="5080" algn="ctr">
              <a:lnSpc>
                <a:spcPct val="115300"/>
              </a:lnSpc>
              <a:spcBef>
                <a:spcPts val="100"/>
              </a:spcBef>
            </a:pPr>
            <a:r>
              <a:rPr spc="-170" dirty="0" smtClean="0"/>
              <a:t> </a:t>
            </a:r>
            <a:r>
              <a:rPr lang="ru-RU" spc="-24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pc="-2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80" dirty="0" err="1">
                <a:latin typeface="Times New Roman" pitchFamily="18" charset="0"/>
                <a:cs typeface="Times New Roman" pitchFamily="18" charset="0"/>
              </a:rPr>
              <a:t>ходе</a:t>
            </a:r>
            <a:r>
              <a:rPr spc="-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80" dirty="0" smtClean="0">
                <a:latin typeface="Times New Roman" pitchFamily="18" charset="0"/>
                <a:cs typeface="Times New Roman" pitchFamily="18" charset="0"/>
              </a:rPr>
              <a:t>повторных </a:t>
            </a:r>
            <a:r>
              <a:rPr spc="-220" dirty="0" err="1" smtClean="0">
                <a:latin typeface="Times New Roman" pitchFamily="18" charset="0"/>
                <a:cs typeface="Times New Roman" pitchFamily="18" charset="0"/>
              </a:rPr>
              <a:t>бесед</a:t>
            </a:r>
            <a:r>
              <a:rPr spc="-2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9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pc="-160" dirty="0">
                <a:latin typeface="Times New Roman" pitchFamily="18" charset="0"/>
                <a:cs typeface="Times New Roman" pitchFamily="18" charset="0"/>
              </a:rPr>
              <a:t>консультаций </a:t>
            </a:r>
            <a:r>
              <a:rPr spc="-254" dirty="0">
                <a:latin typeface="Times New Roman" pitchFamily="18" charset="0"/>
                <a:cs typeface="Times New Roman" pitchFamily="18" charset="0"/>
              </a:rPr>
              <a:t>выявлена </a:t>
            </a:r>
            <a:r>
              <a:rPr spc="-195" dirty="0">
                <a:latin typeface="Times New Roman" pitchFamily="18" charset="0"/>
                <a:cs typeface="Times New Roman" pitchFamily="18" charset="0"/>
              </a:rPr>
              <a:t>положительная  </a:t>
            </a:r>
            <a:r>
              <a:rPr spc="-190" dirty="0"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spc="-24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pc="-180" dirty="0">
                <a:latin typeface="Times New Roman" pitchFamily="18" charset="0"/>
                <a:cs typeface="Times New Roman" pitchFamily="18" charset="0"/>
              </a:rPr>
              <a:t>развитии </a:t>
            </a:r>
            <a:r>
              <a:rPr spc="-195" dirty="0">
                <a:latin typeface="Times New Roman" pitchFamily="18" charset="0"/>
                <a:cs typeface="Times New Roman" pitchFamily="18" charset="0"/>
              </a:rPr>
              <a:t>детей-инвалидов </a:t>
            </a:r>
            <a:r>
              <a:rPr spc="-9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pc="-175" dirty="0">
                <a:latin typeface="Times New Roman" pitchFamily="18" charset="0"/>
                <a:cs typeface="Times New Roman" pitchFamily="18" charset="0"/>
              </a:rPr>
              <a:t>внутрисемейных</a:t>
            </a:r>
            <a:r>
              <a:rPr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65" dirty="0">
                <a:latin typeface="Times New Roman" pitchFamily="18" charset="0"/>
                <a:cs typeface="Times New Roman" pitchFamily="18" charset="0"/>
              </a:rPr>
              <a:t>отношений.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495300"/>
            <a:ext cx="1371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245" dirty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Психолог и </a:t>
            </a:r>
            <a:r>
              <a:rPr lang="ru-RU" sz="3200" spc="-245" dirty="0" smtClean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врач психиатр </a:t>
            </a:r>
            <a:r>
              <a:rPr lang="ru-RU" sz="3200" spc="-245" dirty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помогают разрешению  внутрисемейных конфликтов, связанных </a:t>
            </a:r>
            <a:r>
              <a:rPr lang="ru-RU" sz="3200" spc="-245" dirty="0" smtClean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 </a:t>
            </a:r>
            <a:r>
              <a:rPr lang="ru-RU" sz="3200" spc="-245" dirty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рождением </a:t>
            </a:r>
            <a:r>
              <a:rPr lang="ru-RU" sz="3200" spc="-245" dirty="0" smtClean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особенного  ребенка</a:t>
            </a:r>
            <a:r>
              <a:rPr lang="ru-RU" sz="3200" spc="-245" dirty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66900"/>
            <a:ext cx="10058400" cy="572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64432" y="9278366"/>
            <a:ext cx="3942715" cy="751840"/>
          </a:xfrm>
          <a:custGeom>
            <a:avLst/>
            <a:gdLst/>
            <a:ahLst/>
            <a:cxnLst/>
            <a:rect l="l" t="t" r="r" b="b"/>
            <a:pathLst>
              <a:path w="3942715" h="751840">
                <a:moveTo>
                  <a:pt x="3942415" y="751444"/>
                </a:moveTo>
                <a:lnTo>
                  <a:pt x="3778403" y="750673"/>
                </a:lnTo>
                <a:lnTo>
                  <a:pt x="3776320" y="690169"/>
                </a:lnTo>
                <a:lnTo>
                  <a:pt x="3755986" y="548157"/>
                </a:lnTo>
                <a:lnTo>
                  <a:pt x="3696278" y="383890"/>
                </a:lnTo>
                <a:lnTo>
                  <a:pt x="3576071" y="256620"/>
                </a:lnTo>
                <a:lnTo>
                  <a:pt x="3513357" y="223533"/>
                </a:lnTo>
                <a:lnTo>
                  <a:pt x="3458414" y="199404"/>
                </a:lnTo>
                <a:lnTo>
                  <a:pt x="3409476" y="182856"/>
                </a:lnTo>
                <a:lnTo>
                  <a:pt x="3364777" y="172511"/>
                </a:lnTo>
                <a:lnTo>
                  <a:pt x="3322551" y="166994"/>
                </a:lnTo>
                <a:lnTo>
                  <a:pt x="3281031" y="164928"/>
                </a:lnTo>
                <a:lnTo>
                  <a:pt x="3238452" y="164937"/>
                </a:lnTo>
                <a:lnTo>
                  <a:pt x="3193046" y="165643"/>
                </a:lnTo>
                <a:lnTo>
                  <a:pt x="3143049" y="165671"/>
                </a:lnTo>
                <a:lnTo>
                  <a:pt x="3101372" y="166233"/>
                </a:lnTo>
                <a:lnTo>
                  <a:pt x="3058117" y="169999"/>
                </a:lnTo>
                <a:lnTo>
                  <a:pt x="3014093" y="177774"/>
                </a:lnTo>
                <a:lnTo>
                  <a:pt x="2970107" y="190364"/>
                </a:lnTo>
                <a:lnTo>
                  <a:pt x="2926966" y="208575"/>
                </a:lnTo>
                <a:lnTo>
                  <a:pt x="2885478" y="233212"/>
                </a:lnTo>
                <a:lnTo>
                  <a:pt x="2846450" y="265080"/>
                </a:lnTo>
                <a:lnTo>
                  <a:pt x="2810690" y="304986"/>
                </a:lnTo>
                <a:lnTo>
                  <a:pt x="2779004" y="353735"/>
                </a:lnTo>
                <a:lnTo>
                  <a:pt x="2753233" y="406799"/>
                </a:lnTo>
                <a:lnTo>
                  <a:pt x="2731486" y="462772"/>
                </a:lnTo>
                <a:lnTo>
                  <a:pt x="2713476" y="519432"/>
                </a:lnTo>
                <a:lnTo>
                  <a:pt x="2698914" y="574556"/>
                </a:lnTo>
                <a:lnTo>
                  <a:pt x="2687514" y="625922"/>
                </a:lnTo>
                <a:lnTo>
                  <a:pt x="2678987" y="671309"/>
                </a:lnTo>
                <a:lnTo>
                  <a:pt x="2669407" y="735258"/>
                </a:lnTo>
                <a:lnTo>
                  <a:pt x="2669407" y="740653"/>
                </a:lnTo>
                <a:lnTo>
                  <a:pt x="2670174" y="745278"/>
                </a:lnTo>
                <a:lnTo>
                  <a:pt x="2670174" y="750673"/>
                </a:lnTo>
                <a:lnTo>
                  <a:pt x="2506162" y="750673"/>
                </a:lnTo>
                <a:lnTo>
                  <a:pt x="2496570" y="681678"/>
                </a:lnTo>
                <a:lnTo>
                  <a:pt x="2459315" y="523590"/>
                </a:lnTo>
                <a:lnTo>
                  <a:pt x="2381680" y="349748"/>
                </a:lnTo>
                <a:lnTo>
                  <a:pt x="2250947" y="233497"/>
                </a:lnTo>
                <a:lnTo>
                  <a:pt x="2179289" y="206871"/>
                </a:lnTo>
                <a:lnTo>
                  <a:pt x="2123016" y="188998"/>
                </a:lnTo>
                <a:lnTo>
                  <a:pt x="2077899" y="178369"/>
                </a:lnTo>
                <a:lnTo>
                  <a:pt x="2039705" y="173475"/>
                </a:lnTo>
                <a:lnTo>
                  <a:pt x="2004206" y="172808"/>
                </a:lnTo>
                <a:lnTo>
                  <a:pt x="1967172" y="174860"/>
                </a:lnTo>
                <a:lnTo>
                  <a:pt x="1924371" y="178122"/>
                </a:lnTo>
                <a:lnTo>
                  <a:pt x="1871574" y="181086"/>
                </a:lnTo>
                <a:lnTo>
                  <a:pt x="1813976" y="183556"/>
                </a:lnTo>
                <a:lnTo>
                  <a:pt x="1762321" y="187199"/>
                </a:lnTo>
                <a:lnTo>
                  <a:pt x="1715907" y="193304"/>
                </a:lnTo>
                <a:lnTo>
                  <a:pt x="1674036" y="203157"/>
                </a:lnTo>
                <a:lnTo>
                  <a:pt x="1636005" y="218048"/>
                </a:lnTo>
                <a:lnTo>
                  <a:pt x="1601116" y="239263"/>
                </a:lnTo>
                <a:lnTo>
                  <a:pt x="1568668" y="268091"/>
                </a:lnTo>
                <a:lnTo>
                  <a:pt x="1537961" y="305819"/>
                </a:lnTo>
                <a:lnTo>
                  <a:pt x="1508295" y="353735"/>
                </a:lnTo>
                <a:lnTo>
                  <a:pt x="1481076" y="409849"/>
                </a:lnTo>
                <a:lnTo>
                  <a:pt x="1458383" y="468962"/>
                </a:lnTo>
                <a:lnTo>
                  <a:pt x="1439857" y="528509"/>
                </a:lnTo>
                <a:lnTo>
                  <a:pt x="1425140" y="585924"/>
                </a:lnTo>
                <a:lnTo>
                  <a:pt x="1413871" y="638643"/>
                </a:lnTo>
                <a:lnTo>
                  <a:pt x="1405692" y="684099"/>
                </a:lnTo>
                <a:lnTo>
                  <a:pt x="1397166" y="742965"/>
                </a:lnTo>
                <a:lnTo>
                  <a:pt x="1397932" y="746048"/>
                </a:lnTo>
                <a:lnTo>
                  <a:pt x="1397932" y="751444"/>
                </a:lnTo>
                <a:lnTo>
                  <a:pt x="1233920" y="751444"/>
                </a:lnTo>
                <a:lnTo>
                  <a:pt x="1224209" y="682329"/>
                </a:lnTo>
                <a:lnTo>
                  <a:pt x="1186690" y="523975"/>
                </a:lnTo>
                <a:lnTo>
                  <a:pt x="1108792" y="349869"/>
                </a:lnTo>
                <a:lnTo>
                  <a:pt x="977939" y="233497"/>
                </a:lnTo>
                <a:lnTo>
                  <a:pt x="904741" y="205672"/>
                </a:lnTo>
                <a:lnTo>
                  <a:pt x="844728" y="184747"/>
                </a:lnTo>
                <a:lnTo>
                  <a:pt x="794989" y="170036"/>
                </a:lnTo>
                <a:lnTo>
                  <a:pt x="752615" y="160853"/>
                </a:lnTo>
                <a:lnTo>
                  <a:pt x="714695" y="156512"/>
                </a:lnTo>
                <a:lnTo>
                  <a:pt x="678321" y="156325"/>
                </a:lnTo>
                <a:lnTo>
                  <a:pt x="640581" y="159607"/>
                </a:lnTo>
                <a:lnTo>
                  <a:pt x="598566" y="165671"/>
                </a:lnTo>
                <a:lnTo>
                  <a:pt x="557292" y="171944"/>
                </a:lnTo>
                <a:lnTo>
                  <a:pt x="514253" y="178800"/>
                </a:lnTo>
                <a:lnTo>
                  <a:pt x="470292" y="187566"/>
                </a:lnTo>
                <a:lnTo>
                  <a:pt x="426255" y="199567"/>
                </a:lnTo>
                <a:lnTo>
                  <a:pt x="382988" y="216129"/>
                </a:lnTo>
                <a:lnTo>
                  <a:pt x="341336" y="238578"/>
                </a:lnTo>
                <a:lnTo>
                  <a:pt x="302144" y="268240"/>
                </a:lnTo>
                <a:lnTo>
                  <a:pt x="266257" y="306441"/>
                </a:lnTo>
                <a:lnTo>
                  <a:pt x="234521" y="354505"/>
                </a:lnTo>
                <a:lnTo>
                  <a:pt x="183196" y="450886"/>
                </a:lnTo>
                <a:lnTo>
                  <a:pt x="154431" y="524360"/>
                </a:lnTo>
                <a:lnTo>
                  <a:pt x="137738" y="612142"/>
                </a:lnTo>
                <a:lnTo>
                  <a:pt x="122625" y="751444"/>
                </a:lnTo>
                <a:lnTo>
                  <a:pt x="0" y="751444"/>
                </a:lnTo>
                <a:lnTo>
                  <a:pt x="4646" y="702079"/>
                </a:lnTo>
                <a:lnTo>
                  <a:pt x="26249" y="577928"/>
                </a:lnTo>
                <a:lnTo>
                  <a:pt x="76305" y="414901"/>
                </a:lnTo>
                <a:lnTo>
                  <a:pt x="166311" y="248912"/>
                </a:lnTo>
                <a:lnTo>
                  <a:pt x="196722" y="209567"/>
                </a:lnTo>
                <a:lnTo>
                  <a:pt x="227464" y="174358"/>
                </a:lnTo>
                <a:lnTo>
                  <a:pt x="258844" y="143128"/>
                </a:lnTo>
                <a:lnTo>
                  <a:pt x="291173" y="115716"/>
                </a:lnTo>
                <a:lnTo>
                  <a:pt x="324759" y="91964"/>
                </a:lnTo>
                <a:lnTo>
                  <a:pt x="359912" y="71713"/>
                </a:lnTo>
                <a:lnTo>
                  <a:pt x="396941" y="54804"/>
                </a:lnTo>
                <a:lnTo>
                  <a:pt x="436156" y="41078"/>
                </a:lnTo>
                <a:lnTo>
                  <a:pt x="477866" y="30376"/>
                </a:lnTo>
                <a:lnTo>
                  <a:pt x="522379" y="22539"/>
                </a:lnTo>
                <a:lnTo>
                  <a:pt x="570006" y="17408"/>
                </a:lnTo>
                <a:lnTo>
                  <a:pt x="621056" y="14825"/>
                </a:lnTo>
                <a:lnTo>
                  <a:pt x="675837" y="14630"/>
                </a:lnTo>
                <a:lnTo>
                  <a:pt x="734660" y="16664"/>
                </a:lnTo>
                <a:lnTo>
                  <a:pt x="797833" y="20769"/>
                </a:lnTo>
                <a:lnTo>
                  <a:pt x="845328" y="26236"/>
                </a:lnTo>
                <a:lnTo>
                  <a:pt x="891770" y="35196"/>
                </a:lnTo>
                <a:lnTo>
                  <a:pt x="937025" y="47585"/>
                </a:lnTo>
                <a:lnTo>
                  <a:pt x="980960" y="63341"/>
                </a:lnTo>
                <a:lnTo>
                  <a:pt x="1023441" y="82401"/>
                </a:lnTo>
                <a:lnTo>
                  <a:pt x="1064335" y="104701"/>
                </a:lnTo>
                <a:lnTo>
                  <a:pt x="1103508" y="130179"/>
                </a:lnTo>
                <a:lnTo>
                  <a:pt x="1140827" y="158771"/>
                </a:lnTo>
                <a:lnTo>
                  <a:pt x="1176158" y="190415"/>
                </a:lnTo>
                <a:lnTo>
                  <a:pt x="1209367" y="225047"/>
                </a:lnTo>
                <a:lnTo>
                  <a:pt x="1240321" y="262605"/>
                </a:lnTo>
                <a:lnTo>
                  <a:pt x="1268887" y="303025"/>
                </a:lnTo>
                <a:lnTo>
                  <a:pt x="1294931" y="346245"/>
                </a:lnTo>
                <a:lnTo>
                  <a:pt x="1318319" y="392201"/>
                </a:lnTo>
                <a:lnTo>
                  <a:pt x="1338919" y="440830"/>
                </a:lnTo>
                <a:lnTo>
                  <a:pt x="1359025" y="390141"/>
                </a:lnTo>
                <a:lnTo>
                  <a:pt x="1382508" y="341114"/>
                </a:lnTo>
                <a:lnTo>
                  <a:pt x="1409297" y="293965"/>
                </a:lnTo>
                <a:lnTo>
                  <a:pt x="1439318" y="248912"/>
                </a:lnTo>
                <a:lnTo>
                  <a:pt x="1469720" y="209701"/>
                </a:lnTo>
                <a:lnTo>
                  <a:pt x="1500436" y="174590"/>
                </a:lnTo>
                <a:lnTo>
                  <a:pt x="1531778" y="143424"/>
                </a:lnTo>
                <a:lnTo>
                  <a:pt x="1564061" y="116047"/>
                </a:lnTo>
                <a:lnTo>
                  <a:pt x="1597596" y="92306"/>
                </a:lnTo>
                <a:lnTo>
                  <a:pt x="1632699" y="72046"/>
                </a:lnTo>
                <a:lnTo>
                  <a:pt x="1669682" y="55111"/>
                </a:lnTo>
                <a:lnTo>
                  <a:pt x="1708859" y="41346"/>
                </a:lnTo>
                <a:lnTo>
                  <a:pt x="1750542" y="30598"/>
                </a:lnTo>
                <a:lnTo>
                  <a:pt x="1795046" y="22710"/>
                </a:lnTo>
                <a:lnTo>
                  <a:pt x="1842684" y="17529"/>
                </a:lnTo>
                <a:lnTo>
                  <a:pt x="1893769" y="14899"/>
                </a:lnTo>
                <a:lnTo>
                  <a:pt x="1948615" y="14666"/>
                </a:lnTo>
                <a:lnTo>
                  <a:pt x="2007534" y="16674"/>
                </a:lnTo>
                <a:lnTo>
                  <a:pt x="2070841" y="20769"/>
                </a:lnTo>
                <a:lnTo>
                  <a:pt x="2118336" y="26226"/>
                </a:lnTo>
                <a:lnTo>
                  <a:pt x="2164778" y="35156"/>
                </a:lnTo>
                <a:lnTo>
                  <a:pt x="2210033" y="47499"/>
                </a:lnTo>
                <a:lnTo>
                  <a:pt x="2253968" y="63191"/>
                </a:lnTo>
                <a:lnTo>
                  <a:pt x="2296449" y="82172"/>
                </a:lnTo>
                <a:lnTo>
                  <a:pt x="2337343" y="104380"/>
                </a:lnTo>
                <a:lnTo>
                  <a:pt x="2376516" y="129754"/>
                </a:lnTo>
                <a:lnTo>
                  <a:pt x="2413835" y="158230"/>
                </a:lnTo>
                <a:lnTo>
                  <a:pt x="2449165" y="189749"/>
                </a:lnTo>
                <a:lnTo>
                  <a:pt x="2482375" y="224248"/>
                </a:lnTo>
                <a:lnTo>
                  <a:pt x="2513329" y="261666"/>
                </a:lnTo>
                <a:lnTo>
                  <a:pt x="2541895" y="301940"/>
                </a:lnTo>
                <a:lnTo>
                  <a:pt x="2567939" y="345010"/>
                </a:lnTo>
                <a:lnTo>
                  <a:pt x="2591327" y="390813"/>
                </a:lnTo>
                <a:lnTo>
                  <a:pt x="2611926" y="439288"/>
                </a:lnTo>
                <a:lnTo>
                  <a:pt x="2631913" y="389165"/>
                </a:lnTo>
                <a:lnTo>
                  <a:pt x="2655133" y="340632"/>
                </a:lnTo>
                <a:lnTo>
                  <a:pt x="2681658" y="293833"/>
                </a:lnTo>
                <a:lnTo>
                  <a:pt x="2711560" y="248912"/>
                </a:lnTo>
                <a:lnTo>
                  <a:pt x="2741962" y="209505"/>
                </a:lnTo>
                <a:lnTo>
                  <a:pt x="2772677" y="173841"/>
                </a:lnTo>
                <a:lnTo>
                  <a:pt x="2804020" y="141820"/>
                </a:lnTo>
                <a:lnTo>
                  <a:pt x="2836302" y="113343"/>
                </a:lnTo>
                <a:lnTo>
                  <a:pt x="2869838" y="88310"/>
                </a:lnTo>
                <a:lnTo>
                  <a:pt x="2904941" y="66620"/>
                </a:lnTo>
                <a:lnTo>
                  <a:pt x="2941924" y="48173"/>
                </a:lnTo>
                <a:lnTo>
                  <a:pt x="2981100" y="32869"/>
                </a:lnTo>
                <a:lnTo>
                  <a:pt x="3022784" y="20609"/>
                </a:lnTo>
                <a:lnTo>
                  <a:pt x="3067288" y="11292"/>
                </a:lnTo>
                <a:lnTo>
                  <a:pt x="3114926" y="4818"/>
                </a:lnTo>
                <a:lnTo>
                  <a:pt x="3166011" y="1087"/>
                </a:lnTo>
                <a:lnTo>
                  <a:pt x="3220856" y="0"/>
                </a:lnTo>
                <a:lnTo>
                  <a:pt x="3279775" y="1455"/>
                </a:lnTo>
                <a:lnTo>
                  <a:pt x="3343082" y="5354"/>
                </a:lnTo>
                <a:lnTo>
                  <a:pt x="3385487" y="10152"/>
                </a:lnTo>
                <a:lnTo>
                  <a:pt x="3427067" y="17873"/>
                </a:lnTo>
                <a:lnTo>
                  <a:pt x="3467728" y="28458"/>
                </a:lnTo>
                <a:lnTo>
                  <a:pt x="3507375" y="41848"/>
                </a:lnTo>
                <a:lnTo>
                  <a:pt x="3545915" y="57985"/>
                </a:lnTo>
                <a:lnTo>
                  <a:pt x="3583251" y="76811"/>
                </a:lnTo>
                <a:lnTo>
                  <a:pt x="3619291" y="98266"/>
                </a:lnTo>
                <a:lnTo>
                  <a:pt x="3653939" y="122293"/>
                </a:lnTo>
                <a:lnTo>
                  <a:pt x="3687101" y="148832"/>
                </a:lnTo>
                <a:lnTo>
                  <a:pt x="3718682" y="177826"/>
                </a:lnTo>
                <a:lnTo>
                  <a:pt x="3748588" y="209215"/>
                </a:lnTo>
                <a:lnTo>
                  <a:pt x="3776725" y="242941"/>
                </a:lnTo>
                <a:lnTo>
                  <a:pt x="3802997" y="278946"/>
                </a:lnTo>
                <a:lnTo>
                  <a:pt x="3827311" y="317171"/>
                </a:lnTo>
                <a:lnTo>
                  <a:pt x="3849573" y="357558"/>
                </a:lnTo>
                <a:lnTo>
                  <a:pt x="3869686" y="400048"/>
                </a:lnTo>
                <a:lnTo>
                  <a:pt x="3887558" y="444582"/>
                </a:lnTo>
                <a:lnTo>
                  <a:pt x="3903093" y="491102"/>
                </a:lnTo>
                <a:lnTo>
                  <a:pt x="3916197" y="539550"/>
                </a:lnTo>
                <a:lnTo>
                  <a:pt x="3926776" y="589866"/>
                </a:lnTo>
                <a:lnTo>
                  <a:pt x="3934735" y="641993"/>
                </a:lnTo>
                <a:lnTo>
                  <a:pt x="3939979" y="695872"/>
                </a:lnTo>
                <a:lnTo>
                  <a:pt x="3942415" y="751444"/>
                </a:lnTo>
                <a:close/>
              </a:path>
            </a:pathLst>
          </a:custGeom>
          <a:solidFill>
            <a:srgbClr val="E7B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421211"/>
            <a:ext cx="1189990" cy="3527425"/>
            <a:chOff x="0" y="2421211"/>
            <a:chExt cx="1189990" cy="3527425"/>
          </a:xfrm>
        </p:grpSpPr>
        <p:sp>
          <p:nvSpPr>
            <p:cNvPr id="4" name="object 4"/>
            <p:cNvSpPr/>
            <p:nvPr/>
          </p:nvSpPr>
          <p:spPr>
            <a:xfrm>
              <a:off x="0" y="2421211"/>
              <a:ext cx="1189990" cy="3527425"/>
            </a:xfrm>
            <a:custGeom>
              <a:avLst/>
              <a:gdLst/>
              <a:ahLst/>
              <a:cxnLst/>
              <a:rect l="l" t="t" r="r" b="b"/>
              <a:pathLst>
                <a:path w="1189990" h="3527425">
                  <a:moveTo>
                    <a:pt x="0" y="3526957"/>
                  </a:moveTo>
                  <a:lnTo>
                    <a:pt x="0" y="0"/>
                  </a:lnTo>
                  <a:lnTo>
                    <a:pt x="12572" y="5953"/>
                  </a:lnTo>
                  <a:lnTo>
                    <a:pt x="78817" y="39981"/>
                  </a:lnTo>
                  <a:lnTo>
                    <a:pt x="144070" y="77046"/>
                  </a:lnTo>
                  <a:lnTo>
                    <a:pt x="208331" y="117096"/>
                  </a:lnTo>
                  <a:lnTo>
                    <a:pt x="240089" y="138225"/>
                  </a:lnTo>
                  <a:lnTo>
                    <a:pt x="271598" y="160081"/>
                  </a:lnTo>
                  <a:lnTo>
                    <a:pt x="302858" y="182658"/>
                  </a:lnTo>
                  <a:lnTo>
                    <a:pt x="333870" y="205949"/>
                  </a:lnTo>
                  <a:lnTo>
                    <a:pt x="364633" y="229949"/>
                  </a:lnTo>
                  <a:lnTo>
                    <a:pt x="395147" y="254650"/>
                  </a:lnTo>
                  <a:lnTo>
                    <a:pt x="425411" y="280047"/>
                  </a:lnTo>
                  <a:lnTo>
                    <a:pt x="455427" y="306133"/>
                  </a:lnTo>
                  <a:lnTo>
                    <a:pt x="485193" y="332902"/>
                  </a:lnTo>
                  <a:lnTo>
                    <a:pt x="514710" y="360347"/>
                  </a:lnTo>
                  <a:lnTo>
                    <a:pt x="543978" y="388462"/>
                  </a:lnTo>
                  <a:lnTo>
                    <a:pt x="572996" y="417241"/>
                  </a:lnTo>
                  <a:lnTo>
                    <a:pt x="601764" y="446677"/>
                  </a:lnTo>
                  <a:lnTo>
                    <a:pt x="630282" y="476764"/>
                  </a:lnTo>
                  <a:lnTo>
                    <a:pt x="658551" y="507496"/>
                  </a:lnTo>
                  <a:lnTo>
                    <a:pt x="686569" y="538866"/>
                  </a:lnTo>
                  <a:lnTo>
                    <a:pt x="714338" y="570868"/>
                  </a:lnTo>
                  <a:lnTo>
                    <a:pt x="754115" y="618711"/>
                  </a:lnTo>
                  <a:lnTo>
                    <a:pt x="791901" y="666863"/>
                  </a:lnTo>
                  <a:lnTo>
                    <a:pt x="827728" y="715298"/>
                  </a:lnTo>
                  <a:lnTo>
                    <a:pt x="861631" y="763991"/>
                  </a:lnTo>
                  <a:lnTo>
                    <a:pt x="893645" y="812915"/>
                  </a:lnTo>
                  <a:lnTo>
                    <a:pt x="923803" y="862044"/>
                  </a:lnTo>
                  <a:lnTo>
                    <a:pt x="952140" y="911352"/>
                  </a:lnTo>
                  <a:lnTo>
                    <a:pt x="978690" y="960811"/>
                  </a:lnTo>
                  <a:lnTo>
                    <a:pt x="1003486" y="1010397"/>
                  </a:lnTo>
                  <a:lnTo>
                    <a:pt x="1026564" y="1060083"/>
                  </a:lnTo>
                  <a:lnTo>
                    <a:pt x="1047958" y="1109842"/>
                  </a:lnTo>
                  <a:lnTo>
                    <a:pt x="1067701" y="1159649"/>
                  </a:lnTo>
                  <a:lnTo>
                    <a:pt x="1085828" y="1209478"/>
                  </a:lnTo>
                  <a:lnTo>
                    <a:pt x="1102373" y="1259301"/>
                  </a:lnTo>
                  <a:lnTo>
                    <a:pt x="1117371" y="1309093"/>
                  </a:lnTo>
                  <a:lnTo>
                    <a:pt x="1130854" y="1358828"/>
                  </a:lnTo>
                  <a:lnTo>
                    <a:pt x="1142859" y="1408479"/>
                  </a:lnTo>
                  <a:lnTo>
                    <a:pt x="1153418" y="1458020"/>
                  </a:lnTo>
                  <a:lnTo>
                    <a:pt x="1162566" y="1507425"/>
                  </a:lnTo>
                  <a:lnTo>
                    <a:pt x="1170338" y="1556668"/>
                  </a:lnTo>
                  <a:lnTo>
                    <a:pt x="1176766" y="1605723"/>
                  </a:lnTo>
                  <a:lnTo>
                    <a:pt x="1181887" y="1654563"/>
                  </a:lnTo>
                  <a:lnTo>
                    <a:pt x="1185733" y="1703161"/>
                  </a:lnTo>
                  <a:lnTo>
                    <a:pt x="1188339" y="1751493"/>
                  </a:lnTo>
                  <a:lnTo>
                    <a:pt x="1189740" y="1799531"/>
                  </a:lnTo>
                  <a:lnTo>
                    <a:pt x="1189968" y="1847250"/>
                  </a:lnTo>
                  <a:lnTo>
                    <a:pt x="1189060" y="1894623"/>
                  </a:lnTo>
                  <a:lnTo>
                    <a:pt x="1187048" y="1941624"/>
                  </a:lnTo>
                  <a:lnTo>
                    <a:pt x="1183967" y="1988226"/>
                  </a:lnTo>
                  <a:lnTo>
                    <a:pt x="1179851" y="2034404"/>
                  </a:lnTo>
                  <a:lnTo>
                    <a:pt x="1174735" y="2080132"/>
                  </a:lnTo>
                  <a:lnTo>
                    <a:pt x="1168652" y="2125382"/>
                  </a:lnTo>
                  <a:lnTo>
                    <a:pt x="1161637" y="2170129"/>
                  </a:lnTo>
                  <a:lnTo>
                    <a:pt x="1153724" y="2214347"/>
                  </a:lnTo>
                  <a:lnTo>
                    <a:pt x="1144947" y="2258010"/>
                  </a:lnTo>
                  <a:lnTo>
                    <a:pt x="1135340" y="2301090"/>
                  </a:lnTo>
                  <a:lnTo>
                    <a:pt x="1124938" y="2343563"/>
                  </a:lnTo>
                  <a:lnTo>
                    <a:pt x="1113774" y="2385401"/>
                  </a:lnTo>
                  <a:lnTo>
                    <a:pt x="1101884" y="2426579"/>
                  </a:lnTo>
                  <a:lnTo>
                    <a:pt x="1089300" y="2467070"/>
                  </a:lnTo>
                  <a:lnTo>
                    <a:pt x="1076058" y="2506849"/>
                  </a:lnTo>
                  <a:lnTo>
                    <a:pt x="1062191" y="2545888"/>
                  </a:lnTo>
                  <a:lnTo>
                    <a:pt x="1047734" y="2584162"/>
                  </a:lnTo>
                  <a:lnTo>
                    <a:pt x="1032721" y="2621644"/>
                  </a:lnTo>
                  <a:lnTo>
                    <a:pt x="1017186" y="2658309"/>
                  </a:lnTo>
                  <a:lnTo>
                    <a:pt x="1001163" y="2694129"/>
                  </a:lnTo>
                  <a:lnTo>
                    <a:pt x="984687" y="2729080"/>
                  </a:lnTo>
                  <a:lnTo>
                    <a:pt x="950510" y="2796265"/>
                  </a:lnTo>
                  <a:lnTo>
                    <a:pt x="914930" y="2859654"/>
                  </a:lnTo>
                  <a:lnTo>
                    <a:pt x="878219" y="2919039"/>
                  </a:lnTo>
                  <a:lnTo>
                    <a:pt x="840652" y="2974208"/>
                  </a:lnTo>
                  <a:lnTo>
                    <a:pt x="802501" y="3024953"/>
                  </a:lnTo>
                  <a:lnTo>
                    <a:pt x="764041" y="3071063"/>
                  </a:lnTo>
                  <a:lnTo>
                    <a:pt x="725545" y="3112328"/>
                  </a:lnTo>
                  <a:lnTo>
                    <a:pt x="676720" y="3157803"/>
                  </a:lnTo>
                  <a:lnTo>
                    <a:pt x="620704" y="3203135"/>
                  </a:lnTo>
                  <a:lnTo>
                    <a:pt x="557967" y="3248139"/>
                  </a:lnTo>
                  <a:lnTo>
                    <a:pt x="524223" y="3270460"/>
                  </a:lnTo>
                  <a:lnTo>
                    <a:pt x="488975" y="3292630"/>
                  </a:lnTo>
                  <a:lnTo>
                    <a:pt x="452281" y="3314624"/>
                  </a:lnTo>
                  <a:lnTo>
                    <a:pt x="414198" y="3336421"/>
                  </a:lnTo>
                  <a:lnTo>
                    <a:pt x="374786" y="3357996"/>
                  </a:lnTo>
                  <a:lnTo>
                    <a:pt x="334104" y="3379327"/>
                  </a:lnTo>
                  <a:lnTo>
                    <a:pt x="292209" y="3400391"/>
                  </a:lnTo>
                  <a:lnTo>
                    <a:pt x="249161" y="3421164"/>
                  </a:lnTo>
                  <a:lnTo>
                    <a:pt x="205017" y="3441623"/>
                  </a:lnTo>
                  <a:lnTo>
                    <a:pt x="159837" y="3461745"/>
                  </a:lnTo>
                  <a:lnTo>
                    <a:pt x="113679" y="3481507"/>
                  </a:lnTo>
                  <a:lnTo>
                    <a:pt x="66602" y="3500885"/>
                  </a:lnTo>
                  <a:lnTo>
                    <a:pt x="18663" y="3519857"/>
                  </a:lnTo>
                  <a:lnTo>
                    <a:pt x="0" y="3526957"/>
                  </a:lnTo>
                  <a:close/>
                </a:path>
              </a:pathLst>
            </a:custGeom>
            <a:solidFill>
              <a:srgbClr val="ECB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148" y="3701399"/>
              <a:ext cx="907415" cy="967105"/>
            </a:xfrm>
            <a:custGeom>
              <a:avLst/>
              <a:gdLst/>
              <a:ahLst/>
              <a:cxnLst/>
              <a:rect l="l" t="t" r="r" b="b"/>
              <a:pathLst>
                <a:path w="907415" h="967104">
                  <a:moveTo>
                    <a:pt x="295916" y="354233"/>
                  </a:moveTo>
                  <a:lnTo>
                    <a:pt x="204369" y="333642"/>
                  </a:lnTo>
                  <a:lnTo>
                    <a:pt x="157630" y="317475"/>
                  </a:lnTo>
                  <a:lnTo>
                    <a:pt x="122098" y="299311"/>
                  </a:lnTo>
                  <a:lnTo>
                    <a:pt x="80114" y="246687"/>
                  </a:lnTo>
                  <a:lnTo>
                    <a:pt x="71391" y="207076"/>
                  </a:lnTo>
                  <a:lnTo>
                    <a:pt x="69334" y="155164"/>
                  </a:lnTo>
                  <a:lnTo>
                    <a:pt x="72807" y="88378"/>
                  </a:lnTo>
                  <a:lnTo>
                    <a:pt x="93805" y="37284"/>
                  </a:lnTo>
                  <a:lnTo>
                    <a:pt x="120663" y="11047"/>
                  </a:lnTo>
                  <a:lnTo>
                    <a:pt x="171254" y="1380"/>
                  </a:lnTo>
                  <a:lnTo>
                    <a:pt x="263450" y="0"/>
                  </a:lnTo>
                  <a:lnTo>
                    <a:pt x="293262" y="5057"/>
                  </a:lnTo>
                  <a:lnTo>
                    <a:pt x="341158" y="41020"/>
                  </a:lnTo>
                  <a:lnTo>
                    <a:pt x="372836" y="101442"/>
                  </a:lnTo>
                  <a:lnTo>
                    <a:pt x="387596" y="174323"/>
                  </a:lnTo>
                  <a:lnTo>
                    <a:pt x="388412" y="211684"/>
                  </a:lnTo>
                  <a:lnTo>
                    <a:pt x="384737" y="247660"/>
                  </a:lnTo>
                  <a:lnTo>
                    <a:pt x="363560" y="309450"/>
                  </a:lnTo>
                  <a:lnTo>
                    <a:pt x="323365" y="347693"/>
                  </a:lnTo>
                  <a:lnTo>
                    <a:pt x="295916" y="354233"/>
                  </a:lnTo>
                  <a:close/>
                </a:path>
                <a:path w="907415" h="967104">
                  <a:moveTo>
                    <a:pt x="696173" y="836314"/>
                  </a:moveTo>
                  <a:lnTo>
                    <a:pt x="646075" y="814712"/>
                  </a:lnTo>
                  <a:lnTo>
                    <a:pt x="598750" y="733757"/>
                  </a:lnTo>
                  <a:lnTo>
                    <a:pt x="578727" y="688477"/>
                  </a:lnTo>
                  <a:lnTo>
                    <a:pt x="567805" y="649979"/>
                  </a:lnTo>
                  <a:lnTo>
                    <a:pt x="567093" y="615716"/>
                  </a:lnTo>
                  <a:lnTo>
                    <a:pt x="577697" y="583139"/>
                  </a:lnTo>
                  <a:lnTo>
                    <a:pt x="600726" y="549701"/>
                  </a:lnTo>
                  <a:lnTo>
                    <a:pt x="637288" y="512853"/>
                  </a:lnTo>
                  <a:lnTo>
                    <a:pt x="688491" y="470048"/>
                  </a:lnTo>
                  <a:lnTo>
                    <a:pt x="740315" y="450617"/>
                  </a:lnTo>
                  <a:lnTo>
                    <a:pt x="777855" y="452451"/>
                  </a:lnTo>
                  <a:lnTo>
                    <a:pt x="819351" y="483026"/>
                  </a:lnTo>
                  <a:lnTo>
                    <a:pt x="883041" y="549823"/>
                  </a:lnTo>
                  <a:lnTo>
                    <a:pt x="899611" y="575161"/>
                  </a:lnTo>
                  <a:lnTo>
                    <a:pt x="906883" y="603838"/>
                  </a:lnTo>
                  <a:lnTo>
                    <a:pt x="905893" y="634773"/>
                  </a:lnTo>
                  <a:lnTo>
                    <a:pt x="883272" y="699091"/>
                  </a:lnTo>
                  <a:lnTo>
                    <a:pt x="840038" y="759459"/>
                  </a:lnTo>
                  <a:lnTo>
                    <a:pt x="784481" y="807225"/>
                  </a:lnTo>
                  <a:lnTo>
                    <a:pt x="724890" y="833735"/>
                  </a:lnTo>
                  <a:lnTo>
                    <a:pt x="696173" y="836314"/>
                  </a:lnTo>
                  <a:close/>
                </a:path>
                <a:path w="907415" h="967104">
                  <a:moveTo>
                    <a:pt x="74640" y="966596"/>
                  </a:moveTo>
                  <a:lnTo>
                    <a:pt x="32960" y="931493"/>
                  </a:lnTo>
                  <a:lnTo>
                    <a:pt x="15688" y="885850"/>
                  </a:lnTo>
                  <a:lnTo>
                    <a:pt x="4635" y="839852"/>
                  </a:lnTo>
                  <a:lnTo>
                    <a:pt x="0" y="794595"/>
                  </a:lnTo>
                  <a:lnTo>
                    <a:pt x="1981" y="751172"/>
                  </a:lnTo>
                  <a:lnTo>
                    <a:pt x="10779" y="710679"/>
                  </a:lnTo>
                  <a:lnTo>
                    <a:pt x="26593" y="674208"/>
                  </a:lnTo>
                  <a:lnTo>
                    <a:pt x="49623" y="642855"/>
                  </a:lnTo>
                  <a:lnTo>
                    <a:pt x="80066" y="617714"/>
                  </a:lnTo>
                  <a:lnTo>
                    <a:pt x="118124" y="599878"/>
                  </a:lnTo>
                  <a:lnTo>
                    <a:pt x="168183" y="585916"/>
                  </a:lnTo>
                  <a:lnTo>
                    <a:pt x="198774" y="584902"/>
                  </a:lnTo>
                  <a:lnTo>
                    <a:pt x="218036" y="595968"/>
                  </a:lnTo>
                  <a:lnTo>
                    <a:pt x="234107" y="618244"/>
                  </a:lnTo>
                  <a:lnTo>
                    <a:pt x="255127" y="650860"/>
                  </a:lnTo>
                  <a:lnTo>
                    <a:pt x="289234" y="692950"/>
                  </a:lnTo>
                  <a:lnTo>
                    <a:pt x="302970" y="717485"/>
                  </a:lnTo>
                  <a:lnTo>
                    <a:pt x="305224" y="747035"/>
                  </a:lnTo>
                  <a:lnTo>
                    <a:pt x="297607" y="779952"/>
                  </a:lnTo>
                  <a:lnTo>
                    <a:pt x="259205" y="849288"/>
                  </a:lnTo>
                  <a:lnTo>
                    <a:pt x="231641" y="882410"/>
                  </a:lnTo>
                  <a:lnTo>
                    <a:pt x="200650" y="912302"/>
                  </a:lnTo>
                  <a:lnTo>
                    <a:pt x="167844" y="937316"/>
                  </a:lnTo>
                  <a:lnTo>
                    <a:pt x="103228" y="966112"/>
                  </a:lnTo>
                  <a:lnTo>
                    <a:pt x="74640" y="966596"/>
                  </a:lnTo>
                  <a:close/>
                </a:path>
              </a:pathLst>
            </a:custGeom>
            <a:solidFill>
              <a:srgbClr val="EC4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04800" y="6667499"/>
            <a:ext cx="12392832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ts val="3450"/>
              </a:lnSpc>
              <a:spcBef>
                <a:spcPts val="540"/>
              </a:spcBef>
              <a:tabLst>
                <a:tab pos="14431644" algn="l"/>
              </a:tabLst>
            </a:pPr>
            <a:r>
              <a:rPr lang="ru-RU" sz="3200" spc="-170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</a:p>
          <a:p>
            <a:pPr marL="305435" marR="297815" algn="ctr">
              <a:lnSpc>
                <a:spcPts val="3450"/>
              </a:lnSpc>
              <a:tabLst>
                <a:tab pos="3872229" algn="l"/>
              </a:tabLst>
            </a:pPr>
            <a:r>
              <a:rPr lang="ru-RU" sz="3200" spc="-170" dirty="0" smtClean="0">
                <a:latin typeface="Times New Roman" pitchFamily="18" charset="0"/>
                <a:cs typeface="Times New Roman" pitchFamily="18" charset="0"/>
              </a:rPr>
              <a:t>Дети-инвалиды</a:t>
            </a:r>
            <a:r>
              <a:rPr lang="ru-RU" sz="3200" spc="-170" dirty="0">
                <a:latin typeface="Times New Roman" pitchFamily="18" charset="0"/>
                <a:cs typeface="Times New Roman" pitchFamily="18" charset="0"/>
              </a:rPr>
              <a:t>, получившие своевременную помощь, впоследствии приобретают необходимые  социальные навыки, становятся способными учиться и адаптироваться к жизни в обществе, что в  будущем </a:t>
            </a:r>
            <a:r>
              <a:rPr lang="ru-RU" sz="3200" spc="-170" dirty="0" smtClean="0">
                <a:latin typeface="Times New Roman" pitchFamily="18" charset="0"/>
                <a:cs typeface="Times New Roman" pitchFamily="18" charset="0"/>
              </a:rPr>
              <a:t>позволяет им </a:t>
            </a:r>
            <a:r>
              <a:rPr lang="ru-RU" sz="3200" spc="-170" dirty="0">
                <a:latin typeface="Times New Roman" pitchFamily="18" charset="0"/>
                <a:cs typeface="Times New Roman" pitchFamily="18" charset="0"/>
              </a:rPr>
              <a:t>стать максимально самостоятельными.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15400" y="2177905"/>
            <a:ext cx="9220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Устранив психотравмирующий фактор и определив пути выхода  из кризиса, семья, воспитывающая  ребенка-инвалида, восстанавливает гармоничные отношения между всеми ее членами, поднимается  на новую ступень развития и имеет возможность остаться полной.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0" y="800100"/>
            <a:ext cx="8026621" cy="6019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33835"/>
            <a:ext cx="1802130" cy="2353310"/>
          </a:xfrm>
          <a:custGeom>
            <a:avLst/>
            <a:gdLst/>
            <a:ahLst/>
            <a:cxnLst/>
            <a:rect l="l" t="t" r="r" b="b"/>
            <a:pathLst>
              <a:path w="1802130" h="2353309">
                <a:moveTo>
                  <a:pt x="1628545" y="1202479"/>
                </a:moveTo>
                <a:lnTo>
                  <a:pt x="92260" y="1662967"/>
                </a:lnTo>
                <a:lnTo>
                  <a:pt x="104262" y="1654865"/>
                </a:lnTo>
                <a:lnTo>
                  <a:pt x="113970" y="1637917"/>
                </a:lnTo>
                <a:lnTo>
                  <a:pt x="128056" y="1573849"/>
                </a:lnTo>
                <a:lnTo>
                  <a:pt x="133207" y="1524914"/>
                </a:lnTo>
                <a:lnTo>
                  <a:pt x="137615" y="1463501"/>
                </a:lnTo>
                <a:lnTo>
                  <a:pt x="141667" y="1388704"/>
                </a:lnTo>
                <a:lnTo>
                  <a:pt x="145749" y="1299614"/>
                </a:lnTo>
                <a:lnTo>
                  <a:pt x="150275" y="1197338"/>
                </a:lnTo>
                <a:lnTo>
                  <a:pt x="152599" y="1150331"/>
                </a:lnTo>
                <a:lnTo>
                  <a:pt x="155339" y="1105506"/>
                </a:lnTo>
                <a:lnTo>
                  <a:pt x="158777" y="1062434"/>
                </a:lnTo>
                <a:lnTo>
                  <a:pt x="163196" y="1020686"/>
                </a:lnTo>
                <a:lnTo>
                  <a:pt x="168877" y="979833"/>
                </a:lnTo>
                <a:lnTo>
                  <a:pt x="176103" y="939444"/>
                </a:lnTo>
                <a:lnTo>
                  <a:pt x="185156" y="899092"/>
                </a:lnTo>
                <a:lnTo>
                  <a:pt x="196317" y="858347"/>
                </a:lnTo>
                <a:lnTo>
                  <a:pt x="209869" y="816780"/>
                </a:lnTo>
                <a:lnTo>
                  <a:pt x="226095" y="773961"/>
                </a:lnTo>
                <a:lnTo>
                  <a:pt x="245275" y="729462"/>
                </a:lnTo>
                <a:lnTo>
                  <a:pt x="267693" y="682854"/>
                </a:lnTo>
                <a:lnTo>
                  <a:pt x="293629" y="633707"/>
                </a:lnTo>
                <a:lnTo>
                  <a:pt x="323367" y="581591"/>
                </a:lnTo>
                <a:lnTo>
                  <a:pt x="357188" y="526079"/>
                </a:lnTo>
                <a:lnTo>
                  <a:pt x="395375" y="466740"/>
                </a:lnTo>
                <a:lnTo>
                  <a:pt x="438209" y="403146"/>
                </a:lnTo>
                <a:lnTo>
                  <a:pt x="468498" y="361464"/>
                </a:lnTo>
                <a:lnTo>
                  <a:pt x="500744" y="321550"/>
                </a:lnTo>
                <a:lnTo>
                  <a:pt x="534869" y="283472"/>
                </a:lnTo>
                <a:lnTo>
                  <a:pt x="570795" y="247294"/>
                </a:lnTo>
                <a:lnTo>
                  <a:pt x="608441" y="213082"/>
                </a:lnTo>
                <a:lnTo>
                  <a:pt x="647731" y="180902"/>
                </a:lnTo>
                <a:lnTo>
                  <a:pt x="688585" y="150820"/>
                </a:lnTo>
                <a:lnTo>
                  <a:pt x="730924" y="122902"/>
                </a:lnTo>
                <a:lnTo>
                  <a:pt x="774670" y="97213"/>
                </a:lnTo>
                <a:lnTo>
                  <a:pt x="819743" y="73819"/>
                </a:lnTo>
                <a:lnTo>
                  <a:pt x="866066" y="52786"/>
                </a:lnTo>
                <a:lnTo>
                  <a:pt x="913559" y="34180"/>
                </a:lnTo>
                <a:lnTo>
                  <a:pt x="962143" y="18067"/>
                </a:lnTo>
                <a:lnTo>
                  <a:pt x="1011741" y="4512"/>
                </a:lnTo>
                <a:lnTo>
                  <a:pt x="1044325" y="0"/>
                </a:lnTo>
                <a:lnTo>
                  <a:pt x="1075259" y="3688"/>
                </a:lnTo>
                <a:lnTo>
                  <a:pt x="1135601" y="39544"/>
                </a:lnTo>
                <a:lnTo>
                  <a:pt x="1166720" y="73647"/>
                </a:lnTo>
                <a:lnTo>
                  <a:pt x="1199611" y="119825"/>
                </a:lnTo>
                <a:lnTo>
                  <a:pt x="1235131" y="179046"/>
                </a:lnTo>
                <a:lnTo>
                  <a:pt x="1274135" y="252278"/>
                </a:lnTo>
                <a:lnTo>
                  <a:pt x="1305011" y="314362"/>
                </a:lnTo>
                <a:lnTo>
                  <a:pt x="1337081" y="383310"/>
                </a:lnTo>
                <a:lnTo>
                  <a:pt x="1353481" y="420201"/>
                </a:lnTo>
                <a:lnTo>
                  <a:pt x="1370082" y="458620"/>
                </a:lnTo>
                <a:lnTo>
                  <a:pt x="1386851" y="498505"/>
                </a:lnTo>
                <a:lnTo>
                  <a:pt x="1403754" y="539792"/>
                </a:lnTo>
                <a:lnTo>
                  <a:pt x="1420761" y="582420"/>
                </a:lnTo>
                <a:lnTo>
                  <a:pt x="1437837" y="626325"/>
                </a:lnTo>
                <a:lnTo>
                  <a:pt x="1454951" y="671445"/>
                </a:lnTo>
                <a:lnTo>
                  <a:pt x="1472069" y="717717"/>
                </a:lnTo>
                <a:lnTo>
                  <a:pt x="1489159" y="765078"/>
                </a:lnTo>
                <a:lnTo>
                  <a:pt x="1506189" y="813467"/>
                </a:lnTo>
                <a:lnTo>
                  <a:pt x="1523126" y="862819"/>
                </a:lnTo>
                <a:lnTo>
                  <a:pt x="1539937" y="913074"/>
                </a:lnTo>
                <a:lnTo>
                  <a:pt x="1556713" y="964556"/>
                </a:lnTo>
                <a:lnTo>
                  <a:pt x="1573051" y="1016036"/>
                </a:lnTo>
                <a:lnTo>
                  <a:pt x="1585656" y="1056852"/>
                </a:lnTo>
                <a:lnTo>
                  <a:pt x="1607742" y="1130326"/>
                </a:lnTo>
                <a:lnTo>
                  <a:pt x="1620964" y="1175675"/>
                </a:lnTo>
                <a:lnTo>
                  <a:pt x="1628545" y="1202479"/>
                </a:lnTo>
                <a:close/>
              </a:path>
              <a:path w="1802130" h="2353309">
                <a:moveTo>
                  <a:pt x="1791911" y="2353163"/>
                </a:moveTo>
                <a:lnTo>
                  <a:pt x="0" y="2353163"/>
                </a:lnTo>
                <a:lnTo>
                  <a:pt x="0" y="1532138"/>
                </a:lnTo>
                <a:lnTo>
                  <a:pt x="3817" y="1536506"/>
                </a:lnTo>
                <a:lnTo>
                  <a:pt x="35528" y="1576961"/>
                </a:lnTo>
                <a:lnTo>
                  <a:pt x="65038" y="1619131"/>
                </a:lnTo>
                <a:lnTo>
                  <a:pt x="92260" y="1662967"/>
                </a:lnTo>
                <a:lnTo>
                  <a:pt x="1628545" y="1202479"/>
                </a:lnTo>
                <a:lnTo>
                  <a:pt x="1651353" y="1284833"/>
                </a:lnTo>
                <a:lnTo>
                  <a:pt x="1665983" y="1340044"/>
                </a:lnTo>
                <a:lnTo>
                  <a:pt x="1680195" y="1395593"/>
                </a:lnTo>
                <a:lnTo>
                  <a:pt x="1693954" y="1451416"/>
                </a:lnTo>
                <a:lnTo>
                  <a:pt x="1707229" y="1507453"/>
                </a:lnTo>
                <a:lnTo>
                  <a:pt x="1719987" y="1563638"/>
                </a:lnTo>
                <a:lnTo>
                  <a:pt x="1732194" y="1619911"/>
                </a:lnTo>
                <a:lnTo>
                  <a:pt x="1743820" y="1676208"/>
                </a:lnTo>
                <a:lnTo>
                  <a:pt x="1754830" y="1732468"/>
                </a:lnTo>
                <a:lnTo>
                  <a:pt x="1765193" y="1788626"/>
                </a:lnTo>
                <a:lnTo>
                  <a:pt x="1777082" y="1860106"/>
                </a:lnTo>
                <a:lnTo>
                  <a:pt x="1786510" y="1929119"/>
                </a:lnTo>
                <a:lnTo>
                  <a:pt x="1793582" y="1995745"/>
                </a:lnTo>
                <a:lnTo>
                  <a:pt x="1798400" y="2060064"/>
                </a:lnTo>
                <a:lnTo>
                  <a:pt x="1801069" y="2122154"/>
                </a:lnTo>
                <a:lnTo>
                  <a:pt x="1801693" y="2182096"/>
                </a:lnTo>
                <a:lnTo>
                  <a:pt x="1800375" y="2239969"/>
                </a:lnTo>
                <a:lnTo>
                  <a:pt x="1797219" y="2295853"/>
                </a:lnTo>
                <a:lnTo>
                  <a:pt x="1792329" y="2349827"/>
                </a:lnTo>
                <a:lnTo>
                  <a:pt x="1791911" y="2353163"/>
                </a:lnTo>
                <a:close/>
              </a:path>
            </a:pathLst>
          </a:custGeom>
          <a:solidFill>
            <a:srgbClr val="C6D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326103" y="0"/>
            <a:ext cx="2972435" cy="1698625"/>
            <a:chOff x="15326103" y="0"/>
            <a:chExt cx="2972435" cy="1698625"/>
          </a:xfrm>
        </p:grpSpPr>
        <p:sp>
          <p:nvSpPr>
            <p:cNvPr id="4" name="object 4"/>
            <p:cNvSpPr/>
            <p:nvPr/>
          </p:nvSpPr>
          <p:spPr>
            <a:xfrm>
              <a:off x="16161502" y="2"/>
              <a:ext cx="2126615" cy="1694814"/>
            </a:xfrm>
            <a:custGeom>
              <a:avLst/>
              <a:gdLst/>
              <a:ahLst/>
              <a:cxnLst/>
              <a:rect l="l" t="t" r="r" b="b"/>
              <a:pathLst>
                <a:path w="2126615" h="1694814">
                  <a:moveTo>
                    <a:pt x="118283" y="39627"/>
                  </a:moveTo>
                  <a:lnTo>
                    <a:pt x="50848" y="30512"/>
                  </a:lnTo>
                  <a:lnTo>
                    <a:pt x="2510" y="3424"/>
                  </a:lnTo>
                  <a:lnTo>
                    <a:pt x="0" y="0"/>
                  </a:lnTo>
                  <a:lnTo>
                    <a:pt x="363085" y="0"/>
                  </a:lnTo>
                  <a:lnTo>
                    <a:pt x="292858" y="17301"/>
                  </a:lnTo>
                  <a:lnTo>
                    <a:pt x="245625" y="26908"/>
                  </a:lnTo>
                  <a:lnTo>
                    <a:pt x="200418" y="34110"/>
                  </a:lnTo>
                  <a:lnTo>
                    <a:pt x="157788" y="38488"/>
                  </a:lnTo>
                  <a:lnTo>
                    <a:pt x="118283" y="39627"/>
                  </a:lnTo>
                  <a:close/>
                </a:path>
                <a:path w="2126615" h="1694814">
                  <a:moveTo>
                    <a:pt x="603865" y="1165912"/>
                  </a:moveTo>
                  <a:lnTo>
                    <a:pt x="582634" y="1130342"/>
                  </a:lnTo>
                  <a:lnTo>
                    <a:pt x="567769" y="1092875"/>
                  </a:lnTo>
                  <a:lnTo>
                    <a:pt x="558844" y="1053761"/>
                  </a:lnTo>
                  <a:lnTo>
                    <a:pt x="555432" y="1013249"/>
                  </a:lnTo>
                  <a:lnTo>
                    <a:pt x="557106" y="971589"/>
                  </a:lnTo>
                  <a:lnTo>
                    <a:pt x="563438" y="929030"/>
                  </a:lnTo>
                  <a:lnTo>
                    <a:pt x="574003" y="885822"/>
                  </a:lnTo>
                  <a:lnTo>
                    <a:pt x="588373" y="842215"/>
                  </a:lnTo>
                  <a:lnTo>
                    <a:pt x="606121" y="798457"/>
                  </a:lnTo>
                  <a:lnTo>
                    <a:pt x="626820" y="754799"/>
                  </a:lnTo>
                  <a:lnTo>
                    <a:pt x="650043" y="711490"/>
                  </a:lnTo>
                  <a:lnTo>
                    <a:pt x="675364" y="668780"/>
                  </a:lnTo>
                  <a:lnTo>
                    <a:pt x="702356" y="626918"/>
                  </a:lnTo>
                  <a:lnTo>
                    <a:pt x="730591" y="586154"/>
                  </a:lnTo>
                  <a:lnTo>
                    <a:pt x="759643" y="546737"/>
                  </a:lnTo>
                  <a:lnTo>
                    <a:pt x="789084" y="508917"/>
                  </a:lnTo>
                  <a:lnTo>
                    <a:pt x="818489" y="472944"/>
                  </a:lnTo>
                  <a:lnTo>
                    <a:pt x="847429" y="439066"/>
                  </a:lnTo>
                  <a:lnTo>
                    <a:pt x="875479" y="407534"/>
                  </a:lnTo>
                  <a:lnTo>
                    <a:pt x="902211" y="378597"/>
                  </a:lnTo>
                  <a:lnTo>
                    <a:pt x="1034890" y="245739"/>
                  </a:lnTo>
                  <a:lnTo>
                    <a:pt x="1159465" y="143775"/>
                  </a:lnTo>
                  <a:lnTo>
                    <a:pt x="1362224" y="0"/>
                  </a:lnTo>
                  <a:lnTo>
                    <a:pt x="1978402" y="0"/>
                  </a:lnTo>
                  <a:lnTo>
                    <a:pt x="1809070" y="192052"/>
                  </a:lnTo>
                  <a:lnTo>
                    <a:pt x="1368198" y="659326"/>
                  </a:lnTo>
                  <a:lnTo>
                    <a:pt x="895094" y="1081268"/>
                  </a:lnTo>
                  <a:lnTo>
                    <a:pt x="603865" y="1165912"/>
                  </a:lnTo>
                  <a:close/>
                </a:path>
                <a:path w="2126615" h="1694814">
                  <a:moveTo>
                    <a:pt x="1799043" y="1694309"/>
                  </a:moveTo>
                  <a:lnTo>
                    <a:pt x="1737141" y="1678373"/>
                  </a:lnTo>
                  <a:lnTo>
                    <a:pt x="1682655" y="1629373"/>
                  </a:lnTo>
                  <a:lnTo>
                    <a:pt x="1659416" y="1594735"/>
                  </a:lnTo>
                  <a:lnTo>
                    <a:pt x="1639497" y="1554547"/>
                  </a:lnTo>
                  <a:lnTo>
                    <a:pt x="1623389" y="1509714"/>
                  </a:lnTo>
                  <a:lnTo>
                    <a:pt x="1611580" y="1461139"/>
                  </a:lnTo>
                  <a:lnTo>
                    <a:pt x="1604558" y="1409729"/>
                  </a:lnTo>
                  <a:lnTo>
                    <a:pt x="1603561" y="1367753"/>
                  </a:lnTo>
                  <a:lnTo>
                    <a:pt x="1607111" y="1324429"/>
                  </a:lnTo>
                  <a:lnTo>
                    <a:pt x="1614491" y="1279850"/>
                  </a:lnTo>
                  <a:lnTo>
                    <a:pt x="1624986" y="1234111"/>
                  </a:lnTo>
                  <a:lnTo>
                    <a:pt x="1637879" y="1187305"/>
                  </a:lnTo>
                  <a:lnTo>
                    <a:pt x="1652454" y="1139528"/>
                  </a:lnTo>
                  <a:lnTo>
                    <a:pt x="1683789" y="1041432"/>
                  </a:lnTo>
                  <a:lnTo>
                    <a:pt x="1699116" y="991302"/>
                  </a:lnTo>
                  <a:lnTo>
                    <a:pt x="1713262" y="940577"/>
                  </a:lnTo>
                  <a:lnTo>
                    <a:pt x="1725510" y="889350"/>
                  </a:lnTo>
                  <a:lnTo>
                    <a:pt x="1735146" y="837714"/>
                  </a:lnTo>
                  <a:lnTo>
                    <a:pt x="1741452" y="785766"/>
                  </a:lnTo>
                  <a:lnTo>
                    <a:pt x="1743713" y="733598"/>
                  </a:lnTo>
                  <a:lnTo>
                    <a:pt x="1747774" y="584541"/>
                  </a:lnTo>
                  <a:lnTo>
                    <a:pt x="1776200" y="455462"/>
                  </a:lnTo>
                  <a:lnTo>
                    <a:pt x="1853356" y="274904"/>
                  </a:lnTo>
                  <a:lnTo>
                    <a:pt x="1989454" y="0"/>
                  </a:lnTo>
                  <a:lnTo>
                    <a:pt x="2126488" y="0"/>
                  </a:lnTo>
                  <a:lnTo>
                    <a:pt x="2126488" y="988917"/>
                  </a:lnTo>
                  <a:lnTo>
                    <a:pt x="1996285" y="1390329"/>
                  </a:lnTo>
                  <a:lnTo>
                    <a:pt x="1864451" y="1669938"/>
                  </a:lnTo>
                  <a:lnTo>
                    <a:pt x="1831554" y="1687614"/>
                  </a:lnTo>
                  <a:lnTo>
                    <a:pt x="1799043" y="1694309"/>
                  </a:lnTo>
                  <a:close/>
                </a:path>
              </a:pathLst>
            </a:custGeom>
            <a:solidFill>
              <a:srgbClr val="E7B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326093" y="0"/>
              <a:ext cx="2972435" cy="1082675"/>
            </a:xfrm>
            <a:custGeom>
              <a:avLst/>
              <a:gdLst/>
              <a:ahLst/>
              <a:cxnLst/>
              <a:rect l="l" t="t" r="r" b="b"/>
              <a:pathLst>
                <a:path w="2972434" h="1082675">
                  <a:moveTo>
                    <a:pt x="973023" y="1104"/>
                  </a:moveTo>
                  <a:lnTo>
                    <a:pt x="971384" y="254"/>
                  </a:lnTo>
                  <a:lnTo>
                    <a:pt x="126136" y="0"/>
                  </a:lnTo>
                  <a:lnTo>
                    <a:pt x="123863" y="1498"/>
                  </a:lnTo>
                  <a:lnTo>
                    <a:pt x="973023" y="1104"/>
                  </a:lnTo>
                  <a:close/>
                </a:path>
                <a:path w="2972434" h="1082675">
                  <a:moveTo>
                    <a:pt x="2961894" y="3759"/>
                  </a:moveTo>
                  <a:lnTo>
                    <a:pt x="2798000" y="3759"/>
                  </a:lnTo>
                  <a:lnTo>
                    <a:pt x="2820898" y="20269"/>
                  </a:lnTo>
                  <a:lnTo>
                    <a:pt x="2866098" y="42659"/>
                  </a:lnTo>
                  <a:lnTo>
                    <a:pt x="2916771" y="57124"/>
                  </a:lnTo>
                  <a:lnTo>
                    <a:pt x="2960776" y="62915"/>
                  </a:lnTo>
                  <a:lnTo>
                    <a:pt x="2961894" y="62953"/>
                  </a:lnTo>
                  <a:lnTo>
                    <a:pt x="2961894" y="3759"/>
                  </a:lnTo>
                  <a:close/>
                </a:path>
                <a:path w="2972434" h="1082675">
                  <a:moveTo>
                    <a:pt x="2962681" y="817956"/>
                  </a:moveTo>
                  <a:lnTo>
                    <a:pt x="2961894" y="802513"/>
                  </a:lnTo>
                  <a:lnTo>
                    <a:pt x="2838691" y="721829"/>
                  </a:lnTo>
                  <a:lnTo>
                    <a:pt x="2786240" y="700570"/>
                  </a:lnTo>
                  <a:lnTo>
                    <a:pt x="2755760" y="666394"/>
                  </a:lnTo>
                  <a:lnTo>
                    <a:pt x="2713012" y="635990"/>
                  </a:lnTo>
                  <a:lnTo>
                    <a:pt x="2669527" y="604062"/>
                  </a:lnTo>
                  <a:lnTo>
                    <a:pt x="2636863" y="565327"/>
                  </a:lnTo>
                  <a:lnTo>
                    <a:pt x="2592209" y="530987"/>
                  </a:lnTo>
                  <a:lnTo>
                    <a:pt x="2517787" y="463918"/>
                  </a:lnTo>
                  <a:lnTo>
                    <a:pt x="2458339" y="398703"/>
                  </a:lnTo>
                  <a:lnTo>
                    <a:pt x="2416886" y="371017"/>
                  </a:lnTo>
                  <a:lnTo>
                    <a:pt x="2386774" y="337591"/>
                  </a:lnTo>
                  <a:lnTo>
                    <a:pt x="2345144" y="309537"/>
                  </a:lnTo>
                  <a:lnTo>
                    <a:pt x="2314956" y="275958"/>
                  </a:lnTo>
                  <a:lnTo>
                    <a:pt x="2231834" y="220129"/>
                  </a:lnTo>
                  <a:lnTo>
                    <a:pt x="2179002" y="198081"/>
                  </a:lnTo>
                  <a:lnTo>
                    <a:pt x="2137829" y="170954"/>
                  </a:lnTo>
                  <a:lnTo>
                    <a:pt x="2085428" y="149834"/>
                  </a:lnTo>
                  <a:lnTo>
                    <a:pt x="2033333" y="129311"/>
                  </a:lnTo>
                  <a:lnTo>
                    <a:pt x="1981581" y="109512"/>
                  </a:lnTo>
                  <a:lnTo>
                    <a:pt x="1930234" y="90551"/>
                  </a:lnTo>
                  <a:lnTo>
                    <a:pt x="1867154" y="76504"/>
                  </a:lnTo>
                  <a:lnTo>
                    <a:pt x="1806155" y="66802"/>
                  </a:lnTo>
                  <a:lnTo>
                    <a:pt x="1746999" y="60934"/>
                  </a:lnTo>
                  <a:lnTo>
                    <a:pt x="1689455" y="58407"/>
                  </a:lnTo>
                  <a:lnTo>
                    <a:pt x="1644726" y="53251"/>
                  </a:lnTo>
                  <a:lnTo>
                    <a:pt x="1589684" y="55956"/>
                  </a:lnTo>
                  <a:lnTo>
                    <a:pt x="1546987" y="55054"/>
                  </a:lnTo>
                  <a:lnTo>
                    <a:pt x="1493520" y="61036"/>
                  </a:lnTo>
                  <a:lnTo>
                    <a:pt x="1451927" y="62433"/>
                  </a:lnTo>
                  <a:lnTo>
                    <a:pt x="1410131" y="63373"/>
                  </a:lnTo>
                  <a:lnTo>
                    <a:pt x="1368221" y="64096"/>
                  </a:lnTo>
                  <a:lnTo>
                    <a:pt x="1314475" y="69532"/>
                  </a:lnTo>
                  <a:lnTo>
                    <a:pt x="1271536" y="68097"/>
                  </a:lnTo>
                  <a:lnTo>
                    <a:pt x="1227670" y="64719"/>
                  </a:lnTo>
                  <a:lnTo>
                    <a:pt x="1182585" y="58826"/>
                  </a:lnTo>
                  <a:lnTo>
                    <a:pt x="1136015" y="49834"/>
                  </a:lnTo>
                  <a:lnTo>
                    <a:pt x="1087678" y="37160"/>
                  </a:lnTo>
                  <a:lnTo>
                    <a:pt x="1048753" y="14744"/>
                  </a:lnTo>
                  <a:lnTo>
                    <a:pt x="1014031" y="1092"/>
                  </a:lnTo>
                  <a:lnTo>
                    <a:pt x="973023" y="1104"/>
                  </a:lnTo>
                  <a:lnTo>
                    <a:pt x="990117" y="9956"/>
                  </a:lnTo>
                  <a:lnTo>
                    <a:pt x="1031887" y="38303"/>
                  </a:lnTo>
                  <a:lnTo>
                    <a:pt x="1082713" y="56172"/>
                  </a:lnTo>
                  <a:lnTo>
                    <a:pt x="1131430" y="69646"/>
                  </a:lnTo>
                  <a:lnTo>
                    <a:pt x="1178318" y="79311"/>
                  </a:lnTo>
                  <a:lnTo>
                    <a:pt x="1223683" y="85788"/>
                  </a:lnTo>
                  <a:lnTo>
                    <a:pt x="1267790" y="89649"/>
                  </a:lnTo>
                  <a:lnTo>
                    <a:pt x="1310932" y="91503"/>
                  </a:lnTo>
                  <a:lnTo>
                    <a:pt x="1364856" y="86436"/>
                  </a:lnTo>
                  <a:lnTo>
                    <a:pt x="1406918" y="86042"/>
                  </a:lnTo>
                  <a:lnTo>
                    <a:pt x="1460322" y="79933"/>
                  </a:lnTo>
                  <a:lnTo>
                    <a:pt x="1501825" y="78346"/>
                  </a:lnTo>
                  <a:lnTo>
                    <a:pt x="1543761" y="77685"/>
                  </a:lnTo>
                  <a:lnTo>
                    <a:pt x="1597812" y="72923"/>
                  </a:lnTo>
                  <a:lnTo>
                    <a:pt x="1641309" y="75501"/>
                  </a:lnTo>
                  <a:lnTo>
                    <a:pt x="1697367" y="74904"/>
                  </a:lnTo>
                  <a:lnTo>
                    <a:pt x="1743303" y="82575"/>
                  </a:lnTo>
                  <a:lnTo>
                    <a:pt x="1802244" y="87998"/>
                  </a:lnTo>
                  <a:lnTo>
                    <a:pt x="1862963" y="97116"/>
                  </a:lnTo>
                  <a:lnTo>
                    <a:pt x="1925675" y="110413"/>
                  </a:lnTo>
                  <a:lnTo>
                    <a:pt x="1976729" y="128765"/>
                  </a:lnTo>
                  <a:lnTo>
                    <a:pt x="2028202" y="147967"/>
                  </a:lnTo>
                  <a:lnTo>
                    <a:pt x="2080018" y="167894"/>
                  </a:lnTo>
                  <a:lnTo>
                    <a:pt x="2132139" y="188455"/>
                  </a:lnTo>
                  <a:lnTo>
                    <a:pt x="2173059" y="215036"/>
                  </a:lnTo>
                  <a:lnTo>
                    <a:pt x="2338209" y="324446"/>
                  </a:lnTo>
                  <a:lnTo>
                    <a:pt x="2368169" y="357543"/>
                  </a:lnTo>
                  <a:lnTo>
                    <a:pt x="2409520" y="385013"/>
                  </a:lnTo>
                  <a:lnTo>
                    <a:pt x="2439314" y="417766"/>
                  </a:lnTo>
                  <a:lnTo>
                    <a:pt x="2480399" y="444690"/>
                  </a:lnTo>
                  <a:lnTo>
                    <a:pt x="2538984" y="508114"/>
                  </a:lnTo>
                  <a:lnTo>
                    <a:pt x="2584323" y="543890"/>
                  </a:lnTo>
                  <a:lnTo>
                    <a:pt x="2617774" y="584276"/>
                  </a:lnTo>
                  <a:lnTo>
                    <a:pt x="2662161" y="618083"/>
                  </a:lnTo>
                  <a:lnTo>
                    <a:pt x="2694482" y="656107"/>
                  </a:lnTo>
                  <a:lnTo>
                    <a:pt x="2737548" y="687158"/>
                  </a:lnTo>
                  <a:lnTo>
                    <a:pt x="2779814" y="716546"/>
                  </a:lnTo>
                  <a:lnTo>
                    <a:pt x="2821178" y="744054"/>
                  </a:lnTo>
                  <a:lnTo>
                    <a:pt x="2962681" y="817956"/>
                  </a:lnTo>
                  <a:close/>
                </a:path>
                <a:path w="2972434" h="1082675">
                  <a:moveTo>
                    <a:pt x="2971520" y="822579"/>
                  </a:moveTo>
                  <a:lnTo>
                    <a:pt x="2962681" y="817956"/>
                  </a:lnTo>
                  <a:lnTo>
                    <a:pt x="2963862" y="841298"/>
                  </a:lnTo>
                  <a:lnTo>
                    <a:pt x="2966936" y="842365"/>
                  </a:lnTo>
                  <a:lnTo>
                    <a:pt x="2971520" y="822579"/>
                  </a:lnTo>
                  <a:close/>
                </a:path>
                <a:path w="2972434" h="1082675">
                  <a:moveTo>
                    <a:pt x="2971876" y="999502"/>
                  </a:moveTo>
                  <a:lnTo>
                    <a:pt x="2965221" y="868172"/>
                  </a:lnTo>
                  <a:lnTo>
                    <a:pt x="2963862" y="841298"/>
                  </a:lnTo>
                  <a:lnTo>
                    <a:pt x="2933141" y="830656"/>
                  </a:lnTo>
                  <a:lnTo>
                    <a:pt x="2873083" y="822896"/>
                  </a:lnTo>
                  <a:lnTo>
                    <a:pt x="2823464" y="807542"/>
                  </a:lnTo>
                  <a:lnTo>
                    <a:pt x="2776994" y="798753"/>
                  </a:lnTo>
                  <a:lnTo>
                    <a:pt x="2741168" y="782802"/>
                  </a:lnTo>
                  <a:lnTo>
                    <a:pt x="2693174" y="770851"/>
                  </a:lnTo>
                  <a:lnTo>
                    <a:pt x="2644559" y="757567"/>
                  </a:lnTo>
                  <a:lnTo>
                    <a:pt x="2595372" y="743140"/>
                  </a:lnTo>
                  <a:lnTo>
                    <a:pt x="2545727" y="727722"/>
                  </a:lnTo>
                  <a:lnTo>
                    <a:pt x="2495689" y="711504"/>
                  </a:lnTo>
                  <a:lnTo>
                    <a:pt x="2445359" y="694651"/>
                  </a:lnTo>
                  <a:lnTo>
                    <a:pt x="2344089" y="659739"/>
                  </a:lnTo>
                  <a:lnTo>
                    <a:pt x="2304783" y="636524"/>
                  </a:lnTo>
                  <a:lnTo>
                    <a:pt x="2254059" y="618845"/>
                  </a:lnTo>
                  <a:lnTo>
                    <a:pt x="2214880" y="595909"/>
                  </a:lnTo>
                  <a:lnTo>
                    <a:pt x="2162175" y="574103"/>
                  </a:lnTo>
                  <a:lnTo>
                    <a:pt x="2110778" y="555066"/>
                  </a:lnTo>
                  <a:lnTo>
                    <a:pt x="2060587" y="538505"/>
                  </a:lnTo>
                  <a:lnTo>
                    <a:pt x="2011464" y="524192"/>
                  </a:lnTo>
                  <a:lnTo>
                    <a:pt x="1963280" y="511848"/>
                  </a:lnTo>
                  <a:lnTo>
                    <a:pt x="1915934" y="501230"/>
                  </a:lnTo>
                  <a:lnTo>
                    <a:pt x="1869274" y="492061"/>
                  </a:lnTo>
                  <a:lnTo>
                    <a:pt x="1823199" y="484098"/>
                  </a:lnTo>
                  <a:lnTo>
                    <a:pt x="1777568" y="477062"/>
                  </a:lnTo>
                  <a:lnTo>
                    <a:pt x="1720811" y="476199"/>
                  </a:lnTo>
                  <a:lnTo>
                    <a:pt x="1675714" y="470255"/>
                  </a:lnTo>
                  <a:lnTo>
                    <a:pt x="1562696" y="469569"/>
                  </a:lnTo>
                  <a:lnTo>
                    <a:pt x="1505991" y="468807"/>
                  </a:lnTo>
                  <a:lnTo>
                    <a:pt x="1448993" y="467436"/>
                  </a:lnTo>
                  <a:lnTo>
                    <a:pt x="1406118" y="466140"/>
                  </a:lnTo>
                  <a:lnTo>
                    <a:pt x="1362951" y="464235"/>
                  </a:lnTo>
                  <a:lnTo>
                    <a:pt x="1319441" y="461632"/>
                  </a:lnTo>
                  <a:lnTo>
                    <a:pt x="1275549" y="458228"/>
                  </a:lnTo>
                  <a:lnTo>
                    <a:pt x="1219784" y="459409"/>
                  </a:lnTo>
                  <a:lnTo>
                    <a:pt x="1163535" y="459600"/>
                  </a:lnTo>
                  <a:lnTo>
                    <a:pt x="1118209" y="453199"/>
                  </a:lnTo>
                  <a:lnTo>
                    <a:pt x="1060856" y="451104"/>
                  </a:lnTo>
                  <a:lnTo>
                    <a:pt x="1002880" y="447700"/>
                  </a:lnTo>
                  <a:lnTo>
                    <a:pt x="913955" y="438492"/>
                  </a:lnTo>
                  <a:lnTo>
                    <a:pt x="836028" y="422859"/>
                  </a:lnTo>
                  <a:lnTo>
                    <a:pt x="679589" y="390359"/>
                  </a:lnTo>
                  <a:lnTo>
                    <a:pt x="624370" y="363321"/>
                  </a:lnTo>
                  <a:lnTo>
                    <a:pt x="558012" y="342455"/>
                  </a:lnTo>
                  <a:lnTo>
                    <a:pt x="503631" y="317169"/>
                  </a:lnTo>
                  <a:lnTo>
                    <a:pt x="449948" y="293357"/>
                  </a:lnTo>
                  <a:lnTo>
                    <a:pt x="408622" y="265925"/>
                  </a:lnTo>
                  <a:lnTo>
                    <a:pt x="368388" y="240766"/>
                  </a:lnTo>
                  <a:lnTo>
                    <a:pt x="329438" y="218300"/>
                  </a:lnTo>
                  <a:lnTo>
                    <a:pt x="303428" y="193433"/>
                  </a:lnTo>
                  <a:lnTo>
                    <a:pt x="279082" y="172046"/>
                  </a:lnTo>
                  <a:lnTo>
                    <a:pt x="256603" y="154546"/>
                  </a:lnTo>
                  <a:lnTo>
                    <a:pt x="247637" y="135851"/>
                  </a:lnTo>
                  <a:lnTo>
                    <a:pt x="229476" y="127342"/>
                  </a:lnTo>
                  <a:lnTo>
                    <a:pt x="223570" y="115023"/>
                  </a:lnTo>
                  <a:lnTo>
                    <a:pt x="202463" y="129768"/>
                  </a:lnTo>
                  <a:lnTo>
                    <a:pt x="219138" y="135153"/>
                  </a:lnTo>
                  <a:lnTo>
                    <a:pt x="232295" y="162598"/>
                  </a:lnTo>
                  <a:lnTo>
                    <a:pt x="275259" y="193421"/>
                  </a:lnTo>
                  <a:lnTo>
                    <a:pt x="324053" y="236435"/>
                  </a:lnTo>
                  <a:lnTo>
                    <a:pt x="389089" y="283933"/>
                  </a:lnTo>
                  <a:lnTo>
                    <a:pt x="423938" y="297853"/>
                  </a:lnTo>
                  <a:lnTo>
                    <a:pt x="459498" y="313270"/>
                  </a:lnTo>
                  <a:lnTo>
                    <a:pt x="484251" y="335495"/>
                  </a:lnTo>
                  <a:lnTo>
                    <a:pt x="520992" y="353377"/>
                  </a:lnTo>
                  <a:lnTo>
                    <a:pt x="569645" y="366712"/>
                  </a:lnTo>
                  <a:lnTo>
                    <a:pt x="607225" y="386321"/>
                  </a:lnTo>
                  <a:lnTo>
                    <a:pt x="656539" y="401027"/>
                  </a:lnTo>
                  <a:lnTo>
                    <a:pt x="755650" y="431469"/>
                  </a:lnTo>
                  <a:lnTo>
                    <a:pt x="877747" y="451104"/>
                  </a:lnTo>
                  <a:lnTo>
                    <a:pt x="938606" y="460527"/>
                  </a:lnTo>
                  <a:lnTo>
                    <a:pt x="999236" y="469442"/>
                  </a:lnTo>
                  <a:lnTo>
                    <a:pt x="1057287" y="473024"/>
                  </a:lnTo>
                  <a:lnTo>
                    <a:pt x="1114704" y="475272"/>
                  </a:lnTo>
                  <a:lnTo>
                    <a:pt x="1171536" y="476288"/>
                  </a:lnTo>
                  <a:lnTo>
                    <a:pt x="1216367" y="481672"/>
                  </a:lnTo>
                  <a:lnTo>
                    <a:pt x="1272171" y="480542"/>
                  </a:lnTo>
                  <a:lnTo>
                    <a:pt x="1316075" y="483984"/>
                  </a:lnTo>
                  <a:lnTo>
                    <a:pt x="1371041" y="481101"/>
                  </a:lnTo>
                  <a:lnTo>
                    <a:pt x="1414208" y="483006"/>
                  </a:lnTo>
                  <a:lnTo>
                    <a:pt x="1513979" y="485444"/>
                  </a:lnTo>
                  <a:lnTo>
                    <a:pt x="1570570" y="485965"/>
                  </a:lnTo>
                  <a:lnTo>
                    <a:pt x="1615541" y="491629"/>
                  </a:lnTo>
                  <a:lnTo>
                    <a:pt x="1671904" y="491680"/>
                  </a:lnTo>
                  <a:lnTo>
                    <a:pt x="1728343" y="491883"/>
                  </a:lnTo>
                  <a:lnTo>
                    <a:pt x="1773529" y="497992"/>
                  </a:lnTo>
                  <a:lnTo>
                    <a:pt x="1819021" y="504736"/>
                  </a:lnTo>
                  <a:lnTo>
                    <a:pt x="1864944" y="512394"/>
                  </a:lnTo>
                  <a:lnTo>
                    <a:pt x="1911426" y="521208"/>
                  </a:lnTo>
                  <a:lnTo>
                    <a:pt x="1958594" y="531444"/>
                  </a:lnTo>
                  <a:lnTo>
                    <a:pt x="2006561" y="543331"/>
                  </a:lnTo>
                  <a:lnTo>
                    <a:pt x="2055444" y="557149"/>
                  </a:lnTo>
                  <a:lnTo>
                    <a:pt x="2105367" y="573138"/>
                  </a:lnTo>
                  <a:lnTo>
                    <a:pt x="2156460" y="591566"/>
                  </a:lnTo>
                  <a:lnTo>
                    <a:pt x="2197379" y="618147"/>
                  </a:lnTo>
                  <a:lnTo>
                    <a:pt x="2248192" y="636003"/>
                  </a:lnTo>
                  <a:lnTo>
                    <a:pt x="2287651" y="659536"/>
                  </a:lnTo>
                  <a:lnTo>
                    <a:pt x="2440101" y="713079"/>
                  </a:lnTo>
                  <a:lnTo>
                    <a:pt x="2490559" y="730173"/>
                  </a:lnTo>
                  <a:lnTo>
                    <a:pt x="2540698" y="746607"/>
                  </a:lnTo>
                  <a:lnTo>
                    <a:pt x="2590444" y="762215"/>
                  </a:lnTo>
                  <a:lnTo>
                    <a:pt x="2639707" y="776820"/>
                  </a:lnTo>
                  <a:lnTo>
                    <a:pt x="2688412" y="790270"/>
                  </a:lnTo>
                  <a:lnTo>
                    <a:pt x="2736469" y="802373"/>
                  </a:lnTo>
                  <a:lnTo>
                    <a:pt x="2772359" y="818476"/>
                  </a:lnTo>
                  <a:lnTo>
                    <a:pt x="2818904" y="827405"/>
                  </a:lnTo>
                  <a:lnTo>
                    <a:pt x="2868130" y="841933"/>
                  </a:lnTo>
                  <a:lnTo>
                    <a:pt x="2916453" y="854583"/>
                  </a:lnTo>
                  <a:lnTo>
                    <a:pt x="2963519" y="864616"/>
                  </a:lnTo>
                  <a:lnTo>
                    <a:pt x="2962719" y="980401"/>
                  </a:lnTo>
                  <a:lnTo>
                    <a:pt x="2951442" y="986269"/>
                  </a:lnTo>
                  <a:lnTo>
                    <a:pt x="2904198" y="1005243"/>
                  </a:lnTo>
                  <a:lnTo>
                    <a:pt x="2855353" y="1020864"/>
                  </a:lnTo>
                  <a:lnTo>
                    <a:pt x="2805125" y="1033614"/>
                  </a:lnTo>
                  <a:lnTo>
                    <a:pt x="2753728" y="1043927"/>
                  </a:lnTo>
                  <a:lnTo>
                    <a:pt x="2701391" y="1052258"/>
                  </a:lnTo>
                  <a:lnTo>
                    <a:pt x="2659773" y="1053592"/>
                  </a:lnTo>
                  <a:lnTo>
                    <a:pt x="2606192" y="1059357"/>
                  </a:lnTo>
                  <a:lnTo>
                    <a:pt x="2563787" y="1059040"/>
                  </a:lnTo>
                  <a:lnTo>
                    <a:pt x="2521305" y="1058557"/>
                  </a:lnTo>
                  <a:lnTo>
                    <a:pt x="2450033" y="1056805"/>
                  </a:lnTo>
                  <a:lnTo>
                    <a:pt x="2389924" y="1048943"/>
                  </a:lnTo>
                  <a:lnTo>
                    <a:pt x="2329561" y="1040574"/>
                  </a:lnTo>
                  <a:lnTo>
                    <a:pt x="2280450" y="1026287"/>
                  </a:lnTo>
                  <a:lnTo>
                    <a:pt x="2242642" y="1006182"/>
                  </a:lnTo>
                  <a:lnTo>
                    <a:pt x="2193264" y="991349"/>
                  </a:lnTo>
                  <a:lnTo>
                    <a:pt x="2041436" y="909726"/>
                  </a:lnTo>
                  <a:lnTo>
                    <a:pt x="2001583" y="885367"/>
                  </a:lnTo>
                  <a:lnTo>
                    <a:pt x="1962023" y="861606"/>
                  </a:lnTo>
                  <a:lnTo>
                    <a:pt x="1922767" y="838517"/>
                  </a:lnTo>
                  <a:lnTo>
                    <a:pt x="1872437" y="821664"/>
                  </a:lnTo>
                  <a:lnTo>
                    <a:pt x="1833943" y="800150"/>
                  </a:lnTo>
                  <a:lnTo>
                    <a:pt x="1772970" y="790511"/>
                  </a:lnTo>
                  <a:lnTo>
                    <a:pt x="1723923" y="776338"/>
                  </a:lnTo>
                  <a:lnTo>
                    <a:pt x="1652473" y="774192"/>
                  </a:lnTo>
                  <a:lnTo>
                    <a:pt x="1609280" y="772261"/>
                  </a:lnTo>
                  <a:lnTo>
                    <a:pt x="1479905" y="766813"/>
                  </a:lnTo>
                  <a:lnTo>
                    <a:pt x="1425308" y="770445"/>
                  </a:lnTo>
                  <a:lnTo>
                    <a:pt x="1370647" y="773938"/>
                  </a:lnTo>
                  <a:lnTo>
                    <a:pt x="1272070" y="774001"/>
                  </a:lnTo>
                  <a:lnTo>
                    <a:pt x="1216634" y="775868"/>
                  </a:lnTo>
                  <a:lnTo>
                    <a:pt x="1160983" y="777328"/>
                  </a:lnTo>
                  <a:lnTo>
                    <a:pt x="1105115" y="778306"/>
                  </a:lnTo>
                  <a:lnTo>
                    <a:pt x="1048994" y="778764"/>
                  </a:lnTo>
                  <a:lnTo>
                    <a:pt x="992581" y="778624"/>
                  </a:lnTo>
                  <a:lnTo>
                    <a:pt x="947318" y="772350"/>
                  </a:lnTo>
                  <a:lnTo>
                    <a:pt x="890270" y="770864"/>
                  </a:lnTo>
                  <a:lnTo>
                    <a:pt x="844308" y="763143"/>
                  </a:lnTo>
                  <a:lnTo>
                    <a:pt x="786498" y="760082"/>
                  </a:lnTo>
                  <a:lnTo>
                    <a:pt x="739724" y="750658"/>
                  </a:lnTo>
                  <a:lnTo>
                    <a:pt x="692505" y="740308"/>
                  </a:lnTo>
                  <a:lnTo>
                    <a:pt x="656259" y="723480"/>
                  </a:lnTo>
                  <a:lnTo>
                    <a:pt x="608063" y="711085"/>
                  </a:lnTo>
                  <a:lnTo>
                    <a:pt x="570788" y="692111"/>
                  </a:lnTo>
                  <a:lnTo>
                    <a:pt x="532955" y="671969"/>
                  </a:lnTo>
                  <a:lnTo>
                    <a:pt x="505993" y="645121"/>
                  </a:lnTo>
                  <a:lnTo>
                    <a:pt x="478421" y="617004"/>
                  </a:lnTo>
                  <a:lnTo>
                    <a:pt x="428828" y="572325"/>
                  </a:lnTo>
                  <a:lnTo>
                    <a:pt x="390169" y="521106"/>
                  </a:lnTo>
                  <a:lnTo>
                    <a:pt x="339890" y="475005"/>
                  </a:lnTo>
                  <a:lnTo>
                    <a:pt x="225640" y="324904"/>
                  </a:lnTo>
                  <a:lnTo>
                    <a:pt x="189395" y="278726"/>
                  </a:lnTo>
                  <a:lnTo>
                    <a:pt x="154635" y="235610"/>
                  </a:lnTo>
                  <a:lnTo>
                    <a:pt x="121678" y="196265"/>
                  </a:lnTo>
                  <a:lnTo>
                    <a:pt x="102298" y="155854"/>
                  </a:lnTo>
                  <a:lnTo>
                    <a:pt x="73926" y="126085"/>
                  </a:lnTo>
                  <a:lnTo>
                    <a:pt x="59804" y="96634"/>
                  </a:lnTo>
                  <a:lnTo>
                    <a:pt x="37350" y="79184"/>
                  </a:lnTo>
                  <a:lnTo>
                    <a:pt x="55930" y="117957"/>
                  </a:lnTo>
                  <a:lnTo>
                    <a:pt x="29794" y="63449"/>
                  </a:lnTo>
                  <a:lnTo>
                    <a:pt x="71755" y="33451"/>
                  </a:lnTo>
                  <a:lnTo>
                    <a:pt x="123863" y="1498"/>
                  </a:lnTo>
                  <a:lnTo>
                    <a:pt x="84607" y="1511"/>
                  </a:lnTo>
                  <a:lnTo>
                    <a:pt x="52654" y="22987"/>
                  </a:lnTo>
                  <a:lnTo>
                    <a:pt x="10553" y="52692"/>
                  </a:lnTo>
                  <a:lnTo>
                    <a:pt x="0" y="60058"/>
                  </a:lnTo>
                  <a:lnTo>
                    <a:pt x="15646" y="63309"/>
                  </a:lnTo>
                  <a:lnTo>
                    <a:pt x="37769" y="109423"/>
                  </a:lnTo>
                  <a:lnTo>
                    <a:pt x="64731" y="136296"/>
                  </a:lnTo>
                  <a:lnTo>
                    <a:pt x="83616" y="175653"/>
                  </a:lnTo>
                  <a:lnTo>
                    <a:pt x="116865" y="215607"/>
                  </a:lnTo>
                  <a:lnTo>
                    <a:pt x="152603" y="260731"/>
                  </a:lnTo>
                  <a:lnTo>
                    <a:pt x="190373" y="310121"/>
                  </a:lnTo>
                  <a:lnTo>
                    <a:pt x="229755" y="362864"/>
                  </a:lnTo>
                  <a:lnTo>
                    <a:pt x="311619" y="474802"/>
                  </a:lnTo>
                  <a:lnTo>
                    <a:pt x="364680" y="526694"/>
                  </a:lnTo>
                  <a:lnTo>
                    <a:pt x="406158" y="583806"/>
                  </a:lnTo>
                  <a:lnTo>
                    <a:pt x="458520" y="634238"/>
                  </a:lnTo>
                  <a:lnTo>
                    <a:pt x="485851" y="661847"/>
                  </a:lnTo>
                  <a:lnTo>
                    <a:pt x="524027" y="682713"/>
                  </a:lnTo>
                  <a:lnTo>
                    <a:pt x="550176" y="707872"/>
                  </a:lnTo>
                  <a:lnTo>
                    <a:pt x="587235" y="726401"/>
                  </a:lnTo>
                  <a:lnTo>
                    <a:pt x="635215" y="738339"/>
                  </a:lnTo>
                  <a:lnTo>
                    <a:pt x="671258" y="754748"/>
                  </a:lnTo>
                  <a:lnTo>
                    <a:pt x="718273" y="764679"/>
                  </a:lnTo>
                  <a:lnTo>
                    <a:pt x="764857" y="773684"/>
                  </a:lnTo>
                  <a:lnTo>
                    <a:pt x="811009" y="781824"/>
                  </a:lnTo>
                  <a:lnTo>
                    <a:pt x="856792" y="789165"/>
                  </a:lnTo>
                  <a:lnTo>
                    <a:pt x="913650" y="790244"/>
                  </a:lnTo>
                  <a:lnTo>
                    <a:pt x="958723" y="796112"/>
                  </a:lnTo>
                  <a:lnTo>
                    <a:pt x="1014933" y="795845"/>
                  </a:lnTo>
                  <a:lnTo>
                    <a:pt x="1059408" y="800493"/>
                  </a:lnTo>
                  <a:lnTo>
                    <a:pt x="1115085" y="799096"/>
                  </a:lnTo>
                  <a:lnTo>
                    <a:pt x="1170533" y="797217"/>
                  </a:lnTo>
                  <a:lnTo>
                    <a:pt x="1225765" y="794931"/>
                  </a:lnTo>
                  <a:lnTo>
                    <a:pt x="1269377" y="797750"/>
                  </a:lnTo>
                  <a:lnTo>
                    <a:pt x="1324292" y="794766"/>
                  </a:lnTo>
                  <a:lnTo>
                    <a:pt x="1379016" y="791400"/>
                  </a:lnTo>
                  <a:lnTo>
                    <a:pt x="1422184" y="793305"/>
                  </a:lnTo>
                  <a:lnTo>
                    <a:pt x="1476730" y="789559"/>
                  </a:lnTo>
                  <a:lnTo>
                    <a:pt x="1519796" y="791235"/>
                  </a:lnTo>
                  <a:lnTo>
                    <a:pt x="1574304" y="787412"/>
                  </a:lnTo>
                  <a:lnTo>
                    <a:pt x="1617395" y="789165"/>
                  </a:lnTo>
                  <a:lnTo>
                    <a:pt x="1660563" y="791070"/>
                  </a:lnTo>
                  <a:lnTo>
                    <a:pt x="1720138" y="797814"/>
                  </a:lnTo>
                  <a:lnTo>
                    <a:pt x="1780260" y="805700"/>
                  </a:lnTo>
                  <a:lnTo>
                    <a:pt x="1829422" y="820102"/>
                  </a:lnTo>
                  <a:lnTo>
                    <a:pt x="1867585" y="840905"/>
                  </a:lnTo>
                  <a:lnTo>
                    <a:pt x="1917573" y="857046"/>
                  </a:lnTo>
                  <a:lnTo>
                    <a:pt x="1956473" y="879398"/>
                  </a:lnTo>
                  <a:lnTo>
                    <a:pt x="1995652" y="902373"/>
                  </a:lnTo>
                  <a:lnTo>
                    <a:pt x="2035086" y="925842"/>
                  </a:lnTo>
                  <a:lnTo>
                    <a:pt x="2226487" y="1031227"/>
                  </a:lnTo>
                  <a:lnTo>
                    <a:pt x="2276068" y="1046492"/>
                  </a:lnTo>
                  <a:lnTo>
                    <a:pt x="2325497" y="1061453"/>
                  </a:lnTo>
                  <a:lnTo>
                    <a:pt x="2386177" y="1070508"/>
                  </a:lnTo>
                  <a:lnTo>
                    <a:pt x="2446629" y="1079068"/>
                  </a:lnTo>
                  <a:lnTo>
                    <a:pt x="2518245" y="1081544"/>
                  </a:lnTo>
                  <a:lnTo>
                    <a:pt x="2589123" y="1082497"/>
                  </a:lnTo>
                  <a:lnTo>
                    <a:pt x="2657614" y="1078471"/>
                  </a:lnTo>
                  <a:lnTo>
                    <a:pt x="2723921" y="1069873"/>
                  </a:lnTo>
                  <a:lnTo>
                    <a:pt x="2776778" y="1062596"/>
                  </a:lnTo>
                  <a:lnTo>
                    <a:pt x="2827807" y="1051534"/>
                  </a:lnTo>
                  <a:lnTo>
                    <a:pt x="2877210" y="1037082"/>
                  </a:lnTo>
                  <a:lnTo>
                    <a:pt x="2925191" y="1019632"/>
                  </a:lnTo>
                  <a:lnTo>
                    <a:pt x="2960459" y="1005078"/>
                  </a:lnTo>
                  <a:lnTo>
                    <a:pt x="2971876" y="999502"/>
                  </a:lnTo>
                  <a:close/>
                </a:path>
              </a:pathLst>
            </a:custGeom>
            <a:solidFill>
              <a:srgbClr val="FE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6000" y="533717"/>
            <a:ext cx="6629400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300" b="1" spc="-245" dirty="0" err="1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915" y="1257300"/>
            <a:ext cx="16685894" cy="231345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422275" algn="ctr">
              <a:lnSpc>
                <a:spcPts val="3450"/>
              </a:lnSpc>
              <a:spcBef>
                <a:spcPts val="540"/>
              </a:spcBef>
            </a:pPr>
            <a:r>
              <a:rPr sz="3200" spc="-225" dirty="0" smtClean="0">
                <a:solidFill>
                  <a:srgbClr val="183C36"/>
                </a:solidFill>
                <a:latin typeface="Arial"/>
                <a:cs typeface="Arial"/>
              </a:rPr>
              <a:t> </a:t>
            </a:r>
            <a:r>
              <a:rPr lang="ru-RU" sz="3200" spc="-22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Особенным </a:t>
            </a:r>
            <a:r>
              <a:rPr lang="ru-RU" sz="3200" spc="-32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3200" spc="-32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емьям</a:t>
            </a:r>
            <a:r>
              <a:rPr sz="3200" spc="-14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5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3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бывает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недостаточно </a:t>
            </a:r>
            <a:r>
              <a:rPr sz="3200" spc="-2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правовой,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юридической,  </a:t>
            </a:r>
            <a:r>
              <a:rPr sz="3200" spc="-13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психологической </a:t>
            </a:r>
            <a:r>
              <a:rPr sz="3200" spc="-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помощи </a:t>
            </a:r>
            <a:r>
              <a:rPr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3200" spc="-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sz="3200" spc="-17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сопровождения </a:t>
            </a:r>
            <a:r>
              <a:rPr sz="3200" spc="-15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детской </a:t>
            </a:r>
            <a:r>
              <a:rPr sz="3200" spc="-18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инвалидности. </a:t>
            </a:r>
            <a:r>
              <a:rPr sz="3200" spc="-9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Они  </a:t>
            </a:r>
            <a:r>
              <a:rPr sz="3200" spc="-21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находятся </a:t>
            </a:r>
            <a:r>
              <a:rPr sz="3200" spc="-2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3200" spc="-18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условиях </a:t>
            </a:r>
            <a:r>
              <a:rPr sz="3200" spc="-12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хронической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психотравмирующей </a:t>
            </a:r>
            <a:r>
              <a:rPr sz="3200" spc="-20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ситуации, </a:t>
            </a:r>
            <a:r>
              <a:rPr lang="ru-RU" sz="3200" spc="-15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3200" spc="-1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14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3200" spc="-14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изическое</a:t>
            </a:r>
            <a:r>
              <a:rPr sz="3200" spc="-14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sz="3200" spc="-1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детей-инвалидов  </a:t>
            </a:r>
            <a:r>
              <a:rPr sz="3200" spc="-17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1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всегда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4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позволяет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2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совершать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1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переезды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получать</a:t>
            </a:r>
            <a:r>
              <a:rPr sz="3200" spc="-5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3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услуги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3200" spc="-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учреждениях.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  <a:p>
            <a:pPr marL="12700" marR="27940" indent="105410" algn="ctr">
              <a:lnSpc>
                <a:spcPts val="3450"/>
              </a:lnSpc>
              <a:tabLst>
                <a:tab pos="12573000" algn="l"/>
              </a:tabLst>
            </a:pPr>
            <a:r>
              <a:rPr lang="ru-RU" sz="3200" spc="-20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Практика «Мобильная </a:t>
            </a:r>
            <a:r>
              <a:rPr lang="ru-RU" sz="3200" spc="-18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3200" spc="-29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3200" spc="-18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3200" spc="-6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22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детей-инвалидов» - </a:t>
            </a:r>
            <a:r>
              <a:rPr sz="3200" spc="-21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эффективн</a:t>
            </a:r>
            <a:r>
              <a:rPr lang="ru-RU" sz="3200" spc="-21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sz="3200" spc="-21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21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6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способ</a:t>
            </a:r>
            <a:r>
              <a:rPr sz="3200" spc="-16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16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4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решения</a:t>
            </a:r>
            <a:r>
              <a:rPr lang="ru-RU" sz="3200" spc="-204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4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9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ru-RU" sz="3200" spc="-1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3200" spc="-1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IMG_20220517_094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00500"/>
            <a:ext cx="7239000" cy="5435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15105"/>
            <a:ext cx="2078355" cy="4572000"/>
          </a:xfrm>
          <a:custGeom>
            <a:avLst/>
            <a:gdLst/>
            <a:ahLst/>
            <a:cxnLst/>
            <a:rect l="l" t="t" r="r" b="b"/>
            <a:pathLst>
              <a:path w="2078355" h="4572000">
                <a:moveTo>
                  <a:pt x="0" y="4571894"/>
                </a:moveTo>
                <a:lnTo>
                  <a:pt x="2078217" y="4571894"/>
                </a:lnTo>
                <a:lnTo>
                  <a:pt x="2044750" y="4184550"/>
                </a:lnTo>
                <a:lnTo>
                  <a:pt x="1997869" y="3613144"/>
                </a:lnTo>
                <a:lnTo>
                  <a:pt x="1972999" y="3241760"/>
                </a:lnTo>
                <a:lnTo>
                  <a:pt x="1953582" y="2852833"/>
                </a:lnTo>
                <a:lnTo>
                  <a:pt x="1950330" y="2790366"/>
                </a:lnTo>
                <a:lnTo>
                  <a:pt x="1946519" y="2728388"/>
                </a:lnTo>
                <a:lnTo>
                  <a:pt x="1942182" y="2666941"/>
                </a:lnTo>
                <a:lnTo>
                  <a:pt x="1937352" y="2606072"/>
                </a:lnTo>
                <a:lnTo>
                  <a:pt x="1932063" y="2545823"/>
                </a:lnTo>
                <a:lnTo>
                  <a:pt x="1926347" y="2486239"/>
                </a:lnTo>
                <a:lnTo>
                  <a:pt x="1920237" y="2427364"/>
                </a:lnTo>
                <a:lnTo>
                  <a:pt x="1913768" y="2369242"/>
                </a:lnTo>
                <a:lnTo>
                  <a:pt x="1906971" y="2311918"/>
                </a:lnTo>
                <a:lnTo>
                  <a:pt x="1899880" y="2255435"/>
                </a:lnTo>
                <a:lnTo>
                  <a:pt x="1892528" y="2199838"/>
                </a:lnTo>
                <a:lnTo>
                  <a:pt x="1884948" y="2145171"/>
                </a:lnTo>
                <a:lnTo>
                  <a:pt x="1877174" y="2091478"/>
                </a:lnTo>
                <a:lnTo>
                  <a:pt x="1869238" y="2038804"/>
                </a:lnTo>
                <a:lnTo>
                  <a:pt x="1861174" y="1987192"/>
                </a:lnTo>
                <a:lnTo>
                  <a:pt x="1853015" y="1936686"/>
                </a:lnTo>
                <a:lnTo>
                  <a:pt x="1844794" y="1887331"/>
                </a:lnTo>
                <a:lnTo>
                  <a:pt x="1836544" y="1839171"/>
                </a:lnTo>
                <a:lnTo>
                  <a:pt x="1828298" y="1792251"/>
                </a:lnTo>
                <a:lnTo>
                  <a:pt x="1820090" y="1746613"/>
                </a:lnTo>
                <a:lnTo>
                  <a:pt x="1811952" y="1702303"/>
                </a:lnTo>
                <a:lnTo>
                  <a:pt x="1803917" y="1659365"/>
                </a:lnTo>
                <a:lnTo>
                  <a:pt x="1796020" y="1617843"/>
                </a:lnTo>
                <a:lnTo>
                  <a:pt x="1788292" y="1577780"/>
                </a:lnTo>
                <a:lnTo>
                  <a:pt x="1780768" y="1539222"/>
                </a:lnTo>
                <a:lnTo>
                  <a:pt x="1753363" y="1400913"/>
                </a:lnTo>
                <a:lnTo>
                  <a:pt x="1747351" y="1370538"/>
                </a:lnTo>
                <a:lnTo>
                  <a:pt x="1733629" y="1322488"/>
                </a:lnTo>
                <a:lnTo>
                  <a:pt x="1710328" y="1267418"/>
                </a:lnTo>
                <a:lnTo>
                  <a:pt x="1678071" y="1206204"/>
                </a:lnTo>
                <a:lnTo>
                  <a:pt x="1637479" y="1139723"/>
                </a:lnTo>
                <a:lnTo>
                  <a:pt x="1614251" y="1104781"/>
                </a:lnTo>
                <a:lnTo>
                  <a:pt x="1589173" y="1068852"/>
                </a:lnTo>
                <a:lnTo>
                  <a:pt x="1562323" y="1032044"/>
                </a:lnTo>
                <a:lnTo>
                  <a:pt x="1533777" y="994468"/>
                </a:lnTo>
                <a:lnTo>
                  <a:pt x="1503614" y="956233"/>
                </a:lnTo>
                <a:lnTo>
                  <a:pt x="1471911" y="917449"/>
                </a:lnTo>
                <a:lnTo>
                  <a:pt x="1438747" y="878225"/>
                </a:lnTo>
                <a:lnTo>
                  <a:pt x="1404198" y="838671"/>
                </a:lnTo>
                <a:lnTo>
                  <a:pt x="1368343" y="798896"/>
                </a:lnTo>
                <a:lnTo>
                  <a:pt x="1331259" y="759011"/>
                </a:lnTo>
                <a:lnTo>
                  <a:pt x="1293024" y="719124"/>
                </a:lnTo>
                <a:lnTo>
                  <a:pt x="1253717" y="679346"/>
                </a:lnTo>
                <a:lnTo>
                  <a:pt x="1213413" y="639786"/>
                </a:lnTo>
                <a:lnTo>
                  <a:pt x="1172192" y="600554"/>
                </a:lnTo>
                <a:lnTo>
                  <a:pt x="1130131" y="561759"/>
                </a:lnTo>
                <a:lnTo>
                  <a:pt x="1087308" y="523511"/>
                </a:lnTo>
                <a:lnTo>
                  <a:pt x="1043800" y="485919"/>
                </a:lnTo>
                <a:lnTo>
                  <a:pt x="999685" y="449094"/>
                </a:lnTo>
                <a:lnTo>
                  <a:pt x="955042" y="413144"/>
                </a:lnTo>
                <a:lnTo>
                  <a:pt x="909946" y="378180"/>
                </a:lnTo>
                <a:lnTo>
                  <a:pt x="864478" y="344311"/>
                </a:lnTo>
                <a:lnTo>
                  <a:pt x="818713" y="311647"/>
                </a:lnTo>
                <a:lnTo>
                  <a:pt x="772731" y="280297"/>
                </a:lnTo>
                <a:lnTo>
                  <a:pt x="726608" y="250371"/>
                </a:lnTo>
                <a:lnTo>
                  <a:pt x="680422" y="221978"/>
                </a:lnTo>
                <a:lnTo>
                  <a:pt x="634251" y="195229"/>
                </a:lnTo>
                <a:lnTo>
                  <a:pt x="588173" y="170233"/>
                </a:lnTo>
                <a:lnTo>
                  <a:pt x="542266" y="147099"/>
                </a:lnTo>
                <a:lnTo>
                  <a:pt x="496607" y="125937"/>
                </a:lnTo>
                <a:lnTo>
                  <a:pt x="451274" y="106857"/>
                </a:lnTo>
                <a:lnTo>
                  <a:pt x="406345" y="89968"/>
                </a:lnTo>
                <a:lnTo>
                  <a:pt x="361897" y="75380"/>
                </a:lnTo>
                <a:lnTo>
                  <a:pt x="2826" y="0"/>
                </a:lnTo>
                <a:lnTo>
                  <a:pt x="0" y="109"/>
                </a:lnTo>
                <a:lnTo>
                  <a:pt x="0" y="4571894"/>
                </a:lnTo>
                <a:close/>
              </a:path>
            </a:pathLst>
          </a:custGeom>
          <a:solidFill>
            <a:srgbClr val="ECB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360122" y="6118700"/>
            <a:ext cx="1928495" cy="1776095"/>
            <a:chOff x="16360122" y="6118700"/>
            <a:chExt cx="1928495" cy="1776095"/>
          </a:xfrm>
        </p:grpSpPr>
        <p:sp>
          <p:nvSpPr>
            <p:cNvPr id="4" name="object 4"/>
            <p:cNvSpPr/>
            <p:nvPr/>
          </p:nvSpPr>
          <p:spPr>
            <a:xfrm>
              <a:off x="16412808" y="6118700"/>
              <a:ext cx="1875789" cy="1776095"/>
            </a:xfrm>
            <a:custGeom>
              <a:avLst/>
              <a:gdLst/>
              <a:ahLst/>
              <a:cxnLst/>
              <a:rect l="l" t="t" r="r" b="b"/>
              <a:pathLst>
                <a:path w="1875790" h="1776095">
                  <a:moveTo>
                    <a:pt x="806165" y="1775664"/>
                  </a:moveTo>
                  <a:lnTo>
                    <a:pt x="756917" y="1773971"/>
                  </a:lnTo>
                  <a:lnTo>
                    <a:pt x="709659" y="1769775"/>
                  </a:lnTo>
                  <a:lnTo>
                    <a:pt x="664696" y="1762954"/>
                  </a:lnTo>
                  <a:lnTo>
                    <a:pt x="613480" y="1750487"/>
                  </a:lnTo>
                  <a:lnTo>
                    <a:pt x="565548" y="1733162"/>
                  </a:lnTo>
                  <a:lnTo>
                    <a:pt x="520723" y="1711414"/>
                  </a:lnTo>
                  <a:lnTo>
                    <a:pt x="478827" y="1685675"/>
                  </a:lnTo>
                  <a:lnTo>
                    <a:pt x="439681" y="1656378"/>
                  </a:lnTo>
                  <a:lnTo>
                    <a:pt x="403108" y="1623958"/>
                  </a:lnTo>
                  <a:lnTo>
                    <a:pt x="368930" y="1588848"/>
                  </a:lnTo>
                  <a:lnTo>
                    <a:pt x="336969" y="1551480"/>
                  </a:lnTo>
                  <a:lnTo>
                    <a:pt x="307048" y="1512290"/>
                  </a:lnTo>
                  <a:lnTo>
                    <a:pt x="278989" y="1471710"/>
                  </a:lnTo>
                  <a:lnTo>
                    <a:pt x="252614" y="1430173"/>
                  </a:lnTo>
                  <a:lnTo>
                    <a:pt x="227745" y="1388113"/>
                  </a:lnTo>
                  <a:lnTo>
                    <a:pt x="204205" y="1345964"/>
                  </a:lnTo>
                  <a:lnTo>
                    <a:pt x="181815" y="1304159"/>
                  </a:lnTo>
                  <a:lnTo>
                    <a:pt x="160398" y="1263131"/>
                  </a:lnTo>
                  <a:lnTo>
                    <a:pt x="139776" y="1223314"/>
                  </a:lnTo>
                  <a:lnTo>
                    <a:pt x="119771" y="1185142"/>
                  </a:lnTo>
                  <a:lnTo>
                    <a:pt x="100206" y="1149048"/>
                  </a:lnTo>
                  <a:lnTo>
                    <a:pt x="80902" y="1115464"/>
                  </a:lnTo>
                  <a:lnTo>
                    <a:pt x="13693" y="991280"/>
                  </a:lnTo>
                  <a:lnTo>
                    <a:pt x="0" y="886340"/>
                  </a:lnTo>
                  <a:lnTo>
                    <a:pt x="47658" y="743453"/>
                  </a:lnTo>
                  <a:lnTo>
                    <a:pt x="164507" y="505427"/>
                  </a:lnTo>
                  <a:lnTo>
                    <a:pt x="214612" y="456494"/>
                  </a:lnTo>
                  <a:lnTo>
                    <a:pt x="264167" y="410253"/>
                  </a:lnTo>
                  <a:lnTo>
                    <a:pt x="313173" y="366673"/>
                  </a:lnTo>
                  <a:lnTo>
                    <a:pt x="361629" y="325720"/>
                  </a:lnTo>
                  <a:lnTo>
                    <a:pt x="409534" y="287362"/>
                  </a:lnTo>
                  <a:lnTo>
                    <a:pt x="456887" y="251567"/>
                  </a:lnTo>
                  <a:lnTo>
                    <a:pt x="503689" y="218301"/>
                  </a:lnTo>
                  <a:lnTo>
                    <a:pt x="549938" y="187533"/>
                  </a:lnTo>
                  <a:lnTo>
                    <a:pt x="595634" y="159230"/>
                  </a:lnTo>
                  <a:lnTo>
                    <a:pt x="640776" y="133359"/>
                  </a:lnTo>
                  <a:lnTo>
                    <a:pt x="685365" y="109888"/>
                  </a:lnTo>
                  <a:lnTo>
                    <a:pt x="729399" y="88783"/>
                  </a:lnTo>
                  <a:lnTo>
                    <a:pt x="772877" y="70014"/>
                  </a:lnTo>
                  <a:lnTo>
                    <a:pt x="815801" y="53547"/>
                  </a:lnTo>
                  <a:lnTo>
                    <a:pt x="858167" y="39349"/>
                  </a:lnTo>
                  <a:lnTo>
                    <a:pt x="899977" y="27388"/>
                  </a:lnTo>
                  <a:lnTo>
                    <a:pt x="941230" y="17631"/>
                  </a:lnTo>
                  <a:lnTo>
                    <a:pt x="981925" y="10047"/>
                  </a:lnTo>
                  <a:lnTo>
                    <a:pt x="1022062" y="4602"/>
                  </a:lnTo>
                  <a:lnTo>
                    <a:pt x="1061639" y="1264"/>
                  </a:lnTo>
                  <a:lnTo>
                    <a:pt x="1100657" y="0"/>
                  </a:lnTo>
                  <a:lnTo>
                    <a:pt x="1139116" y="777"/>
                  </a:lnTo>
                  <a:lnTo>
                    <a:pt x="1214350" y="8328"/>
                  </a:lnTo>
                  <a:lnTo>
                    <a:pt x="1287337" y="23654"/>
                  </a:lnTo>
                  <a:lnTo>
                    <a:pt x="1358074" y="46497"/>
                  </a:lnTo>
                  <a:lnTo>
                    <a:pt x="1426556" y="76595"/>
                  </a:lnTo>
                  <a:lnTo>
                    <a:pt x="1492778" y="113689"/>
                  </a:lnTo>
                  <a:lnTo>
                    <a:pt x="1525040" y="134778"/>
                  </a:lnTo>
                  <a:lnTo>
                    <a:pt x="1556736" y="157518"/>
                  </a:lnTo>
                  <a:lnTo>
                    <a:pt x="1587865" y="181876"/>
                  </a:lnTo>
                  <a:lnTo>
                    <a:pt x="1618426" y="207821"/>
                  </a:lnTo>
                  <a:lnTo>
                    <a:pt x="1648419" y="235319"/>
                  </a:lnTo>
                  <a:lnTo>
                    <a:pt x="1677843" y="264338"/>
                  </a:lnTo>
                  <a:lnTo>
                    <a:pt x="1706699" y="294845"/>
                  </a:lnTo>
                  <a:lnTo>
                    <a:pt x="1734984" y="326809"/>
                  </a:lnTo>
                  <a:lnTo>
                    <a:pt x="1774168" y="375587"/>
                  </a:lnTo>
                  <a:lnTo>
                    <a:pt x="1808872" y="425000"/>
                  </a:lnTo>
                  <a:lnTo>
                    <a:pt x="1839275" y="474912"/>
                  </a:lnTo>
                  <a:lnTo>
                    <a:pt x="1865554" y="525187"/>
                  </a:lnTo>
                  <a:lnTo>
                    <a:pt x="1875182" y="546961"/>
                  </a:lnTo>
                  <a:lnTo>
                    <a:pt x="1875182" y="1255532"/>
                  </a:lnTo>
                  <a:lnTo>
                    <a:pt x="1853334" y="1303696"/>
                  </a:lnTo>
                  <a:lnTo>
                    <a:pt x="1817387" y="1368613"/>
                  </a:lnTo>
                  <a:lnTo>
                    <a:pt x="1779145" y="1424110"/>
                  </a:lnTo>
                  <a:lnTo>
                    <a:pt x="1740029" y="1469099"/>
                  </a:lnTo>
                  <a:lnTo>
                    <a:pt x="1685747" y="1515208"/>
                  </a:lnTo>
                  <a:lnTo>
                    <a:pt x="1652758" y="1537998"/>
                  </a:lnTo>
                  <a:lnTo>
                    <a:pt x="1616277" y="1560451"/>
                  </a:lnTo>
                  <a:lnTo>
                    <a:pt x="1576608" y="1582447"/>
                  </a:lnTo>
                  <a:lnTo>
                    <a:pt x="1534055" y="1603866"/>
                  </a:lnTo>
                  <a:lnTo>
                    <a:pt x="1488925" y="1624587"/>
                  </a:lnTo>
                  <a:lnTo>
                    <a:pt x="1441520" y="1644489"/>
                  </a:lnTo>
                  <a:lnTo>
                    <a:pt x="1392146" y="1663453"/>
                  </a:lnTo>
                  <a:lnTo>
                    <a:pt x="1341107" y="1681358"/>
                  </a:lnTo>
                  <a:lnTo>
                    <a:pt x="1288708" y="1698083"/>
                  </a:lnTo>
                  <a:lnTo>
                    <a:pt x="1235253" y="1713508"/>
                  </a:lnTo>
                  <a:lnTo>
                    <a:pt x="1181047" y="1727513"/>
                  </a:lnTo>
                  <a:lnTo>
                    <a:pt x="1126395" y="1739977"/>
                  </a:lnTo>
                  <a:lnTo>
                    <a:pt x="1071601" y="1750780"/>
                  </a:lnTo>
                  <a:lnTo>
                    <a:pt x="1016970" y="1759802"/>
                  </a:lnTo>
                  <a:lnTo>
                    <a:pt x="962806" y="1766921"/>
                  </a:lnTo>
                  <a:lnTo>
                    <a:pt x="909414" y="1772018"/>
                  </a:lnTo>
                  <a:lnTo>
                    <a:pt x="857099" y="1774972"/>
                  </a:lnTo>
                  <a:lnTo>
                    <a:pt x="806165" y="1775664"/>
                  </a:lnTo>
                  <a:close/>
                </a:path>
              </a:pathLst>
            </a:custGeom>
            <a:solidFill>
              <a:srgbClr val="C6D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60122" y="6466514"/>
              <a:ext cx="822960" cy="881380"/>
            </a:xfrm>
            <a:custGeom>
              <a:avLst/>
              <a:gdLst/>
              <a:ahLst/>
              <a:cxnLst/>
              <a:rect l="l" t="t" r="r" b="b"/>
              <a:pathLst>
                <a:path w="822959" h="881379">
                  <a:moveTo>
                    <a:pt x="272389" y="322271"/>
                  </a:moveTo>
                  <a:lnTo>
                    <a:pt x="178572" y="301772"/>
                  </a:lnTo>
                  <a:lnTo>
                    <a:pt x="132726" y="284692"/>
                  </a:lnTo>
                  <a:lnTo>
                    <a:pt x="99764" y="264360"/>
                  </a:lnTo>
                  <a:lnTo>
                    <a:pt x="66348" y="199935"/>
                  </a:lnTo>
                  <a:lnTo>
                    <a:pt x="62821" y="148839"/>
                  </a:lnTo>
                  <a:lnTo>
                    <a:pt x="66034" y="80487"/>
                  </a:lnTo>
                  <a:lnTo>
                    <a:pt x="85067" y="33955"/>
                  </a:lnTo>
                  <a:lnTo>
                    <a:pt x="109412" y="10060"/>
                  </a:lnTo>
                  <a:lnTo>
                    <a:pt x="155269" y="1257"/>
                  </a:lnTo>
                  <a:lnTo>
                    <a:pt x="238839" y="0"/>
                  </a:lnTo>
                  <a:lnTo>
                    <a:pt x="269708" y="6085"/>
                  </a:lnTo>
                  <a:lnTo>
                    <a:pt x="317230" y="48477"/>
                  </a:lnTo>
                  <a:lnTo>
                    <a:pt x="344985" y="117168"/>
                  </a:lnTo>
                  <a:lnTo>
                    <a:pt x="351145" y="156128"/>
                  </a:lnTo>
                  <a:lnTo>
                    <a:pt x="351998" y="195367"/>
                  </a:lnTo>
                  <a:lnTo>
                    <a:pt x="347422" y="232785"/>
                  </a:lnTo>
                  <a:lnTo>
                    <a:pt x="337295" y="266283"/>
                  </a:lnTo>
                  <a:lnTo>
                    <a:pt x="321495" y="293763"/>
                  </a:lnTo>
                  <a:lnTo>
                    <a:pt x="299900" y="313125"/>
                  </a:lnTo>
                  <a:lnTo>
                    <a:pt x="272389" y="322271"/>
                  </a:lnTo>
                  <a:close/>
                </a:path>
                <a:path w="822959" h="881379">
                  <a:moveTo>
                    <a:pt x="642907" y="761469"/>
                  </a:moveTo>
                  <a:lnTo>
                    <a:pt x="588714" y="744771"/>
                  </a:lnTo>
                  <a:lnTo>
                    <a:pt x="539706" y="661887"/>
                  </a:lnTo>
                  <a:lnTo>
                    <a:pt x="520902" y="616461"/>
                  </a:lnTo>
                  <a:lnTo>
                    <a:pt x="513248" y="578237"/>
                  </a:lnTo>
                  <a:lnTo>
                    <a:pt x="518242" y="543750"/>
                  </a:lnTo>
                  <a:lnTo>
                    <a:pt x="537385" y="509538"/>
                  </a:lnTo>
                  <a:lnTo>
                    <a:pt x="572174" y="472136"/>
                  </a:lnTo>
                  <a:lnTo>
                    <a:pt x="624110" y="428080"/>
                  </a:lnTo>
                  <a:lnTo>
                    <a:pt x="671084" y="410385"/>
                  </a:lnTo>
                  <a:lnTo>
                    <a:pt x="705112" y="412054"/>
                  </a:lnTo>
                  <a:lnTo>
                    <a:pt x="742725" y="439900"/>
                  </a:lnTo>
                  <a:lnTo>
                    <a:pt x="800456" y="500733"/>
                  </a:lnTo>
                  <a:lnTo>
                    <a:pt x="817015" y="527653"/>
                  </a:lnTo>
                  <a:lnTo>
                    <a:pt x="822545" y="558420"/>
                  </a:lnTo>
                  <a:lnTo>
                    <a:pt x="818490" y="591522"/>
                  </a:lnTo>
                  <a:lnTo>
                    <a:pt x="787394" y="658675"/>
                  </a:lnTo>
                  <a:lnTo>
                    <a:pt x="763239" y="689699"/>
                  </a:lnTo>
                  <a:lnTo>
                    <a:pt x="735270" y="717004"/>
                  </a:lnTo>
                  <a:lnTo>
                    <a:pt x="673661" y="754403"/>
                  </a:lnTo>
                  <a:lnTo>
                    <a:pt x="642907" y="761469"/>
                  </a:lnTo>
                  <a:close/>
                </a:path>
                <a:path w="822959" h="881379">
                  <a:moveTo>
                    <a:pt x="71762" y="880906"/>
                  </a:moveTo>
                  <a:lnTo>
                    <a:pt x="29915" y="848326"/>
                  </a:lnTo>
                  <a:lnTo>
                    <a:pt x="12695" y="801519"/>
                  </a:lnTo>
                  <a:lnTo>
                    <a:pt x="2637" y="754461"/>
                  </a:lnTo>
                  <a:lnTo>
                    <a:pt x="0" y="708572"/>
                  </a:lnTo>
                  <a:lnTo>
                    <a:pt x="5039" y="665270"/>
                  </a:lnTo>
                  <a:lnTo>
                    <a:pt x="18012" y="625975"/>
                  </a:lnTo>
                  <a:lnTo>
                    <a:pt x="39177" y="592105"/>
                  </a:lnTo>
                  <a:lnTo>
                    <a:pt x="68791" y="565080"/>
                  </a:lnTo>
                  <a:lnTo>
                    <a:pt x="107111" y="546319"/>
                  </a:lnTo>
                  <a:lnTo>
                    <a:pt x="152486" y="533604"/>
                  </a:lnTo>
                  <a:lnTo>
                    <a:pt x="180214" y="532680"/>
                  </a:lnTo>
                  <a:lnTo>
                    <a:pt x="197674" y="542758"/>
                  </a:lnTo>
                  <a:lnTo>
                    <a:pt x="212242" y="563044"/>
                  </a:lnTo>
                  <a:lnTo>
                    <a:pt x="231295" y="592749"/>
                  </a:lnTo>
                  <a:lnTo>
                    <a:pt x="262210" y="631080"/>
                  </a:lnTo>
                  <a:lnTo>
                    <a:pt x="275209" y="655514"/>
                  </a:lnTo>
                  <a:lnTo>
                    <a:pt x="276135" y="685161"/>
                  </a:lnTo>
                  <a:lnTo>
                    <a:pt x="266847" y="718112"/>
                  </a:lnTo>
                  <a:lnTo>
                    <a:pt x="249200" y="752458"/>
                  </a:lnTo>
                  <a:lnTo>
                    <a:pt x="225051" y="786290"/>
                  </a:lnTo>
                  <a:lnTo>
                    <a:pt x="196258" y="817698"/>
                  </a:lnTo>
                  <a:lnTo>
                    <a:pt x="164675" y="844773"/>
                  </a:lnTo>
                  <a:lnTo>
                    <a:pt x="132160" y="865606"/>
                  </a:lnTo>
                  <a:lnTo>
                    <a:pt x="100571" y="878287"/>
                  </a:lnTo>
                  <a:lnTo>
                    <a:pt x="71762" y="880906"/>
                  </a:lnTo>
                  <a:close/>
                </a:path>
              </a:pathLst>
            </a:custGeom>
            <a:solidFill>
              <a:srgbClr val="EC4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677503" y="8434875"/>
            <a:ext cx="1859280" cy="1852295"/>
            <a:chOff x="2677503" y="8434875"/>
            <a:chExt cx="1859280" cy="1852295"/>
          </a:xfrm>
        </p:grpSpPr>
        <p:sp>
          <p:nvSpPr>
            <p:cNvPr id="7" name="object 7"/>
            <p:cNvSpPr/>
            <p:nvPr/>
          </p:nvSpPr>
          <p:spPr>
            <a:xfrm>
              <a:off x="2677503" y="8434875"/>
              <a:ext cx="1859280" cy="1852295"/>
            </a:xfrm>
            <a:custGeom>
              <a:avLst/>
              <a:gdLst/>
              <a:ahLst/>
              <a:cxnLst/>
              <a:rect l="l" t="t" r="r" b="b"/>
              <a:pathLst>
                <a:path w="1859279" h="1852295">
                  <a:moveTo>
                    <a:pt x="1176611" y="847489"/>
                  </a:moveTo>
                  <a:lnTo>
                    <a:pt x="859544" y="847489"/>
                  </a:lnTo>
                  <a:lnTo>
                    <a:pt x="829228" y="742243"/>
                  </a:lnTo>
                  <a:lnTo>
                    <a:pt x="822616" y="721321"/>
                  </a:lnTo>
                  <a:lnTo>
                    <a:pt x="796858" y="646392"/>
                  </a:lnTo>
                  <a:lnTo>
                    <a:pt x="779272" y="596606"/>
                  </a:lnTo>
                  <a:lnTo>
                    <a:pt x="759588" y="541420"/>
                  </a:lnTo>
                  <a:lnTo>
                    <a:pt x="738586" y="482946"/>
                  </a:lnTo>
                  <a:lnTo>
                    <a:pt x="717045" y="423293"/>
                  </a:lnTo>
                  <a:lnTo>
                    <a:pt x="695746" y="364573"/>
                  </a:lnTo>
                  <a:lnTo>
                    <a:pt x="675467" y="308897"/>
                  </a:lnTo>
                  <a:lnTo>
                    <a:pt x="656989" y="258375"/>
                  </a:lnTo>
                  <a:lnTo>
                    <a:pt x="641091" y="215119"/>
                  </a:lnTo>
                  <a:lnTo>
                    <a:pt x="611175" y="139791"/>
                  </a:lnTo>
                  <a:lnTo>
                    <a:pt x="587293" y="83429"/>
                  </a:lnTo>
                  <a:lnTo>
                    <a:pt x="573555" y="43592"/>
                  </a:lnTo>
                  <a:lnTo>
                    <a:pt x="574068" y="17841"/>
                  </a:lnTo>
                  <a:lnTo>
                    <a:pt x="592943" y="3734"/>
                  </a:lnTo>
                  <a:lnTo>
                    <a:pt x="631060" y="0"/>
                  </a:lnTo>
                  <a:lnTo>
                    <a:pt x="670516" y="13323"/>
                  </a:lnTo>
                  <a:lnTo>
                    <a:pt x="709302" y="46379"/>
                  </a:lnTo>
                  <a:lnTo>
                    <a:pt x="745414" y="101845"/>
                  </a:lnTo>
                  <a:lnTo>
                    <a:pt x="775117" y="162524"/>
                  </a:lnTo>
                  <a:lnTo>
                    <a:pt x="812510" y="249458"/>
                  </a:lnTo>
                  <a:lnTo>
                    <a:pt x="882337" y="422685"/>
                  </a:lnTo>
                  <a:lnTo>
                    <a:pt x="1009340" y="742243"/>
                  </a:lnTo>
                  <a:lnTo>
                    <a:pt x="1205536" y="742243"/>
                  </a:lnTo>
                  <a:lnTo>
                    <a:pt x="1176611" y="847489"/>
                  </a:lnTo>
                  <a:close/>
                </a:path>
                <a:path w="1859279" h="1852295">
                  <a:moveTo>
                    <a:pt x="1205536" y="742243"/>
                  </a:moveTo>
                  <a:lnTo>
                    <a:pt x="1009340" y="742243"/>
                  </a:lnTo>
                  <a:lnTo>
                    <a:pt x="1034891" y="667879"/>
                  </a:lnTo>
                  <a:lnTo>
                    <a:pt x="1093378" y="499864"/>
                  </a:lnTo>
                  <a:lnTo>
                    <a:pt x="1157548" y="320811"/>
                  </a:lnTo>
                  <a:lnTo>
                    <a:pt x="1200152" y="213335"/>
                  </a:lnTo>
                  <a:lnTo>
                    <a:pt x="1224159" y="178116"/>
                  </a:lnTo>
                  <a:lnTo>
                    <a:pt x="1249507" y="161807"/>
                  </a:lnTo>
                  <a:lnTo>
                    <a:pt x="1273826" y="163112"/>
                  </a:lnTo>
                  <a:lnTo>
                    <a:pt x="1294744" y="180737"/>
                  </a:lnTo>
                  <a:lnTo>
                    <a:pt x="1309892" y="213387"/>
                  </a:lnTo>
                  <a:lnTo>
                    <a:pt x="1316897" y="259767"/>
                  </a:lnTo>
                  <a:lnTo>
                    <a:pt x="1313391" y="318581"/>
                  </a:lnTo>
                  <a:lnTo>
                    <a:pt x="1305644" y="365310"/>
                  </a:lnTo>
                  <a:lnTo>
                    <a:pt x="1288202" y="438210"/>
                  </a:lnTo>
                  <a:lnTo>
                    <a:pt x="1247688" y="588874"/>
                  </a:lnTo>
                  <a:lnTo>
                    <a:pt x="1205536" y="742243"/>
                  </a:lnTo>
                  <a:close/>
                </a:path>
                <a:path w="1859279" h="1852295">
                  <a:moveTo>
                    <a:pt x="80733" y="1214560"/>
                  </a:moveTo>
                  <a:lnTo>
                    <a:pt x="42032" y="1213579"/>
                  </a:lnTo>
                  <a:lnTo>
                    <a:pt x="14052" y="1202335"/>
                  </a:lnTo>
                  <a:lnTo>
                    <a:pt x="0" y="1178390"/>
                  </a:lnTo>
                  <a:lnTo>
                    <a:pt x="736" y="1151832"/>
                  </a:lnTo>
                  <a:lnTo>
                    <a:pt x="35335" y="1104692"/>
                  </a:lnTo>
                  <a:lnTo>
                    <a:pt x="106569" y="1064246"/>
                  </a:lnTo>
                  <a:lnTo>
                    <a:pt x="153098" y="1046056"/>
                  </a:lnTo>
                  <a:lnTo>
                    <a:pt x="205396" y="1028968"/>
                  </a:lnTo>
                  <a:lnTo>
                    <a:pt x="262331" y="1012790"/>
                  </a:lnTo>
                  <a:lnTo>
                    <a:pt x="322775" y="997331"/>
                  </a:lnTo>
                  <a:lnTo>
                    <a:pt x="433951" y="970685"/>
                  </a:lnTo>
                  <a:lnTo>
                    <a:pt x="516707" y="954742"/>
                  </a:lnTo>
                  <a:lnTo>
                    <a:pt x="612169" y="943147"/>
                  </a:lnTo>
                  <a:lnTo>
                    <a:pt x="761463" y="929545"/>
                  </a:lnTo>
                  <a:lnTo>
                    <a:pt x="722161" y="897952"/>
                  </a:lnTo>
                  <a:lnTo>
                    <a:pt x="627605" y="823964"/>
                  </a:lnTo>
                  <a:lnTo>
                    <a:pt x="512820" y="738772"/>
                  </a:lnTo>
                  <a:lnTo>
                    <a:pt x="412831" y="673565"/>
                  </a:lnTo>
                  <a:lnTo>
                    <a:pt x="372604" y="645957"/>
                  </a:lnTo>
                  <a:lnTo>
                    <a:pt x="333934" y="609904"/>
                  </a:lnTo>
                  <a:lnTo>
                    <a:pt x="298462" y="568332"/>
                  </a:lnTo>
                  <a:lnTo>
                    <a:pt x="267827" y="524169"/>
                  </a:lnTo>
                  <a:lnTo>
                    <a:pt x="243671" y="480339"/>
                  </a:lnTo>
                  <a:lnTo>
                    <a:pt x="227633" y="439771"/>
                  </a:lnTo>
                  <a:lnTo>
                    <a:pt x="221355" y="405390"/>
                  </a:lnTo>
                  <a:lnTo>
                    <a:pt x="226477" y="380124"/>
                  </a:lnTo>
                  <a:lnTo>
                    <a:pt x="251850" y="360066"/>
                  </a:lnTo>
                  <a:lnTo>
                    <a:pt x="288222" y="358161"/>
                  </a:lnTo>
                  <a:lnTo>
                    <a:pt x="330543" y="367088"/>
                  </a:lnTo>
                  <a:lnTo>
                    <a:pt x="373762" y="379524"/>
                  </a:lnTo>
                  <a:lnTo>
                    <a:pt x="412831" y="388151"/>
                  </a:lnTo>
                  <a:lnTo>
                    <a:pt x="452913" y="399342"/>
                  </a:lnTo>
                  <a:lnTo>
                    <a:pt x="512806" y="450920"/>
                  </a:lnTo>
                  <a:lnTo>
                    <a:pt x="634390" y="585948"/>
                  </a:lnTo>
                  <a:lnTo>
                    <a:pt x="859544" y="847489"/>
                  </a:lnTo>
                  <a:lnTo>
                    <a:pt x="1176611" y="847489"/>
                  </a:lnTo>
                  <a:lnTo>
                    <a:pt x="1170728" y="868895"/>
                  </a:lnTo>
                  <a:lnTo>
                    <a:pt x="1387988" y="868895"/>
                  </a:lnTo>
                  <a:lnTo>
                    <a:pt x="1223335" y="959870"/>
                  </a:lnTo>
                  <a:lnTo>
                    <a:pt x="1307929" y="970699"/>
                  </a:lnTo>
                  <a:lnTo>
                    <a:pt x="1701813" y="1023461"/>
                  </a:lnTo>
                  <a:lnTo>
                    <a:pt x="1822519" y="1042819"/>
                  </a:lnTo>
                  <a:lnTo>
                    <a:pt x="1855750" y="1074036"/>
                  </a:lnTo>
                  <a:lnTo>
                    <a:pt x="784646" y="1074036"/>
                  </a:lnTo>
                  <a:lnTo>
                    <a:pt x="727650" y="1081506"/>
                  </a:lnTo>
                  <a:lnTo>
                    <a:pt x="594169" y="1100348"/>
                  </a:lnTo>
                  <a:lnTo>
                    <a:pt x="440458" y="1125210"/>
                  </a:lnTo>
                  <a:lnTo>
                    <a:pt x="322775" y="1150741"/>
                  </a:lnTo>
                  <a:lnTo>
                    <a:pt x="229082" y="1180272"/>
                  </a:lnTo>
                  <a:lnTo>
                    <a:pt x="177466" y="1195471"/>
                  </a:lnTo>
                  <a:lnTo>
                    <a:pt x="126947" y="1207712"/>
                  </a:lnTo>
                  <a:lnTo>
                    <a:pt x="80733" y="1214560"/>
                  </a:lnTo>
                  <a:close/>
                </a:path>
                <a:path w="1859279" h="1852295">
                  <a:moveTo>
                    <a:pt x="1387988" y="868895"/>
                  </a:moveTo>
                  <a:lnTo>
                    <a:pt x="1170728" y="868895"/>
                  </a:lnTo>
                  <a:lnTo>
                    <a:pt x="1387063" y="705339"/>
                  </a:lnTo>
                  <a:lnTo>
                    <a:pt x="1551780" y="583300"/>
                  </a:lnTo>
                  <a:lnTo>
                    <a:pt x="1660240" y="507668"/>
                  </a:lnTo>
                  <a:lnTo>
                    <a:pt x="1694684" y="496877"/>
                  </a:lnTo>
                  <a:lnTo>
                    <a:pt x="1729986" y="501391"/>
                  </a:lnTo>
                  <a:lnTo>
                    <a:pt x="1761544" y="518059"/>
                  </a:lnTo>
                  <a:lnTo>
                    <a:pt x="1784758" y="543730"/>
                  </a:lnTo>
                  <a:lnTo>
                    <a:pt x="1795026" y="575251"/>
                  </a:lnTo>
                  <a:lnTo>
                    <a:pt x="1787748" y="609472"/>
                  </a:lnTo>
                  <a:lnTo>
                    <a:pt x="1758321" y="643240"/>
                  </a:lnTo>
                  <a:lnTo>
                    <a:pt x="1694791" y="690832"/>
                  </a:lnTo>
                  <a:lnTo>
                    <a:pt x="1617887" y="739678"/>
                  </a:lnTo>
                  <a:lnTo>
                    <a:pt x="1477453" y="819463"/>
                  </a:lnTo>
                  <a:lnTo>
                    <a:pt x="1387988" y="868895"/>
                  </a:lnTo>
                  <a:close/>
                </a:path>
                <a:path w="1859279" h="1852295">
                  <a:moveTo>
                    <a:pt x="272842" y="1705514"/>
                  </a:moveTo>
                  <a:lnTo>
                    <a:pt x="255540" y="1668118"/>
                  </a:lnTo>
                  <a:lnTo>
                    <a:pt x="251991" y="1627015"/>
                  </a:lnTo>
                  <a:lnTo>
                    <a:pt x="259831" y="1583585"/>
                  </a:lnTo>
                  <a:lnTo>
                    <a:pt x="276698" y="1539209"/>
                  </a:lnTo>
                  <a:lnTo>
                    <a:pt x="300228" y="1495265"/>
                  </a:lnTo>
                  <a:lnTo>
                    <a:pt x="328058" y="1453134"/>
                  </a:lnTo>
                  <a:lnTo>
                    <a:pt x="357826" y="1414197"/>
                  </a:lnTo>
                  <a:lnTo>
                    <a:pt x="387169" y="1379833"/>
                  </a:lnTo>
                  <a:lnTo>
                    <a:pt x="413722" y="1351422"/>
                  </a:lnTo>
                  <a:lnTo>
                    <a:pt x="460645" y="1304945"/>
                  </a:lnTo>
                  <a:lnTo>
                    <a:pt x="514924" y="1260558"/>
                  </a:lnTo>
                  <a:lnTo>
                    <a:pt x="611333" y="1192257"/>
                  </a:lnTo>
                  <a:lnTo>
                    <a:pt x="784646" y="1074036"/>
                  </a:lnTo>
                  <a:lnTo>
                    <a:pt x="1252759" y="1074036"/>
                  </a:lnTo>
                  <a:lnTo>
                    <a:pt x="1357988" y="1185526"/>
                  </a:lnTo>
                  <a:lnTo>
                    <a:pt x="882727" y="1185526"/>
                  </a:lnTo>
                  <a:lnTo>
                    <a:pt x="797965" y="1281574"/>
                  </a:lnTo>
                  <a:lnTo>
                    <a:pt x="605871" y="1484987"/>
                  </a:lnTo>
                  <a:lnTo>
                    <a:pt x="399735" y="1668667"/>
                  </a:lnTo>
                  <a:lnTo>
                    <a:pt x="272842" y="1705514"/>
                  </a:lnTo>
                  <a:close/>
                </a:path>
                <a:path w="1859279" h="1852295">
                  <a:moveTo>
                    <a:pt x="1742271" y="1150741"/>
                  </a:moveTo>
                  <a:lnTo>
                    <a:pt x="1662399" y="1142017"/>
                  </a:lnTo>
                  <a:lnTo>
                    <a:pt x="1584785" y="1131119"/>
                  </a:lnTo>
                  <a:lnTo>
                    <a:pt x="1252759" y="1074036"/>
                  </a:lnTo>
                  <a:lnTo>
                    <a:pt x="1855750" y="1074036"/>
                  </a:lnTo>
                  <a:lnTo>
                    <a:pt x="1858779" y="1080511"/>
                  </a:lnTo>
                  <a:lnTo>
                    <a:pt x="1854618" y="1107483"/>
                  </a:lnTo>
                  <a:lnTo>
                    <a:pt x="1834408" y="1132077"/>
                  </a:lnTo>
                  <a:lnTo>
                    <a:pt x="1797256" y="1148445"/>
                  </a:lnTo>
                  <a:lnTo>
                    <a:pt x="1742271" y="1150741"/>
                  </a:lnTo>
                  <a:close/>
                </a:path>
                <a:path w="1859279" h="1852295">
                  <a:moveTo>
                    <a:pt x="856453" y="1852120"/>
                  </a:moveTo>
                  <a:lnTo>
                    <a:pt x="716909" y="1852120"/>
                  </a:lnTo>
                  <a:lnTo>
                    <a:pt x="708856" y="1811652"/>
                  </a:lnTo>
                  <a:lnTo>
                    <a:pt x="710871" y="1768109"/>
                  </a:lnTo>
                  <a:lnTo>
                    <a:pt x="721405" y="1721668"/>
                  </a:lnTo>
                  <a:lnTo>
                    <a:pt x="752184" y="1622169"/>
                  </a:lnTo>
                  <a:lnTo>
                    <a:pt x="764501" y="1570153"/>
                  </a:lnTo>
                  <a:lnTo>
                    <a:pt x="769488" y="1517319"/>
                  </a:lnTo>
                  <a:lnTo>
                    <a:pt x="771257" y="1452432"/>
                  </a:lnTo>
                  <a:lnTo>
                    <a:pt x="783643" y="1396241"/>
                  </a:lnTo>
                  <a:lnTo>
                    <a:pt x="817261" y="1317641"/>
                  </a:lnTo>
                  <a:lnTo>
                    <a:pt x="882727" y="1185526"/>
                  </a:lnTo>
                  <a:lnTo>
                    <a:pt x="1357988" y="1185526"/>
                  </a:lnTo>
                  <a:lnTo>
                    <a:pt x="1358826" y="1186418"/>
                  </a:lnTo>
                  <a:lnTo>
                    <a:pt x="1168944" y="1186418"/>
                  </a:lnTo>
                  <a:lnTo>
                    <a:pt x="1172506" y="1247068"/>
                  </a:lnTo>
                  <a:lnTo>
                    <a:pt x="1047681" y="1247068"/>
                  </a:lnTo>
                  <a:lnTo>
                    <a:pt x="1019831" y="1347715"/>
                  </a:lnTo>
                  <a:lnTo>
                    <a:pt x="954616" y="1571949"/>
                  </a:lnTo>
                  <a:lnTo>
                    <a:pt x="879536" y="1803207"/>
                  </a:lnTo>
                  <a:lnTo>
                    <a:pt x="856453" y="1852120"/>
                  </a:lnTo>
                  <a:close/>
                </a:path>
                <a:path w="1859279" h="1852295">
                  <a:moveTo>
                    <a:pt x="1645353" y="1717052"/>
                  </a:moveTo>
                  <a:lnTo>
                    <a:pt x="1573080" y="1679820"/>
                  </a:lnTo>
                  <a:lnTo>
                    <a:pt x="1536922" y="1640247"/>
                  </a:lnTo>
                  <a:lnTo>
                    <a:pt x="1500636" y="1592240"/>
                  </a:lnTo>
                  <a:lnTo>
                    <a:pt x="1461348" y="1538238"/>
                  </a:lnTo>
                  <a:lnTo>
                    <a:pt x="1413701" y="1477963"/>
                  </a:lnTo>
                  <a:lnTo>
                    <a:pt x="1326598" y="1373372"/>
                  </a:lnTo>
                  <a:lnTo>
                    <a:pt x="1168944" y="1186418"/>
                  </a:lnTo>
                  <a:lnTo>
                    <a:pt x="1358826" y="1186418"/>
                  </a:lnTo>
                  <a:lnTo>
                    <a:pt x="1402444" y="1232797"/>
                  </a:lnTo>
                  <a:lnTo>
                    <a:pt x="1516449" y="1356244"/>
                  </a:lnTo>
                  <a:lnTo>
                    <a:pt x="1591583" y="1442398"/>
                  </a:lnTo>
                  <a:lnTo>
                    <a:pt x="1616318" y="1476400"/>
                  </a:lnTo>
                  <a:lnTo>
                    <a:pt x="1643049" y="1517829"/>
                  </a:lnTo>
                  <a:lnTo>
                    <a:pt x="1668205" y="1562971"/>
                  </a:lnTo>
                  <a:lnTo>
                    <a:pt x="1688214" y="1608113"/>
                  </a:lnTo>
                  <a:lnTo>
                    <a:pt x="1699504" y="1649542"/>
                  </a:lnTo>
                  <a:lnTo>
                    <a:pt x="1698503" y="1683544"/>
                  </a:lnTo>
                  <a:lnTo>
                    <a:pt x="1681639" y="1706406"/>
                  </a:lnTo>
                  <a:lnTo>
                    <a:pt x="1645353" y="1717052"/>
                  </a:lnTo>
                  <a:close/>
                </a:path>
                <a:path w="1859279" h="1852295">
                  <a:moveTo>
                    <a:pt x="1211052" y="1852120"/>
                  </a:moveTo>
                  <a:lnTo>
                    <a:pt x="1069790" y="1852120"/>
                  </a:lnTo>
                  <a:lnTo>
                    <a:pt x="1055071" y="1796640"/>
                  </a:lnTo>
                  <a:lnTo>
                    <a:pt x="1047681" y="1736731"/>
                  </a:lnTo>
                  <a:lnTo>
                    <a:pt x="1043668" y="1648807"/>
                  </a:lnTo>
                  <a:lnTo>
                    <a:pt x="1042389" y="1571949"/>
                  </a:lnTo>
                  <a:lnTo>
                    <a:pt x="1042393" y="1562971"/>
                  </a:lnTo>
                  <a:lnTo>
                    <a:pt x="1043668" y="1449882"/>
                  </a:lnTo>
                  <a:lnTo>
                    <a:pt x="1047681" y="1247068"/>
                  </a:lnTo>
                  <a:lnTo>
                    <a:pt x="1172506" y="1247068"/>
                  </a:lnTo>
                  <a:lnTo>
                    <a:pt x="1180090" y="1383309"/>
                  </a:lnTo>
                  <a:lnTo>
                    <a:pt x="1187752" y="1539366"/>
                  </a:lnTo>
                  <a:lnTo>
                    <a:pt x="1191235" y="1653783"/>
                  </a:lnTo>
                  <a:lnTo>
                    <a:pt x="1193430" y="1695893"/>
                  </a:lnTo>
                  <a:lnTo>
                    <a:pt x="1198759" y="1745999"/>
                  </a:lnTo>
                  <a:lnTo>
                    <a:pt x="1205342" y="1800139"/>
                  </a:lnTo>
                  <a:lnTo>
                    <a:pt x="1211052" y="1852120"/>
                  </a:lnTo>
                  <a:close/>
                </a:path>
              </a:pathLst>
            </a:custGeom>
            <a:solidFill>
              <a:srgbClr val="E7B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5146" y="9207444"/>
              <a:ext cx="495934" cy="452120"/>
            </a:xfrm>
            <a:custGeom>
              <a:avLst/>
              <a:gdLst/>
              <a:ahLst/>
              <a:cxnLst/>
              <a:rect l="l" t="t" r="r" b="b"/>
              <a:pathLst>
                <a:path w="495935" h="452120">
                  <a:moveTo>
                    <a:pt x="215868" y="451818"/>
                  </a:moveTo>
                  <a:lnTo>
                    <a:pt x="168966" y="448634"/>
                  </a:lnTo>
                  <a:lnTo>
                    <a:pt x="123521" y="430275"/>
                  </a:lnTo>
                  <a:lnTo>
                    <a:pt x="88304" y="398516"/>
                  </a:lnTo>
                  <a:lnTo>
                    <a:pt x="60920" y="359435"/>
                  </a:lnTo>
                  <a:lnTo>
                    <a:pt x="38971" y="319113"/>
                  </a:lnTo>
                  <a:lnTo>
                    <a:pt x="3343" y="252106"/>
                  </a:lnTo>
                  <a:lnTo>
                    <a:pt x="0" y="225432"/>
                  </a:lnTo>
                  <a:lnTo>
                    <a:pt x="12037" y="189058"/>
                  </a:lnTo>
                  <a:lnTo>
                    <a:pt x="41461" y="128436"/>
                  </a:lnTo>
                  <a:lnTo>
                    <a:pt x="91503" y="82563"/>
                  </a:lnTo>
                  <a:lnTo>
                    <a:pt x="139420" y="47328"/>
                  </a:lnTo>
                  <a:lnTo>
                    <a:pt x="185177" y="22187"/>
                  </a:lnTo>
                  <a:lnTo>
                    <a:pt x="228735" y="6593"/>
                  </a:lnTo>
                  <a:lnTo>
                    <a:pt x="270056" y="0"/>
                  </a:lnTo>
                  <a:lnTo>
                    <a:pt x="309104" y="1862"/>
                  </a:lnTo>
                  <a:lnTo>
                    <a:pt x="380228" y="28769"/>
                  </a:lnTo>
                  <a:lnTo>
                    <a:pt x="412230" y="52723"/>
                  </a:lnTo>
                  <a:lnTo>
                    <a:pt x="441809" y="82948"/>
                  </a:lnTo>
                  <a:lnTo>
                    <a:pt x="473957" y="131491"/>
                  </a:lnTo>
                  <a:lnTo>
                    <a:pt x="491117" y="181002"/>
                  </a:lnTo>
                  <a:lnTo>
                    <a:pt x="495877" y="229498"/>
                  </a:lnTo>
                  <a:lnTo>
                    <a:pt x="490826" y="274999"/>
                  </a:lnTo>
                  <a:lnTo>
                    <a:pt x="478553" y="315523"/>
                  </a:lnTo>
                  <a:lnTo>
                    <a:pt x="442701" y="373713"/>
                  </a:lnTo>
                  <a:lnTo>
                    <a:pt x="370940" y="416922"/>
                  </a:lnTo>
                  <a:lnTo>
                    <a:pt x="321214" y="434252"/>
                  </a:lnTo>
                  <a:lnTo>
                    <a:pt x="268071" y="446454"/>
                  </a:lnTo>
                  <a:lnTo>
                    <a:pt x="215868" y="451818"/>
                  </a:lnTo>
                  <a:close/>
                </a:path>
              </a:pathLst>
            </a:custGeom>
            <a:solidFill>
              <a:srgbClr val="FE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7009" y="958397"/>
            <a:ext cx="16874490" cy="28910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4775" indent="214629" algn="ctr">
              <a:lnSpc>
                <a:spcPct val="115199"/>
              </a:lnSpc>
              <a:spcBef>
                <a:spcPts val="95"/>
              </a:spcBef>
            </a:pPr>
            <a:r>
              <a:rPr sz="3250" spc="-95" dirty="0">
                <a:solidFill>
                  <a:srgbClr val="183C36"/>
                </a:solidFill>
                <a:latin typeface="Arial"/>
                <a:cs typeface="Arial"/>
              </a:rPr>
              <a:t>	</a:t>
            </a:r>
            <a:r>
              <a:rPr lang="ru-RU" sz="32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Практика </a:t>
            </a:r>
            <a:r>
              <a:rPr lang="ru-RU" sz="3250" spc="-95" dirty="0" smtClean="0">
                <a:solidFill>
                  <a:srgbClr val="183C36"/>
                </a:solidFill>
                <a:latin typeface="Arial"/>
                <a:cs typeface="Arial"/>
              </a:rPr>
              <a:t>«</a:t>
            </a:r>
            <a:r>
              <a:rPr lang="ru-RU" sz="32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Мобильная </a:t>
            </a: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школа для родителей </a:t>
            </a:r>
            <a:r>
              <a:rPr lang="ru-RU" sz="32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детей-инвалидов» </a:t>
            </a: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действует </a:t>
            </a:r>
            <a:r>
              <a:rPr lang="ru-RU" sz="32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июня 2011 года.</a:t>
            </a:r>
          </a:p>
          <a:p>
            <a:pPr marL="12700" marR="104775" indent="214629" algn="ctr">
              <a:lnSpc>
                <a:spcPct val="115199"/>
              </a:lnSpc>
              <a:spcBef>
                <a:spcPts val="95"/>
              </a:spcBef>
            </a:pP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Целевая аудитория </a:t>
            </a:r>
            <a:r>
              <a:rPr lang="ru-RU" sz="32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дети-инвалиды от 0 до 18 лет и члены их семей, проживающие в  населенных пунктах Красноярского края, где нет специализированных учреждений для</a:t>
            </a:r>
          </a:p>
          <a:p>
            <a:pPr marL="12700" marR="104775" indent="214629" algn="ctr">
              <a:lnSpc>
                <a:spcPct val="115199"/>
              </a:lnSpc>
              <a:spcBef>
                <a:spcPts val="95"/>
              </a:spcBef>
            </a:pP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реабилитации и </a:t>
            </a:r>
            <a:r>
              <a:rPr lang="ru-RU" sz="3200" spc="-9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абилитации</a:t>
            </a:r>
            <a:r>
              <a:rPr lang="ru-RU"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детей-инвалидов.</a:t>
            </a:r>
          </a:p>
          <a:p>
            <a:pPr marL="12700" marR="104775" indent="214629">
              <a:lnSpc>
                <a:spcPct val="115199"/>
              </a:lnSpc>
              <a:spcBef>
                <a:spcPts val="95"/>
              </a:spcBef>
            </a:pP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636434"/>
            <a:ext cx="4803320" cy="501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13" y="3636434"/>
            <a:ext cx="5171097" cy="501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062605" cy="2606675"/>
            <a:chOff x="0" y="0"/>
            <a:chExt cx="3062605" cy="26066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3062605" cy="2606675"/>
            </a:xfrm>
            <a:custGeom>
              <a:avLst/>
              <a:gdLst/>
              <a:ahLst/>
              <a:cxnLst/>
              <a:rect l="l" t="t" r="r" b="b"/>
              <a:pathLst>
                <a:path w="3062605" h="2606675">
                  <a:moveTo>
                    <a:pt x="534250" y="2606162"/>
                  </a:moveTo>
                  <a:lnTo>
                    <a:pt x="485197" y="2605395"/>
                  </a:lnTo>
                  <a:lnTo>
                    <a:pt x="436923" y="2603571"/>
                  </a:lnTo>
                  <a:lnTo>
                    <a:pt x="389486" y="2600668"/>
                  </a:lnTo>
                  <a:lnTo>
                    <a:pt x="342944" y="2596664"/>
                  </a:lnTo>
                  <a:lnTo>
                    <a:pt x="297356" y="2591534"/>
                  </a:lnTo>
                  <a:lnTo>
                    <a:pt x="252781" y="2585256"/>
                  </a:lnTo>
                  <a:lnTo>
                    <a:pt x="209277" y="2577807"/>
                  </a:lnTo>
                  <a:lnTo>
                    <a:pt x="158084" y="2566945"/>
                  </a:lnTo>
                  <a:lnTo>
                    <a:pt x="108358" y="2553868"/>
                  </a:lnTo>
                  <a:lnTo>
                    <a:pt x="60066" y="2538660"/>
                  </a:lnTo>
                  <a:lnTo>
                    <a:pt x="13172" y="2521402"/>
                  </a:lnTo>
                  <a:lnTo>
                    <a:pt x="0" y="2515840"/>
                  </a:lnTo>
                  <a:lnTo>
                    <a:pt x="0" y="0"/>
                  </a:lnTo>
                  <a:lnTo>
                    <a:pt x="2950497" y="0"/>
                  </a:lnTo>
                  <a:lnTo>
                    <a:pt x="2958196" y="21163"/>
                  </a:lnTo>
                  <a:lnTo>
                    <a:pt x="2974742" y="70986"/>
                  </a:lnTo>
                  <a:lnTo>
                    <a:pt x="2989739" y="120779"/>
                  </a:lnTo>
                  <a:lnTo>
                    <a:pt x="3003223" y="170513"/>
                  </a:lnTo>
                  <a:lnTo>
                    <a:pt x="3015227" y="220164"/>
                  </a:lnTo>
                  <a:lnTo>
                    <a:pt x="3025786" y="269706"/>
                  </a:lnTo>
                  <a:lnTo>
                    <a:pt x="3034934" y="319111"/>
                  </a:lnTo>
                  <a:lnTo>
                    <a:pt x="3042706" y="368354"/>
                  </a:lnTo>
                  <a:lnTo>
                    <a:pt x="3049135" y="417408"/>
                  </a:lnTo>
                  <a:lnTo>
                    <a:pt x="3054255" y="466248"/>
                  </a:lnTo>
                  <a:lnTo>
                    <a:pt x="3058101" y="514847"/>
                  </a:lnTo>
                  <a:lnTo>
                    <a:pt x="3060708" y="563178"/>
                  </a:lnTo>
                  <a:lnTo>
                    <a:pt x="3062108" y="611217"/>
                  </a:lnTo>
                  <a:lnTo>
                    <a:pt x="3062337" y="658935"/>
                  </a:lnTo>
                  <a:lnTo>
                    <a:pt x="3061428" y="706308"/>
                  </a:lnTo>
                  <a:lnTo>
                    <a:pt x="3059416" y="753309"/>
                  </a:lnTo>
                  <a:lnTo>
                    <a:pt x="3056335" y="799912"/>
                  </a:lnTo>
                  <a:lnTo>
                    <a:pt x="3052220" y="846090"/>
                  </a:lnTo>
                  <a:lnTo>
                    <a:pt x="3047103" y="891817"/>
                  </a:lnTo>
                  <a:lnTo>
                    <a:pt x="3041020" y="937067"/>
                  </a:lnTo>
                  <a:lnTo>
                    <a:pt x="3034005" y="981815"/>
                  </a:lnTo>
                  <a:lnTo>
                    <a:pt x="3026092" y="1026033"/>
                  </a:lnTo>
                  <a:lnTo>
                    <a:pt x="3017315" y="1069695"/>
                  </a:lnTo>
                  <a:lnTo>
                    <a:pt x="3007708" y="1112776"/>
                  </a:lnTo>
                  <a:lnTo>
                    <a:pt x="2997306" y="1155248"/>
                  </a:lnTo>
                  <a:lnTo>
                    <a:pt x="2986142" y="1197087"/>
                  </a:lnTo>
                  <a:lnTo>
                    <a:pt x="2974252" y="1238265"/>
                  </a:lnTo>
                  <a:lnTo>
                    <a:pt x="2961668" y="1278756"/>
                  </a:lnTo>
                  <a:lnTo>
                    <a:pt x="2948426" y="1318534"/>
                  </a:lnTo>
                  <a:lnTo>
                    <a:pt x="2934559" y="1357573"/>
                  </a:lnTo>
                  <a:lnTo>
                    <a:pt x="2920102" y="1395847"/>
                  </a:lnTo>
                  <a:lnTo>
                    <a:pt x="2905089" y="1433330"/>
                  </a:lnTo>
                  <a:lnTo>
                    <a:pt x="2889554" y="1469994"/>
                  </a:lnTo>
                  <a:lnTo>
                    <a:pt x="2873531" y="1505815"/>
                  </a:lnTo>
                  <a:lnTo>
                    <a:pt x="2857055" y="1540765"/>
                  </a:lnTo>
                  <a:lnTo>
                    <a:pt x="2822878" y="1607950"/>
                  </a:lnTo>
                  <a:lnTo>
                    <a:pt x="2787298" y="1671340"/>
                  </a:lnTo>
                  <a:lnTo>
                    <a:pt x="2750587" y="1730724"/>
                  </a:lnTo>
                  <a:lnTo>
                    <a:pt x="2713020" y="1785894"/>
                  </a:lnTo>
                  <a:lnTo>
                    <a:pt x="2674869" y="1836638"/>
                  </a:lnTo>
                  <a:lnTo>
                    <a:pt x="2636409" y="1882748"/>
                  </a:lnTo>
                  <a:lnTo>
                    <a:pt x="2597913" y="1924014"/>
                  </a:lnTo>
                  <a:lnTo>
                    <a:pt x="2549088" y="1969489"/>
                  </a:lnTo>
                  <a:lnTo>
                    <a:pt x="2493073" y="2014821"/>
                  </a:lnTo>
                  <a:lnTo>
                    <a:pt x="2430335" y="2059825"/>
                  </a:lnTo>
                  <a:lnTo>
                    <a:pt x="2396592" y="2082146"/>
                  </a:lnTo>
                  <a:lnTo>
                    <a:pt x="2361343" y="2104315"/>
                  </a:lnTo>
                  <a:lnTo>
                    <a:pt x="2324649" y="2126310"/>
                  </a:lnTo>
                  <a:lnTo>
                    <a:pt x="2286566" y="2148106"/>
                  </a:lnTo>
                  <a:lnTo>
                    <a:pt x="2247155" y="2169682"/>
                  </a:lnTo>
                  <a:lnTo>
                    <a:pt x="2206472" y="2191013"/>
                  </a:lnTo>
                  <a:lnTo>
                    <a:pt x="2164577" y="2212076"/>
                  </a:lnTo>
                  <a:lnTo>
                    <a:pt x="2121529" y="2232849"/>
                  </a:lnTo>
                  <a:lnTo>
                    <a:pt x="2077386" y="2253308"/>
                  </a:lnTo>
                  <a:lnTo>
                    <a:pt x="2032206" y="2273431"/>
                  </a:lnTo>
                  <a:lnTo>
                    <a:pt x="1986047" y="2293192"/>
                  </a:lnTo>
                  <a:lnTo>
                    <a:pt x="1938970" y="2312571"/>
                  </a:lnTo>
                  <a:lnTo>
                    <a:pt x="1891032" y="2331543"/>
                  </a:lnTo>
                  <a:lnTo>
                    <a:pt x="1842291" y="2350085"/>
                  </a:lnTo>
                  <a:lnTo>
                    <a:pt x="1792806" y="2368174"/>
                  </a:lnTo>
                  <a:lnTo>
                    <a:pt x="1742636" y="2385787"/>
                  </a:lnTo>
                  <a:lnTo>
                    <a:pt x="1691840" y="2402901"/>
                  </a:lnTo>
                  <a:lnTo>
                    <a:pt x="1640475" y="2419492"/>
                  </a:lnTo>
                  <a:lnTo>
                    <a:pt x="1588600" y="2435538"/>
                  </a:lnTo>
                  <a:lnTo>
                    <a:pt x="1536275" y="2451014"/>
                  </a:lnTo>
                  <a:lnTo>
                    <a:pt x="1483557" y="2465899"/>
                  </a:lnTo>
                  <a:lnTo>
                    <a:pt x="1430505" y="2480169"/>
                  </a:lnTo>
                  <a:lnTo>
                    <a:pt x="1377177" y="2493800"/>
                  </a:lnTo>
                  <a:lnTo>
                    <a:pt x="1323633" y="2506769"/>
                  </a:lnTo>
                  <a:lnTo>
                    <a:pt x="1269930" y="2519054"/>
                  </a:lnTo>
                  <a:lnTo>
                    <a:pt x="1216127" y="2530631"/>
                  </a:lnTo>
                  <a:lnTo>
                    <a:pt x="1162283" y="2541477"/>
                  </a:lnTo>
                  <a:lnTo>
                    <a:pt x="1108457" y="2551568"/>
                  </a:lnTo>
                  <a:lnTo>
                    <a:pt x="1054706" y="2560882"/>
                  </a:lnTo>
                  <a:lnTo>
                    <a:pt x="1001090" y="2569396"/>
                  </a:lnTo>
                  <a:lnTo>
                    <a:pt x="947666" y="2577085"/>
                  </a:lnTo>
                  <a:lnTo>
                    <a:pt x="894494" y="2583928"/>
                  </a:lnTo>
                  <a:lnTo>
                    <a:pt x="841632" y="2589900"/>
                  </a:lnTo>
                  <a:lnTo>
                    <a:pt x="789139" y="2594979"/>
                  </a:lnTo>
                  <a:lnTo>
                    <a:pt x="737073" y="2599142"/>
                  </a:lnTo>
                  <a:lnTo>
                    <a:pt x="685492" y="2602365"/>
                  </a:lnTo>
                  <a:lnTo>
                    <a:pt x="634456" y="2604624"/>
                  </a:lnTo>
                  <a:lnTo>
                    <a:pt x="584022" y="2605898"/>
                  </a:lnTo>
                  <a:lnTo>
                    <a:pt x="534250" y="2606162"/>
                  </a:lnTo>
                  <a:close/>
                </a:path>
              </a:pathLst>
            </a:custGeom>
            <a:solidFill>
              <a:srgbClr val="ECB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92773" y="500396"/>
              <a:ext cx="907415" cy="967105"/>
            </a:xfrm>
            <a:custGeom>
              <a:avLst/>
              <a:gdLst/>
              <a:ahLst/>
              <a:cxnLst/>
              <a:rect l="l" t="t" r="r" b="b"/>
              <a:pathLst>
                <a:path w="907414" h="967105">
                  <a:moveTo>
                    <a:pt x="295916" y="354233"/>
                  </a:moveTo>
                  <a:lnTo>
                    <a:pt x="204369" y="333642"/>
                  </a:lnTo>
                  <a:lnTo>
                    <a:pt x="157630" y="317475"/>
                  </a:lnTo>
                  <a:lnTo>
                    <a:pt x="122098" y="299311"/>
                  </a:lnTo>
                  <a:lnTo>
                    <a:pt x="80114" y="246687"/>
                  </a:lnTo>
                  <a:lnTo>
                    <a:pt x="71391" y="207076"/>
                  </a:lnTo>
                  <a:lnTo>
                    <a:pt x="69334" y="155164"/>
                  </a:lnTo>
                  <a:lnTo>
                    <a:pt x="72807" y="88378"/>
                  </a:lnTo>
                  <a:lnTo>
                    <a:pt x="93805" y="37284"/>
                  </a:lnTo>
                  <a:lnTo>
                    <a:pt x="120663" y="11047"/>
                  </a:lnTo>
                  <a:lnTo>
                    <a:pt x="171254" y="1380"/>
                  </a:lnTo>
                  <a:lnTo>
                    <a:pt x="263450" y="0"/>
                  </a:lnTo>
                  <a:lnTo>
                    <a:pt x="293262" y="5057"/>
                  </a:lnTo>
                  <a:lnTo>
                    <a:pt x="341158" y="41020"/>
                  </a:lnTo>
                  <a:lnTo>
                    <a:pt x="372836" y="101442"/>
                  </a:lnTo>
                  <a:lnTo>
                    <a:pt x="387596" y="174323"/>
                  </a:lnTo>
                  <a:lnTo>
                    <a:pt x="388412" y="211684"/>
                  </a:lnTo>
                  <a:lnTo>
                    <a:pt x="384737" y="247660"/>
                  </a:lnTo>
                  <a:lnTo>
                    <a:pt x="363560" y="309450"/>
                  </a:lnTo>
                  <a:lnTo>
                    <a:pt x="323365" y="347693"/>
                  </a:lnTo>
                  <a:lnTo>
                    <a:pt x="295916" y="354233"/>
                  </a:lnTo>
                  <a:close/>
                </a:path>
                <a:path w="907414" h="967105">
                  <a:moveTo>
                    <a:pt x="696173" y="836314"/>
                  </a:moveTo>
                  <a:lnTo>
                    <a:pt x="646075" y="814712"/>
                  </a:lnTo>
                  <a:lnTo>
                    <a:pt x="598750" y="733757"/>
                  </a:lnTo>
                  <a:lnTo>
                    <a:pt x="578727" y="688477"/>
                  </a:lnTo>
                  <a:lnTo>
                    <a:pt x="567805" y="649979"/>
                  </a:lnTo>
                  <a:lnTo>
                    <a:pt x="567093" y="615716"/>
                  </a:lnTo>
                  <a:lnTo>
                    <a:pt x="577697" y="583139"/>
                  </a:lnTo>
                  <a:lnTo>
                    <a:pt x="600726" y="549701"/>
                  </a:lnTo>
                  <a:lnTo>
                    <a:pt x="637288" y="512853"/>
                  </a:lnTo>
                  <a:lnTo>
                    <a:pt x="688491" y="470048"/>
                  </a:lnTo>
                  <a:lnTo>
                    <a:pt x="740315" y="450617"/>
                  </a:lnTo>
                  <a:lnTo>
                    <a:pt x="777855" y="452451"/>
                  </a:lnTo>
                  <a:lnTo>
                    <a:pt x="819351" y="483026"/>
                  </a:lnTo>
                  <a:lnTo>
                    <a:pt x="883041" y="549823"/>
                  </a:lnTo>
                  <a:lnTo>
                    <a:pt x="899611" y="575161"/>
                  </a:lnTo>
                  <a:lnTo>
                    <a:pt x="906883" y="603838"/>
                  </a:lnTo>
                  <a:lnTo>
                    <a:pt x="905893" y="634773"/>
                  </a:lnTo>
                  <a:lnTo>
                    <a:pt x="883272" y="699091"/>
                  </a:lnTo>
                  <a:lnTo>
                    <a:pt x="840038" y="759459"/>
                  </a:lnTo>
                  <a:lnTo>
                    <a:pt x="784481" y="807225"/>
                  </a:lnTo>
                  <a:lnTo>
                    <a:pt x="724890" y="833735"/>
                  </a:lnTo>
                  <a:lnTo>
                    <a:pt x="696173" y="836314"/>
                  </a:lnTo>
                  <a:close/>
                </a:path>
                <a:path w="907414" h="967105">
                  <a:moveTo>
                    <a:pt x="74640" y="966596"/>
                  </a:moveTo>
                  <a:lnTo>
                    <a:pt x="32960" y="931493"/>
                  </a:lnTo>
                  <a:lnTo>
                    <a:pt x="15688" y="885850"/>
                  </a:lnTo>
                  <a:lnTo>
                    <a:pt x="4635" y="839852"/>
                  </a:lnTo>
                  <a:lnTo>
                    <a:pt x="0" y="794595"/>
                  </a:lnTo>
                  <a:lnTo>
                    <a:pt x="1981" y="751172"/>
                  </a:lnTo>
                  <a:lnTo>
                    <a:pt x="10779" y="710679"/>
                  </a:lnTo>
                  <a:lnTo>
                    <a:pt x="26593" y="674208"/>
                  </a:lnTo>
                  <a:lnTo>
                    <a:pt x="49623" y="642855"/>
                  </a:lnTo>
                  <a:lnTo>
                    <a:pt x="80066" y="617714"/>
                  </a:lnTo>
                  <a:lnTo>
                    <a:pt x="118124" y="599878"/>
                  </a:lnTo>
                  <a:lnTo>
                    <a:pt x="168183" y="585916"/>
                  </a:lnTo>
                  <a:lnTo>
                    <a:pt x="198774" y="584902"/>
                  </a:lnTo>
                  <a:lnTo>
                    <a:pt x="218036" y="595968"/>
                  </a:lnTo>
                  <a:lnTo>
                    <a:pt x="234107" y="618244"/>
                  </a:lnTo>
                  <a:lnTo>
                    <a:pt x="255127" y="650860"/>
                  </a:lnTo>
                  <a:lnTo>
                    <a:pt x="289234" y="692950"/>
                  </a:lnTo>
                  <a:lnTo>
                    <a:pt x="302970" y="717485"/>
                  </a:lnTo>
                  <a:lnTo>
                    <a:pt x="305224" y="747035"/>
                  </a:lnTo>
                  <a:lnTo>
                    <a:pt x="297607" y="779952"/>
                  </a:lnTo>
                  <a:lnTo>
                    <a:pt x="259205" y="849288"/>
                  </a:lnTo>
                  <a:lnTo>
                    <a:pt x="231641" y="882410"/>
                  </a:lnTo>
                  <a:lnTo>
                    <a:pt x="200650" y="912302"/>
                  </a:lnTo>
                  <a:lnTo>
                    <a:pt x="167844" y="937316"/>
                  </a:lnTo>
                  <a:lnTo>
                    <a:pt x="103228" y="966112"/>
                  </a:lnTo>
                  <a:lnTo>
                    <a:pt x="74640" y="966596"/>
                  </a:lnTo>
                  <a:close/>
                </a:path>
              </a:pathLst>
            </a:custGeom>
            <a:solidFill>
              <a:srgbClr val="EC4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4345983" y="9540006"/>
            <a:ext cx="3942079" cy="747395"/>
          </a:xfrm>
          <a:custGeom>
            <a:avLst/>
            <a:gdLst/>
            <a:ahLst/>
            <a:cxnLst/>
            <a:rect l="l" t="t" r="r" b="b"/>
            <a:pathLst>
              <a:path w="3942080" h="747395">
                <a:moveTo>
                  <a:pt x="2740192" y="439288"/>
                </a:moveTo>
                <a:lnTo>
                  <a:pt x="2611507" y="439288"/>
                </a:lnTo>
                <a:lnTo>
                  <a:pt x="2631494" y="389165"/>
                </a:lnTo>
                <a:lnTo>
                  <a:pt x="2654714" y="340632"/>
                </a:lnTo>
                <a:lnTo>
                  <a:pt x="2681239" y="293833"/>
                </a:lnTo>
                <a:lnTo>
                  <a:pt x="2711141" y="248912"/>
                </a:lnTo>
                <a:lnTo>
                  <a:pt x="2741543" y="209505"/>
                </a:lnTo>
                <a:lnTo>
                  <a:pt x="2772258" y="173841"/>
                </a:lnTo>
                <a:lnTo>
                  <a:pt x="2803601" y="141820"/>
                </a:lnTo>
                <a:lnTo>
                  <a:pt x="2835883" y="113343"/>
                </a:lnTo>
                <a:lnTo>
                  <a:pt x="2869419" y="88310"/>
                </a:lnTo>
                <a:lnTo>
                  <a:pt x="2904522" y="66620"/>
                </a:lnTo>
                <a:lnTo>
                  <a:pt x="2941505" y="48173"/>
                </a:lnTo>
                <a:lnTo>
                  <a:pt x="2980681" y="32869"/>
                </a:lnTo>
                <a:lnTo>
                  <a:pt x="3022365" y="20609"/>
                </a:lnTo>
                <a:lnTo>
                  <a:pt x="3066869" y="11292"/>
                </a:lnTo>
                <a:lnTo>
                  <a:pt x="3114507" y="4818"/>
                </a:lnTo>
                <a:lnTo>
                  <a:pt x="3165592" y="1087"/>
                </a:lnTo>
                <a:lnTo>
                  <a:pt x="3220437" y="0"/>
                </a:lnTo>
                <a:lnTo>
                  <a:pt x="3279356" y="1455"/>
                </a:lnTo>
                <a:lnTo>
                  <a:pt x="3342663" y="5354"/>
                </a:lnTo>
                <a:lnTo>
                  <a:pt x="3385068" y="10152"/>
                </a:lnTo>
                <a:lnTo>
                  <a:pt x="3426648" y="17873"/>
                </a:lnTo>
                <a:lnTo>
                  <a:pt x="3467309" y="28458"/>
                </a:lnTo>
                <a:lnTo>
                  <a:pt x="3506956" y="41848"/>
                </a:lnTo>
                <a:lnTo>
                  <a:pt x="3545496" y="57985"/>
                </a:lnTo>
                <a:lnTo>
                  <a:pt x="3582832" y="76811"/>
                </a:lnTo>
                <a:lnTo>
                  <a:pt x="3618872" y="98266"/>
                </a:lnTo>
                <a:lnTo>
                  <a:pt x="3653520" y="122293"/>
                </a:lnTo>
                <a:lnTo>
                  <a:pt x="3686682" y="148832"/>
                </a:lnTo>
                <a:lnTo>
                  <a:pt x="3704215" y="164928"/>
                </a:lnTo>
                <a:lnTo>
                  <a:pt x="3238033" y="164937"/>
                </a:lnTo>
                <a:lnTo>
                  <a:pt x="3192627" y="165643"/>
                </a:lnTo>
                <a:lnTo>
                  <a:pt x="3142630" y="165671"/>
                </a:lnTo>
                <a:lnTo>
                  <a:pt x="3100953" y="166233"/>
                </a:lnTo>
                <a:lnTo>
                  <a:pt x="3057698" y="169999"/>
                </a:lnTo>
                <a:lnTo>
                  <a:pt x="3013674" y="177774"/>
                </a:lnTo>
                <a:lnTo>
                  <a:pt x="2969688" y="190364"/>
                </a:lnTo>
                <a:lnTo>
                  <a:pt x="2926547" y="208575"/>
                </a:lnTo>
                <a:lnTo>
                  <a:pt x="2885059" y="233212"/>
                </a:lnTo>
                <a:lnTo>
                  <a:pt x="2846031" y="265080"/>
                </a:lnTo>
                <a:lnTo>
                  <a:pt x="2810271" y="304986"/>
                </a:lnTo>
                <a:lnTo>
                  <a:pt x="2778585" y="353735"/>
                </a:lnTo>
                <a:lnTo>
                  <a:pt x="2752814" y="406799"/>
                </a:lnTo>
                <a:lnTo>
                  <a:pt x="2740192" y="439288"/>
                </a:lnTo>
                <a:close/>
              </a:path>
              <a:path w="3942080" h="747395">
                <a:moveTo>
                  <a:pt x="122689" y="746993"/>
                </a:moveTo>
                <a:lnTo>
                  <a:pt x="0" y="746993"/>
                </a:lnTo>
                <a:lnTo>
                  <a:pt x="4227" y="702079"/>
                </a:lnTo>
                <a:lnTo>
                  <a:pt x="25830" y="577928"/>
                </a:lnTo>
                <a:lnTo>
                  <a:pt x="75886" y="414901"/>
                </a:lnTo>
                <a:lnTo>
                  <a:pt x="165892" y="248912"/>
                </a:lnTo>
                <a:lnTo>
                  <a:pt x="196357" y="209505"/>
                </a:lnTo>
                <a:lnTo>
                  <a:pt x="227045" y="174358"/>
                </a:lnTo>
                <a:lnTo>
                  <a:pt x="258425" y="143128"/>
                </a:lnTo>
                <a:lnTo>
                  <a:pt x="290754" y="115716"/>
                </a:lnTo>
                <a:lnTo>
                  <a:pt x="324340" y="91964"/>
                </a:lnTo>
                <a:lnTo>
                  <a:pt x="359493" y="71713"/>
                </a:lnTo>
                <a:lnTo>
                  <a:pt x="396522" y="54804"/>
                </a:lnTo>
                <a:lnTo>
                  <a:pt x="435737" y="41078"/>
                </a:lnTo>
                <a:lnTo>
                  <a:pt x="477447" y="30376"/>
                </a:lnTo>
                <a:lnTo>
                  <a:pt x="521960" y="22539"/>
                </a:lnTo>
                <a:lnTo>
                  <a:pt x="569587" y="17408"/>
                </a:lnTo>
                <a:lnTo>
                  <a:pt x="620637" y="14825"/>
                </a:lnTo>
                <a:lnTo>
                  <a:pt x="675418" y="14630"/>
                </a:lnTo>
                <a:lnTo>
                  <a:pt x="734241" y="16664"/>
                </a:lnTo>
                <a:lnTo>
                  <a:pt x="797414" y="20769"/>
                </a:lnTo>
                <a:lnTo>
                  <a:pt x="844909" y="26236"/>
                </a:lnTo>
                <a:lnTo>
                  <a:pt x="891351" y="35196"/>
                </a:lnTo>
                <a:lnTo>
                  <a:pt x="936606" y="47585"/>
                </a:lnTo>
                <a:lnTo>
                  <a:pt x="980541" y="63341"/>
                </a:lnTo>
                <a:lnTo>
                  <a:pt x="1023022" y="82401"/>
                </a:lnTo>
                <a:lnTo>
                  <a:pt x="1063916" y="104701"/>
                </a:lnTo>
                <a:lnTo>
                  <a:pt x="1103089" y="130179"/>
                </a:lnTo>
                <a:lnTo>
                  <a:pt x="1137216" y="156325"/>
                </a:lnTo>
                <a:lnTo>
                  <a:pt x="677902" y="156325"/>
                </a:lnTo>
                <a:lnTo>
                  <a:pt x="640162" y="159607"/>
                </a:lnTo>
                <a:lnTo>
                  <a:pt x="513834" y="178800"/>
                </a:lnTo>
                <a:lnTo>
                  <a:pt x="469873" y="187566"/>
                </a:lnTo>
                <a:lnTo>
                  <a:pt x="425836" y="199567"/>
                </a:lnTo>
                <a:lnTo>
                  <a:pt x="382569" y="216129"/>
                </a:lnTo>
                <a:lnTo>
                  <a:pt x="340917" y="238578"/>
                </a:lnTo>
                <a:lnTo>
                  <a:pt x="301725" y="268240"/>
                </a:lnTo>
                <a:lnTo>
                  <a:pt x="265838" y="306441"/>
                </a:lnTo>
                <a:lnTo>
                  <a:pt x="234102" y="354505"/>
                </a:lnTo>
                <a:lnTo>
                  <a:pt x="182777" y="450886"/>
                </a:lnTo>
                <a:lnTo>
                  <a:pt x="154012" y="524360"/>
                </a:lnTo>
                <a:lnTo>
                  <a:pt x="137319" y="612142"/>
                </a:lnTo>
                <a:lnTo>
                  <a:pt x="122689" y="746993"/>
                </a:lnTo>
                <a:close/>
              </a:path>
              <a:path w="3942080" h="747395">
                <a:moveTo>
                  <a:pt x="1468764" y="440830"/>
                </a:moveTo>
                <a:lnTo>
                  <a:pt x="1338500" y="440830"/>
                </a:lnTo>
                <a:lnTo>
                  <a:pt x="1358606" y="390141"/>
                </a:lnTo>
                <a:lnTo>
                  <a:pt x="1382089" y="341114"/>
                </a:lnTo>
                <a:lnTo>
                  <a:pt x="1408966" y="293833"/>
                </a:lnTo>
                <a:lnTo>
                  <a:pt x="1438899" y="248912"/>
                </a:lnTo>
                <a:lnTo>
                  <a:pt x="1469473" y="209505"/>
                </a:lnTo>
                <a:lnTo>
                  <a:pt x="1500017" y="174590"/>
                </a:lnTo>
                <a:lnTo>
                  <a:pt x="1531359" y="143424"/>
                </a:lnTo>
                <a:lnTo>
                  <a:pt x="1563642" y="116047"/>
                </a:lnTo>
                <a:lnTo>
                  <a:pt x="1597177" y="92306"/>
                </a:lnTo>
                <a:lnTo>
                  <a:pt x="1632280" y="72046"/>
                </a:lnTo>
                <a:lnTo>
                  <a:pt x="1669263" y="55111"/>
                </a:lnTo>
                <a:lnTo>
                  <a:pt x="1708440" y="41346"/>
                </a:lnTo>
                <a:lnTo>
                  <a:pt x="1750123" y="30598"/>
                </a:lnTo>
                <a:lnTo>
                  <a:pt x="1794627" y="22710"/>
                </a:lnTo>
                <a:lnTo>
                  <a:pt x="1842265" y="17529"/>
                </a:lnTo>
                <a:lnTo>
                  <a:pt x="1893350" y="14899"/>
                </a:lnTo>
                <a:lnTo>
                  <a:pt x="1948196" y="14666"/>
                </a:lnTo>
                <a:lnTo>
                  <a:pt x="2007115" y="16674"/>
                </a:lnTo>
                <a:lnTo>
                  <a:pt x="2070422" y="20769"/>
                </a:lnTo>
                <a:lnTo>
                  <a:pt x="2117969" y="26236"/>
                </a:lnTo>
                <a:lnTo>
                  <a:pt x="2164359" y="35156"/>
                </a:lnTo>
                <a:lnTo>
                  <a:pt x="2209614" y="47499"/>
                </a:lnTo>
                <a:lnTo>
                  <a:pt x="2253549" y="63191"/>
                </a:lnTo>
                <a:lnTo>
                  <a:pt x="2296030" y="82172"/>
                </a:lnTo>
                <a:lnTo>
                  <a:pt x="2336924" y="104380"/>
                </a:lnTo>
                <a:lnTo>
                  <a:pt x="2376097" y="129754"/>
                </a:lnTo>
                <a:lnTo>
                  <a:pt x="2413416" y="158230"/>
                </a:lnTo>
                <a:lnTo>
                  <a:pt x="2429756" y="172808"/>
                </a:lnTo>
                <a:lnTo>
                  <a:pt x="2003787" y="172808"/>
                </a:lnTo>
                <a:lnTo>
                  <a:pt x="1966753" y="174860"/>
                </a:lnTo>
                <a:lnTo>
                  <a:pt x="1923952" y="178122"/>
                </a:lnTo>
                <a:lnTo>
                  <a:pt x="1871155" y="181086"/>
                </a:lnTo>
                <a:lnTo>
                  <a:pt x="1813557" y="183556"/>
                </a:lnTo>
                <a:lnTo>
                  <a:pt x="1761902" y="187199"/>
                </a:lnTo>
                <a:lnTo>
                  <a:pt x="1715488" y="193304"/>
                </a:lnTo>
                <a:lnTo>
                  <a:pt x="1673617" y="203157"/>
                </a:lnTo>
                <a:lnTo>
                  <a:pt x="1635586" y="218048"/>
                </a:lnTo>
                <a:lnTo>
                  <a:pt x="1600697" y="239263"/>
                </a:lnTo>
                <a:lnTo>
                  <a:pt x="1568249" y="268091"/>
                </a:lnTo>
                <a:lnTo>
                  <a:pt x="1537542" y="305819"/>
                </a:lnTo>
                <a:lnTo>
                  <a:pt x="1507876" y="353735"/>
                </a:lnTo>
                <a:lnTo>
                  <a:pt x="1480657" y="409849"/>
                </a:lnTo>
                <a:lnTo>
                  <a:pt x="1468764" y="440830"/>
                </a:lnTo>
                <a:close/>
              </a:path>
              <a:path w="3942080" h="747395">
                <a:moveTo>
                  <a:pt x="1397513" y="746993"/>
                </a:moveTo>
                <a:lnTo>
                  <a:pt x="1232876" y="746993"/>
                </a:lnTo>
                <a:lnTo>
                  <a:pt x="1223790" y="682329"/>
                </a:lnTo>
                <a:lnTo>
                  <a:pt x="1186271" y="523975"/>
                </a:lnTo>
                <a:lnTo>
                  <a:pt x="1108373" y="349869"/>
                </a:lnTo>
                <a:lnTo>
                  <a:pt x="977520" y="233497"/>
                </a:lnTo>
                <a:lnTo>
                  <a:pt x="904322" y="205672"/>
                </a:lnTo>
                <a:lnTo>
                  <a:pt x="844309" y="184747"/>
                </a:lnTo>
                <a:lnTo>
                  <a:pt x="794570" y="170036"/>
                </a:lnTo>
                <a:lnTo>
                  <a:pt x="752196" y="160853"/>
                </a:lnTo>
                <a:lnTo>
                  <a:pt x="714276" y="156512"/>
                </a:lnTo>
                <a:lnTo>
                  <a:pt x="677902" y="156325"/>
                </a:lnTo>
                <a:lnTo>
                  <a:pt x="1137216" y="156325"/>
                </a:lnTo>
                <a:lnTo>
                  <a:pt x="1175739" y="190415"/>
                </a:lnTo>
                <a:lnTo>
                  <a:pt x="1208948" y="225047"/>
                </a:lnTo>
                <a:lnTo>
                  <a:pt x="1239902" y="262605"/>
                </a:lnTo>
                <a:lnTo>
                  <a:pt x="1268468" y="303025"/>
                </a:lnTo>
                <a:lnTo>
                  <a:pt x="1294512" y="346245"/>
                </a:lnTo>
                <a:lnTo>
                  <a:pt x="1317900" y="392201"/>
                </a:lnTo>
                <a:lnTo>
                  <a:pt x="1338500" y="440830"/>
                </a:lnTo>
                <a:lnTo>
                  <a:pt x="1468764" y="440830"/>
                </a:lnTo>
                <a:lnTo>
                  <a:pt x="1439438" y="528509"/>
                </a:lnTo>
                <a:lnTo>
                  <a:pt x="1424721" y="585924"/>
                </a:lnTo>
                <a:lnTo>
                  <a:pt x="1413452" y="638643"/>
                </a:lnTo>
                <a:lnTo>
                  <a:pt x="1405273" y="684099"/>
                </a:lnTo>
                <a:lnTo>
                  <a:pt x="1396747" y="742965"/>
                </a:lnTo>
                <a:lnTo>
                  <a:pt x="1397513" y="746048"/>
                </a:lnTo>
                <a:lnTo>
                  <a:pt x="1397513" y="746993"/>
                </a:lnTo>
                <a:close/>
              </a:path>
              <a:path w="3942080" h="747395">
                <a:moveTo>
                  <a:pt x="3941801" y="746993"/>
                </a:moveTo>
                <a:lnTo>
                  <a:pt x="3777857" y="746993"/>
                </a:lnTo>
                <a:lnTo>
                  <a:pt x="3775901" y="690169"/>
                </a:lnTo>
                <a:lnTo>
                  <a:pt x="3755567" y="548157"/>
                </a:lnTo>
                <a:lnTo>
                  <a:pt x="3695859" y="383890"/>
                </a:lnTo>
                <a:lnTo>
                  <a:pt x="3575652" y="256620"/>
                </a:lnTo>
                <a:lnTo>
                  <a:pt x="3512938" y="223533"/>
                </a:lnTo>
                <a:lnTo>
                  <a:pt x="3457995" y="199404"/>
                </a:lnTo>
                <a:lnTo>
                  <a:pt x="3409057" y="182856"/>
                </a:lnTo>
                <a:lnTo>
                  <a:pt x="3364358" y="172511"/>
                </a:lnTo>
                <a:lnTo>
                  <a:pt x="3322132" y="166994"/>
                </a:lnTo>
                <a:lnTo>
                  <a:pt x="3280612" y="164928"/>
                </a:lnTo>
                <a:lnTo>
                  <a:pt x="3704224" y="164937"/>
                </a:lnTo>
                <a:lnTo>
                  <a:pt x="3748169" y="209215"/>
                </a:lnTo>
                <a:lnTo>
                  <a:pt x="3776306" y="242941"/>
                </a:lnTo>
                <a:lnTo>
                  <a:pt x="3802578" y="278946"/>
                </a:lnTo>
                <a:lnTo>
                  <a:pt x="3826892" y="317171"/>
                </a:lnTo>
                <a:lnTo>
                  <a:pt x="3849154" y="357558"/>
                </a:lnTo>
                <a:lnTo>
                  <a:pt x="3869267" y="400048"/>
                </a:lnTo>
                <a:lnTo>
                  <a:pt x="3887139" y="444582"/>
                </a:lnTo>
                <a:lnTo>
                  <a:pt x="3902674" y="491102"/>
                </a:lnTo>
                <a:lnTo>
                  <a:pt x="3915778" y="539550"/>
                </a:lnTo>
                <a:lnTo>
                  <a:pt x="3926357" y="589866"/>
                </a:lnTo>
                <a:lnTo>
                  <a:pt x="3934316" y="641993"/>
                </a:lnTo>
                <a:lnTo>
                  <a:pt x="3939560" y="695872"/>
                </a:lnTo>
                <a:lnTo>
                  <a:pt x="3941801" y="746993"/>
                </a:lnTo>
                <a:close/>
              </a:path>
              <a:path w="3942080" h="747395">
                <a:moveTo>
                  <a:pt x="2669755" y="746993"/>
                </a:moveTo>
                <a:lnTo>
                  <a:pt x="2505231" y="746993"/>
                </a:lnTo>
                <a:lnTo>
                  <a:pt x="2496151" y="681678"/>
                </a:lnTo>
                <a:lnTo>
                  <a:pt x="2458896" y="523590"/>
                </a:lnTo>
                <a:lnTo>
                  <a:pt x="2381261" y="349748"/>
                </a:lnTo>
                <a:lnTo>
                  <a:pt x="2250528" y="233497"/>
                </a:lnTo>
                <a:lnTo>
                  <a:pt x="2178870" y="206871"/>
                </a:lnTo>
                <a:lnTo>
                  <a:pt x="2122597" y="188998"/>
                </a:lnTo>
                <a:lnTo>
                  <a:pt x="2077480" y="178369"/>
                </a:lnTo>
                <a:lnTo>
                  <a:pt x="2039286" y="173475"/>
                </a:lnTo>
                <a:lnTo>
                  <a:pt x="2003787" y="172808"/>
                </a:lnTo>
                <a:lnTo>
                  <a:pt x="2429756" y="172808"/>
                </a:lnTo>
                <a:lnTo>
                  <a:pt x="2481956" y="224248"/>
                </a:lnTo>
                <a:lnTo>
                  <a:pt x="2512910" y="261666"/>
                </a:lnTo>
                <a:lnTo>
                  <a:pt x="2541476" y="301940"/>
                </a:lnTo>
                <a:lnTo>
                  <a:pt x="2567520" y="345010"/>
                </a:lnTo>
                <a:lnTo>
                  <a:pt x="2590908" y="390813"/>
                </a:lnTo>
                <a:lnTo>
                  <a:pt x="2611507" y="439288"/>
                </a:lnTo>
                <a:lnTo>
                  <a:pt x="2740192" y="439288"/>
                </a:lnTo>
                <a:lnTo>
                  <a:pt x="2713057" y="519432"/>
                </a:lnTo>
                <a:lnTo>
                  <a:pt x="2698495" y="574556"/>
                </a:lnTo>
                <a:lnTo>
                  <a:pt x="2687095" y="625922"/>
                </a:lnTo>
                <a:lnTo>
                  <a:pt x="2678568" y="671309"/>
                </a:lnTo>
                <a:lnTo>
                  <a:pt x="2668988" y="735258"/>
                </a:lnTo>
                <a:lnTo>
                  <a:pt x="2668988" y="740653"/>
                </a:lnTo>
                <a:lnTo>
                  <a:pt x="2669755" y="745278"/>
                </a:lnTo>
                <a:lnTo>
                  <a:pt x="2669755" y="746993"/>
                </a:lnTo>
                <a:close/>
              </a:path>
            </a:pathLst>
          </a:custGeom>
          <a:solidFill>
            <a:srgbClr val="E7B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7361" y="500396"/>
            <a:ext cx="17506950" cy="968630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669414" marR="1647825" algn="ctr">
              <a:lnSpc>
                <a:spcPct val="78500"/>
              </a:lnSpc>
              <a:spcBef>
                <a:spcPts val="965"/>
              </a:spcBef>
            </a:pPr>
            <a:r>
              <a:rPr lang="ru-RU" sz="3600" b="1" spc="-5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1668463" marR="1647825" indent="-1668463" algn="ctr">
              <a:lnSpc>
                <a:spcPct val="78500"/>
              </a:lnSpc>
              <a:spcBef>
                <a:spcPts val="965"/>
              </a:spcBef>
            </a:pPr>
            <a:r>
              <a:rPr lang="ru-RU"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2800" spc="-4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качества и уровня доступности предоставляемого семьям с </a:t>
            </a:r>
            <a:r>
              <a:rPr sz="2800" spc="-4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2800" spc="-4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инвалидами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комплекса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4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4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оциально-медико-психолого-педагогических</a:t>
            </a:r>
            <a:r>
              <a:rPr sz="2800" spc="-4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услуг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spc="-45" dirty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69414" marR="1647825" algn="ctr">
              <a:lnSpc>
                <a:spcPct val="78500"/>
              </a:lnSpc>
              <a:spcBef>
                <a:spcPts val="965"/>
              </a:spcBef>
            </a:pPr>
            <a:endParaRPr lang="ru-RU" sz="3600" b="1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669414" marR="1647825" algn="ctr">
              <a:lnSpc>
                <a:spcPct val="78500"/>
              </a:lnSpc>
              <a:spcBef>
                <a:spcPts val="965"/>
              </a:spcBef>
            </a:pPr>
            <a:r>
              <a:rPr sz="3600" b="1" spc="-5" dirty="0" err="1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spc="-5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sz="3600" b="1" spc="-5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3200" spc="-114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32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выстраивание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партнерских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отношений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территориальными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отделениями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КГКУ</a:t>
            </a:r>
            <a:r>
              <a:rPr sz="2800" spc="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«УСЗН»;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065" marR="5080" algn="ctr">
              <a:lnSpc>
                <a:spcPct val="77100"/>
              </a:lnSpc>
              <a:spcBef>
                <a:spcPts val="2960"/>
              </a:spcBef>
            </a:pPr>
            <a:r>
              <a:rPr sz="2800" spc="-114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2800" spc="-12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sz="2800" spc="-13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семей </a:t>
            </a:r>
            <a:r>
              <a:rPr sz="2800" spc="-2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sz="2800" spc="-12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детьми-инвалидами, </a:t>
            </a:r>
            <a:r>
              <a:rPr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нуждающихся </a:t>
            </a:r>
            <a:r>
              <a:rPr sz="2800" spc="-25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социальной </a:t>
            </a:r>
            <a:r>
              <a:rPr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поддержке, </a:t>
            </a:r>
            <a:r>
              <a:rPr sz="2800" spc="-8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определение  </a:t>
            </a:r>
            <a:r>
              <a:rPr sz="2800" spc="-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индивидуальной </a:t>
            </a:r>
            <a:r>
              <a:rPr sz="2800" spc="-9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нуждаемости </a:t>
            </a:r>
            <a:r>
              <a:rPr sz="2800" spc="-13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семей </a:t>
            </a:r>
            <a:r>
              <a:rPr sz="2800" spc="-25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социальной</a:t>
            </a:r>
            <a:r>
              <a:rPr sz="2800" spc="-2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0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  <a:r>
              <a:rPr sz="2800" spc="-9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12065" marR="5080" algn="ctr">
              <a:lnSpc>
                <a:spcPct val="77100"/>
              </a:lnSpc>
              <a:spcBef>
                <a:spcPts val="2960"/>
              </a:spcBef>
            </a:pPr>
            <a:r>
              <a:rPr sz="2800" spc="-7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2800" spc="-7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sz="2800" spc="-10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работы выездной  </a:t>
            </a:r>
            <a:r>
              <a:rPr sz="2800" spc="-7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мультидисциплинарной </a:t>
            </a:r>
            <a:r>
              <a:rPr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бригады</a:t>
            </a:r>
            <a:r>
              <a:rPr sz="2800" spc="42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специалистов</a:t>
            </a:r>
            <a:r>
              <a:rPr sz="28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12065" marR="5080" algn="ctr">
              <a:lnSpc>
                <a:spcPct val="77100"/>
              </a:lnSpc>
              <a:spcBef>
                <a:spcPts val="2960"/>
              </a:spcBef>
            </a:pPr>
            <a:r>
              <a:rPr sz="2800" spc="-114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</a:t>
            </a:r>
            <a:r>
              <a:rPr sz="28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услуг,  </a:t>
            </a:r>
            <a:r>
              <a:rPr sz="2800" spc="-8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обеспечивающих </a:t>
            </a:r>
            <a:r>
              <a:rPr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удовлетворение </a:t>
            </a:r>
            <a:r>
              <a:rPr sz="2800" spc="-9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запросов  </a:t>
            </a:r>
            <a:r>
              <a:rPr sz="2800" spc="-13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семей </a:t>
            </a:r>
            <a:r>
              <a:rPr sz="2800" spc="-2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3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1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детьми-инвалидами</a:t>
            </a:r>
            <a:r>
              <a:rPr sz="2800" spc="-11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spc="-110" dirty="0" smtClean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65" marR="5080" algn="ctr">
              <a:lnSpc>
                <a:spcPct val="77100"/>
              </a:lnSpc>
              <a:spcBef>
                <a:spcPts val="2960"/>
              </a:spcBef>
            </a:pPr>
            <a:r>
              <a:rPr lang="ru-RU" sz="3600" b="1" spc="-5" dirty="0" smtClean="0">
                <a:latin typeface="Times New Roman" pitchFamily="18" charset="0"/>
                <a:cs typeface="Times New Roman" pitchFamily="18" charset="0"/>
              </a:rPr>
              <a:t>Ресурсы центра для работы службы:</a:t>
            </a:r>
          </a:p>
          <a:p>
            <a:pPr marL="469265" marR="5080" indent="-457200" algn="ctr">
              <a:lnSpc>
                <a:spcPct val="77100"/>
              </a:lnSpc>
              <a:spcBef>
                <a:spcPts val="2960"/>
              </a:spcBef>
              <a:buFontTx/>
              <a:buChar char="-"/>
            </a:pP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служебный </a:t>
            </a:r>
            <a:r>
              <a:rPr lang="ru-RU"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автомобиль для поездок по населенным пунктам</a:t>
            </a: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69265" marR="5080" indent="-457200" algn="ctr">
              <a:lnSpc>
                <a:spcPct val="77100"/>
              </a:lnSpc>
              <a:spcBef>
                <a:spcPts val="2960"/>
              </a:spcBef>
              <a:buFontTx/>
              <a:buChar char="-"/>
            </a:pP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кадровый </a:t>
            </a:r>
            <a:r>
              <a:rPr lang="ru-RU"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состав, включающий врачей, социальных педагогов, логопеда, психолога, </a:t>
            </a: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специалистов </a:t>
            </a:r>
            <a:r>
              <a:rPr lang="ru-RU"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 социальной работе</a:t>
            </a: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69265" marR="5080" indent="-457200" algn="ctr">
              <a:lnSpc>
                <a:spcPct val="77100"/>
              </a:lnSpc>
              <a:spcBef>
                <a:spcPts val="2960"/>
              </a:spcBef>
              <a:buFontTx/>
              <a:buChar char="-"/>
            </a:pPr>
            <a:r>
              <a:rPr lang="ru-RU" sz="2800" spc="-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2800" spc="-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специалистов для проведения консультаций и реабилитационных мероприятий.</a:t>
            </a:r>
          </a:p>
          <a:p>
            <a:pPr marL="4686935" marR="4798695" algn="ctr">
              <a:lnSpc>
                <a:spcPct val="77100"/>
              </a:lnSpc>
              <a:spcBef>
                <a:spcPts val="2960"/>
              </a:spcBef>
            </a:pP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22" y="411528"/>
            <a:ext cx="17924354" cy="553998"/>
          </a:xfrm>
        </p:spPr>
        <p:txBody>
          <a:bodyPr/>
          <a:lstStyle/>
          <a:p>
            <a:pPr algn="ctr"/>
            <a:r>
              <a:rPr lang="ru-RU" sz="3600" b="1" kern="1200" spc="-5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Система работы </a:t>
            </a:r>
            <a:r>
              <a:rPr lang="ru-RU" sz="3600" b="1" kern="1200" spc="-5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«Мобильной школы для родителей детей-инвалидов»:</a:t>
            </a:r>
            <a:endParaRPr lang="ru-RU" sz="3600" b="1" kern="1200" spc="-5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17374858" cy="4647426"/>
          </a:xfrm>
        </p:spPr>
        <p:txBody>
          <a:bodyPr/>
          <a:lstStyle/>
          <a:p>
            <a:pPr lvl="0" algn="ctr" rtl="0">
              <a:spcBef>
                <a:spcPts val="1200"/>
              </a:spcBef>
            </a:pPr>
            <a:r>
              <a:rPr lang="ru-RU" sz="2800" kern="1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- получение запроса на проведение </a:t>
            </a:r>
            <a:r>
              <a:rPr lang="ru-RU" sz="2800" kern="1200" spc="-10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мероприятий службы от </a:t>
            </a:r>
            <a:r>
              <a:rPr lang="ru-RU" sz="2800" kern="1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территориальных отделений УСЗН;</a:t>
            </a: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r>
              <a:rPr lang="ru-RU" sz="2800" kern="1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комплектование мультидисциплинарной бригады специалистов центра в соответствии с запросом;</a:t>
            </a: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r>
              <a:rPr lang="ru-RU" sz="2800" kern="1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подготовка необходимого оборудования для выезда;</a:t>
            </a: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r>
              <a:rPr lang="ru-RU" sz="2800" kern="1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выезд на территорию на служебном автомобиле центра и оказание услуг целевой аудитории: проведение консультаций, тренингов, мастер-классов, </a:t>
            </a:r>
            <a:r>
              <a:rPr lang="ru-RU" sz="2800" kern="1200" spc="-10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практикумов.</a:t>
            </a: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endParaRPr lang="ru-RU" sz="2800" kern="1200" spc="-105" dirty="0" smtClean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endParaRPr lang="ru-RU" sz="2800" kern="1200" spc="-105" dirty="0" smtClean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 rtl="0">
              <a:spcBef>
                <a:spcPts val="1200"/>
              </a:spcBef>
              <a:buFontTx/>
              <a:buChar char="-"/>
            </a:pPr>
            <a:endParaRPr lang="ru-RU" sz="2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488180"/>
            <a:ext cx="7096760" cy="532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495800"/>
            <a:ext cx="7086600" cy="53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1382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user\Desktop\r24_blnrohjaiqdijuwjrblftljcs_tdebvrc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543117"/>
            <a:ext cx="7086600" cy="8129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то школа для родителей\Ачинский раон 17.05.2022\IMG_20220517_09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080" y="296314"/>
            <a:ext cx="2971801" cy="223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F:\фото школа для родителей\Ачинский раон 17.05.2022\IMG_20220517_102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057472"/>
            <a:ext cx="2971064" cy="220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F:\фото школа для родителей\Ачинский раон 17.05.2022\IMG_20220517_124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379" y="3331668"/>
            <a:ext cx="2362200" cy="314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F:\фото школа для родителей\Ачинский раон 17.05.2022\IMG_20220517_1232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379" y="7482840"/>
            <a:ext cx="2869742" cy="2154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9" y="7505700"/>
            <a:ext cx="3128555" cy="215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29" y="3266034"/>
            <a:ext cx="2414420" cy="3219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0" y="370790"/>
            <a:ext cx="2875189" cy="215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510513"/>
            <a:ext cx="34290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30" y="1123106"/>
            <a:ext cx="2857500" cy="220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505700"/>
            <a:ext cx="2875189" cy="215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24600" y="114300"/>
            <a:ext cx="489236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300" b="1" spc="-5" dirty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География </a:t>
            </a:r>
            <a:r>
              <a:rPr lang="ru-RU" sz="4300" b="1" spc="-5" dirty="0" smtClean="0">
                <a:solidFill>
                  <a:srgbClr val="183C3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поездок</a:t>
            </a:r>
            <a:endParaRPr lang="ru-RU" sz="4300" b="1" spc="-5" dirty="0">
              <a:solidFill>
                <a:srgbClr val="183C3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69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9800" y="9554286"/>
            <a:ext cx="3189605" cy="603250"/>
          </a:xfrm>
          <a:custGeom>
            <a:avLst/>
            <a:gdLst/>
            <a:ahLst/>
            <a:cxnLst/>
            <a:rect l="l" t="t" r="r" b="b"/>
            <a:pathLst>
              <a:path w="3189605" h="603250">
                <a:moveTo>
                  <a:pt x="3189608" y="602834"/>
                </a:moveTo>
                <a:lnTo>
                  <a:pt x="3056914" y="602216"/>
                </a:lnTo>
                <a:lnTo>
                  <a:pt x="3055228" y="553663"/>
                </a:lnTo>
                <a:lnTo>
                  <a:pt x="3038777" y="439703"/>
                </a:lnTo>
                <a:lnTo>
                  <a:pt x="2990470" y="307884"/>
                </a:lnTo>
                <a:lnTo>
                  <a:pt x="2893217" y="205753"/>
                </a:lnTo>
                <a:lnTo>
                  <a:pt x="2829199" y="172985"/>
                </a:lnTo>
                <a:lnTo>
                  <a:pt x="2774899" y="151577"/>
                </a:lnTo>
                <a:lnTo>
                  <a:pt x="2727280" y="139182"/>
                </a:lnTo>
                <a:lnTo>
                  <a:pt x="2683307" y="133451"/>
                </a:lnTo>
                <a:lnTo>
                  <a:pt x="2639940" y="132037"/>
                </a:lnTo>
                <a:lnTo>
                  <a:pt x="2594144" y="132593"/>
                </a:lnTo>
                <a:lnTo>
                  <a:pt x="2542881" y="132769"/>
                </a:lnTo>
                <a:lnTo>
                  <a:pt x="2499265" y="133794"/>
                </a:lnTo>
                <a:lnTo>
                  <a:pt x="2453849" y="139373"/>
                </a:lnTo>
                <a:lnTo>
                  <a:pt x="2408020" y="150881"/>
                </a:lnTo>
                <a:lnTo>
                  <a:pt x="2363167" y="169692"/>
                </a:lnTo>
                <a:lnTo>
                  <a:pt x="2320679" y="197181"/>
                </a:lnTo>
                <a:lnTo>
                  <a:pt x="2281944" y="234720"/>
                </a:lnTo>
                <a:lnTo>
                  <a:pt x="2248351" y="283685"/>
                </a:lnTo>
                <a:lnTo>
                  <a:pt x="2221286" y="341068"/>
                </a:lnTo>
                <a:lnTo>
                  <a:pt x="2199871" y="401545"/>
                </a:lnTo>
                <a:lnTo>
                  <a:pt x="2183554" y="460887"/>
                </a:lnTo>
                <a:lnTo>
                  <a:pt x="2171784" y="514869"/>
                </a:lnTo>
                <a:lnTo>
                  <a:pt x="2164011" y="559264"/>
                </a:lnTo>
                <a:lnTo>
                  <a:pt x="2159682" y="589845"/>
                </a:lnTo>
                <a:lnTo>
                  <a:pt x="2159682" y="594175"/>
                </a:lnTo>
                <a:lnTo>
                  <a:pt x="2160302" y="597886"/>
                </a:lnTo>
                <a:lnTo>
                  <a:pt x="2160302" y="602216"/>
                </a:lnTo>
                <a:lnTo>
                  <a:pt x="2027608" y="602216"/>
                </a:lnTo>
                <a:lnTo>
                  <a:pt x="2019848" y="546850"/>
                </a:lnTo>
                <a:lnTo>
                  <a:pt x="1989707" y="419988"/>
                </a:lnTo>
                <a:lnTo>
                  <a:pt x="1926896" y="280486"/>
                </a:lnTo>
                <a:lnTo>
                  <a:pt x="1821127" y="187198"/>
                </a:lnTo>
                <a:lnTo>
                  <a:pt x="1755966" y="163381"/>
                </a:lnTo>
                <a:lnTo>
                  <a:pt x="1706424" y="148511"/>
                </a:lnTo>
                <a:lnTo>
                  <a:pt x="1667393" y="140783"/>
                </a:lnTo>
                <a:lnTo>
                  <a:pt x="1633763" y="138388"/>
                </a:lnTo>
                <a:lnTo>
                  <a:pt x="1600426" y="139521"/>
                </a:lnTo>
                <a:lnTo>
                  <a:pt x="1562273" y="142373"/>
                </a:lnTo>
                <a:lnTo>
                  <a:pt x="1514195" y="145139"/>
                </a:lnTo>
                <a:lnTo>
                  <a:pt x="1455190" y="147815"/>
                </a:lnTo>
                <a:lnTo>
                  <a:pt x="1403864" y="152536"/>
                </a:lnTo>
                <a:lnTo>
                  <a:pt x="1359013" y="161498"/>
                </a:lnTo>
                <a:lnTo>
                  <a:pt x="1319434" y="176898"/>
                </a:lnTo>
                <a:lnTo>
                  <a:pt x="1283922" y="200931"/>
                </a:lnTo>
                <a:lnTo>
                  <a:pt x="1251274" y="235795"/>
                </a:lnTo>
                <a:lnTo>
                  <a:pt x="1220285" y="283685"/>
                </a:lnTo>
                <a:lnTo>
                  <a:pt x="1195423" y="335392"/>
                </a:lnTo>
                <a:lnTo>
                  <a:pt x="1175290" y="389859"/>
                </a:lnTo>
                <a:lnTo>
                  <a:pt x="1159452" y="444011"/>
                </a:lnTo>
                <a:lnTo>
                  <a:pt x="1147475" y="494778"/>
                </a:lnTo>
                <a:lnTo>
                  <a:pt x="1138927" y="539085"/>
                </a:lnTo>
                <a:lnTo>
                  <a:pt x="1130376" y="596031"/>
                </a:lnTo>
                <a:lnTo>
                  <a:pt x="1130996" y="598505"/>
                </a:lnTo>
                <a:lnTo>
                  <a:pt x="1130996" y="602834"/>
                </a:lnTo>
                <a:lnTo>
                  <a:pt x="998302" y="602834"/>
                </a:lnTo>
                <a:lnTo>
                  <a:pt x="990445" y="547371"/>
                </a:lnTo>
                <a:lnTo>
                  <a:pt x="960091" y="420297"/>
                </a:lnTo>
                <a:lnTo>
                  <a:pt x="897067" y="280583"/>
                </a:lnTo>
                <a:lnTo>
                  <a:pt x="791201" y="187198"/>
                </a:lnTo>
                <a:lnTo>
                  <a:pt x="714726" y="158684"/>
                </a:lnTo>
                <a:lnTo>
                  <a:pt x="655820" y="139687"/>
                </a:lnTo>
                <a:lnTo>
                  <a:pt x="608902" y="128904"/>
                </a:lnTo>
                <a:lnTo>
                  <a:pt x="568391" y="125027"/>
                </a:lnTo>
                <a:lnTo>
                  <a:pt x="528707" y="126750"/>
                </a:lnTo>
                <a:lnTo>
                  <a:pt x="484269" y="132769"/>
                </a:lnTo>
                <a:lnTo>
                  <a:pt x="441044" y="139281"/>
                </a:lnTo>
                <a:lnTo>
                  <a:pt x="395779" y="147069"/>
                </a:lnTo>
                <a:lnTo>
                  <a:pt x="349929" y="158395"/>
                </a:lnTo>
                <a:lnTo>
                  <a:pt x="304946" y="175520"/>
                </a:lnTo>
                <a:lnTo>
                  <a:pt x="262285" y="200706"/>
                </a:lnTo>
                <a:lnTo>
                  <a:pt x="223398" y="236213"/>
                </a:lnTo>
                <a:lnTo>
                  <a:pt x="189739" y="284303"/>
                </a:lnTo>
                <a:lnTo>
                  <a:pt x="148214" y="361646"/>
                </a:lnTo>
                <a:lnTo>
                  <a:pt x="124942" y="420607"/>
                </a:lnTo>
                <a:lnTo>
                  <a:pt x="111437" y="491049"/>
                </a:lnTo>
                <a:lnTo>
                  <a:pt x="99210" y="602834"/>
                </a:lnTo>
                <a:lnTo>
                  <a:pt x="0" y="602834"/>
                </a:lnTo>
                <a:lnTo>
                  <a:pt x="3759" y="563221"/>
                </a:lnTo>
                <a:lnTo>
                  <a:pt x="21237" y="463593"/>
                </a:lnTo>
                <a:lnTo>
                  <a:pt x="61735" y="332769"/>
                </a:lnTo>
                <a:lnTo>
                  <a:pt x="134553" y="199568"/>
                </a:lnTo>
                <a:lnTo>
                  <a:pt x="165341" y="160625"/>
                </a:lnTo>
                <a:lnTo>
                  <a:pt x="196643" y="126819"/>
                </a:lnTo>
                <a:lnTo>
                  <a:pt x="228948" y="97901"/>
                </a:lnTo>
                <a:lnTo>
                  <a:pt x="262746" y="73622"/>
                </a:lnTo>
                <a:lnTo>
                  <a:pt x="298524" y="53732"/>
                </a:lnTo>
                <a:lnTo>
                  <a:pt x="336772" y="37983"/>
                </a:lnTo>
                <a:lnTo>
                  <a:pt x="377978" y="26126"/>
                </a:lnTo>
                <a:lnTo>
                  <a:pt x="422630" y="17910"/>
                </a:lnTo>
                <a:lnTo>
                  <a:pt x="471219" y="13088"/>
                </a:lnTo>
                <a:lnTo>
                  <a:pt x="524232" y="11410"/>
                </a:lnTo>
                <a:lnTo>
                  <a:pt x="582158" y="12627"/>
                </a:lnTo>
                <a:lnTo>
                  <a:pt x="645486" y="16490"/>
                </a:lnTo>
                <a:lnTo>
                  <a:pt x="693389" y="22414"/>
                </a:lnTo>
                <a:lnTo>
                  <a:pt x="739919" y="32697"/>
                </a:lnTo>
                <a:lnTo>
                  <a:pt x="784865" y="47242"/>
                </a:lnTo>
                <a:lnTo>
                  <a:pt x="828014" y="65948"/>
                </a:lnTo>
                <a:lnTo>
                  <a:pt x="869157" y="88717"/>
                </a:lnTo>
                <a:lnTo>
                  <a:pt x="908083" y="115451"/>
                </a:lnTo>
                <a:lnTo>
                  <a:pt x="944580" y="146051"/>
                </a:lnTo>
                <a:lnTo>
                  <a:pt x="978437" y="180417"/>
                </a:lnTo>
                <a:lnTo>
                  <a:pt x="1009444" y="218452"/>
                </a:lnTo>
                <a:lnTo>
                  <a:pt x="1037389" y="260056"/>
                </a:lnTo>
                <a:lnTo>
                  <a:pt x="1062062" y="305130"/>
                </a:lnTo>
                <a:lnTo>
                  <a:pt x="1083251" y="353576"/>
                </a:lnTo>
                <a:lnTo>
                  <a:pt x="1099518" y="312900"/>
                </a:lnTo>
                <a:lnTo>
                  <a:pt x="1118517" y="273557"/>
                </a:lnTo>
                <a:lnTo>
                  <a:pt x="1140190" y="235722"/>
                </a:lnTo>
                <a:lnTo>
                  <a:pt x="1164479" y="199568"/>
                </a:lnTo>
                <a:lnTo>
                  <a:pt x="1195255" y="160755"/>
                </a:lnTo>
                <a:lnTo>
                  <a:pt x="1226526" y="127034"/>
                </a:lnTo>
                <a:lnTo>
                  <a:pt x="1258787" y="98162"/>
                </a:lnTo>
                <a:lnTo>
                  <a:pt x="1292534" y="73897"/>
                </a:lnTo>
                <a:lnTo>
                  <a:pt x="1328262" y="53995"/>
                </a:lnTo>
                <a:lnTo>
                  <a:pt x="1366465" y="38215"/>
                </a:lnTo>
                <a:lnTo>
                  <a:pt x="1407640" y="26314"/>
                </a:lnTo>
                <a:lnTo>
                  <a:pt x="1452281" y="18048"/>
                </a:lnTo>
                <a:lnTo>
                  <a:pt x="1500883" y="13175"/>
                </a:lnTo>
                <a:lnTo>
                  <a:pt x="1553942" y="11453"/>
                </a:lnTo>
                <a:lnTo>
                  <a:pt x="1611954" y="12639"/>
                </a:lnTo>
                <a:lnTo>
                  <a:pt x="1675412" y="16490"/>
                </a:lnTo>
                <a:lnTo>
                  <a:pt x="1723315" y="22401"/>
                </a:lnTo>
                <a:lnTo>
                  <a:pt x="1769845" y="32649"/>
                </a:lnTo>
                <a:lnTo>
                  <a:pt x="1814791" y="47135"/>
                </a:lnTo>
                <a:lnTo>
                  <a:pt x="1857940" y="65764"/>
                </a:lnTo>
                <a:lnTo>
                  <a:pt x="1899083" y="88440"/>
                </a:lnTo>
                <a:lnTo>
                  <a:pt x="1938009" y="115065"/>
                </a:lnTo>
                <a:lnTo>
                  <a:pt x="1974506" y="145542"/>
                </a:lnTo>
                <a:lnTo>
                  <a:pt x="2008363" y="179776"/>
                </a:lnTo>
                <a:lnTo>
                  <a:pt x="2039370" y="217669"/>
                </a:lnTo>
                <a:lnTo>
                  <a:pt x="2067315" y="259125"/>
                </a:lnTo>
                <a:lnTo>
                  <a:pt x="2091988" y="304047"/>
                </a:lnTo>
                <a:lnTo>
                  <a:pt x="2113177" y="352339"/>
                </a:lnTo>
                <a:lnTo>
                  <a:pt x="2129347" y="312117"/>
                </a:lnTo>
                <a:lnTo>
                  <a:pt x="2148133" y="273170"/>
                </a:lnTo>
                <a:lnTo>
                  <a:pt x="2169593" y="235615"/>
                </a:lnTo>
                <a:lnTo>
                  <a:pt x="2193785" y="199568"/>
                </a:lnTo>
                <a:lnTo>
                  <a:pt x="2224561" y="160512"/>
                </a:lnTo>
                <a:lnTo>
                  <a:pt x="2255832" y="126118"/>
                </a:lnTo>
                <a:lnTo>
                  <a:pt x="2288093" y="96229"/>
                </a:lnTo>
                <a:lnTo>
                  <a:pt x="2321840" y="70690"/>
                </a:lnTo>
                <a:lnTo>
                  <a:pt x="2357567" y="49342"/>
                </a:lnTo>
                <a:lnTo>
                  <a:pt x="2395771" y="32030"/>
                </a:lnTo>
                <a:lnTo>
                  <a:pt x="2436946" y="18597"/>
                </a:lnTo>
                <a:lnTo>
                  <a:pt x="2481587" y="8885"/>
                </a:lnTo>
                <a:lnTo>
                  <a:pt x="2530189" y="2738"/>
                </a:lnTo>
                <a:lnTo>
                  <a:pt x="2583248" y="0"/>
                </a:lnTo>
                <a:lnTo>
                  <a:pt x="2641260" y="512"/>
                </a:lnTo>
                <a:lnTo>
                  <a:pt x="2704718" y="4120"/>
                </a:lnTo>
                <a:lnTo>
                  <a:pt x="2748440" y="9458"/>
                </a:lnTo>
                <a:lnTo>
                  <a:pt x="2791038" y="18604"/>
                </a:lnTo>
                <a:lnTo>
                  <a:pt x="2832353" y="31460"/>
                </a:lnTo>
                <a:lnTo>
                  <a:pt x="2872225" y="47928"/>
                </a:lnTo>
                <a:lnTo>
                  <a:pt x="2910494" y="67909"/>
                </a:lnTo>
                <a:lnTo>
                  <a:pt x="2947002" y="91306"/>
                </a:lnTo>
                <a:lnTo>
                  <a:pt x="2981588" y="118021"/>
                </a:lnTo>
                <a:lnTo>
                  <a:pt x="3014093" y="147956"/>
                </a:lnTo>
                <a:lnTo>
                  <a:pt x="3044358" y="181013"/>
                </a:lnTo>
                <a:lnTo>
                  <a:pt x="3072222" y="217093"/>
                </a:lnTo>
                <a:lnTo>
                  <a:pt x="3097528" y="256099"/>
                </a:lnTo>
                <a:lnTo>
                  <a:pt x="3120115" y="297933"/>
                </a:lnTo>
                <a:lnTo>
                  <a:pt x="3139823" y="342497"/>
                </a:lnTo>
                <a:lnTo>
                  <a:pt x="3156493" y="389693"/>
                </a:lnTo>
                <a:lnTo>
                  <a:pt x="3169967" y="439422"/>
                </a:lnTo>
                <a:lnTo>
                  <a:pt x="3180083" y="491588"/>
                </a:lnTo>
                <a:lnTo>
                  <a:pt x="3186683" y="546091"/>
                </a:lnTo>
                <a:lnTo>
                  <a:pt x="3189608" y="602834"/>
                </a:lnTo>
                <a:close/>
              </a:path>
            </a:pathLst>
          </a:custGeom>
          <a:solidFill>
            <a:srgbClr val="EC4E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87684"/>
            <a:ext cx="1522730" cy="1714500"/>
          </a:xfrm>
          <a:custGeom>
            <a:avLst/>
            <a:gdLst/>
            <a:ahLst/>
            <a:cxnLst/>
            <a:rect l="l" t="t" r="r" b="b"/>
            <a:pathLst>
              <a:path w="1522730" h="1714500">
                <a:moveTo>
                  <a:pt x="52051" y="1168399"/>
                </a:moveTo>
                <a:lnTo>
                  <a:pt x="21054" y="1168399"/>
                </a:lnTo>
                <a:lnTo>
                  <a:pt x="23911" y="1104899"/>
                </a:lnTo>
                <a:lnTo>
                  <a:pt x="32453" y="990599"/>
                </a:lnTo>
                <a:lnTo>
                  <a:pt x="38138" y="939799"/>
                </a:lnTo>
                <a:lnTo>
                  <a:pt x="44765" y="888999"/>
                </a:lnTo>
                <a:lnTo>
                  <a:pt x="52335" y="838199"/>
                </a:lnTo>
                <a:lnTo>
                  <a:pt x="60848" y="787399"/>
                </a:lnTo>
                <a:lnTo>
                  <a:pt x="70303" y="736599"/>
                </a:lnTo>
                <a:lnTo>
                  <a:pt x="80700" y="698499"/>
                </a:lnTo>
                <a:lnTo>
                  <a:pt x="97118" y="634999"/>
                </a:lnTo>
                <a:lnTo>
                  <a:pt x="115350" y="584199"/>
                </a:lnTo>
                <a:lnTo>
                  <a:pt x="135388" y="520699"/>
                </a:lnTo>
                <a:lnTo>
                  <a:pt x="157224" y="469899"/>
                </a:lnTo>
                <a:lnTo>
                  <a:pt x="180849" y="431799"/>
                </a:lnTo>
                <a:lnTo>
                  <a:pt x="206256" y="380999"/>
                </a:lnTo>
                <a:lnTo>
                  <a:pt x="233435" y="342899"/>
                </a:lnTo>
                <a:lnTo>
                  <a:pt x="262378" y="304799"/>
                </a:lnTo>
                <a:lnTo>
                  <a:pt x="293078" y="279399"/>
                </a:lnTo>
                <a:lnTo>
                  <a:pt x="325526" y="253999"/>
                </a:lnTo>
                <a:lnTo>
                  <a:pt x="359714" y="228599"/>
                </a:lnTo>
                <a:lnTo>
                  <a:pt x="395633" y="203199"/>
                </a:lnTo>
                <a:lnTo>
                  <a:pt x="484471" y="165099"/>
                </a:lnTo>
                <a:lnTo>
                  <a:pt x="567585" y="126999"/>
                </a:lnTo>
                <a:lnTo>
                  <a:pt x="644990" y="101599"/>
                </a:lnTo>
                <a:lnTo>
                  <a:pt x="716704" y="76199"/>
                </a:lnTo>
                <a:lnTo>
                  <a:pt x="782742" y="50799"/>
                </a:lnTo>
                <a:lnTo>
                  <a:pt x="843120" y="38099"/>
                </a:lnTo>
                <a:lnTo>
                  <a:pt x="897855" y="25399"/>
                </a:lnTo>
                <a:lnTo>
                  <a:pt x="946963" y="12699"/>
                </a:lnTo>
                <a:lnTo>
                  <a:pt x="990461" y="0"/>
                </a:lnTo>
                <a:lnTo>
                  <a:pt x="1152743" y="0"/>
                </a:lnTo>
                <a:lnTo>
                  <a:pt x="1154216" y="25399"/>
                </a:lnTo>
                <a:lnTo>
                  <a:pt x="1037281" y="25399"/>
                </a:lnTo>
                <a:lnTo>
                  <a:pt x="1004113" y="38099"/>
                </a:lnTo>
                <a:lnTo>
                  <a:pt x="966131" y="38099"/>
                </a:lnTo>
                <a:lnTo>
                  <a:pt x="923339" y="50799"/>
                </a:lnTo>
                <a:lnTo>
                  <a:pt x="875742" y="63499"/>
                </a:lnTo>
                <a:lnTo>
                  <a:pt x="823343" y="76199"/>
                </a:lnTo>
                <a:lnTo>
                  <a:pt x="766147" y="88899"/>
                </a:lnTo>
                <a:lnTo>
                  <a:pt x="704158" y="114299"/>
                </a:lnTo>
                <a:lnTo>
                  <a:pt x="637380" y="139699"/>
                </a:lnTo>
                <a:lnTo>
                  <a:pt x="565818" y="165099"/>
                </a:lnTo>
                <a:lnTo>
                  <a:pt x="489476" y="203199"/>
                </a:lnTo>
                <a:lnTo>
                  <a:pt x="408357" y="241299"/>
                </a:lnTo>
                <a:lnTo>
                  <a:pt x="372599" y="253999"/>
                </a:lnTo>
                <a:lnTo>
                  <a:pt x="339231" y="279399"/>
                </a:lnTo>
                <a:lnTo>
                  <a:pt x="308175" y="304799"/>
                </a:lnTo>
                <a:lnTo>
                  <a:pt x="279350" y="342899"/>
                </a:lnTo>
                <a:lnTo>
                  <a:pt x="252678" y="368299"/>
                </a:lnTo>
                <a:lnTo>
                  <a:pt x="228079" y="406399"/>
                </a:lnTo>
                <a:lnTo>
                  <a:pt x="205474" y="444499"/>
                </a:lnTo>
                <a:lnTo>
                  <a:pt x="184781" y="482599"/>
                </a:lnTo>
                <a:lnTo>
                  <a:pt x="165924" y="533399"/>
                </a:lnTo>
                <a:lnTo>
                  <a:pt x="148820" y="571499"/>
                </a:lnTo>
                <a:lnTo>
                  <a:pt x="133392" y="622299"/>
                </a:lnTo>
                <a:lnTo>
                  <a:pt x="119559" y="673099"/>
                </a:lnTo>
                <a:lnTo>
                  <a:pt x="107243" y="723899"/>
                </a:lnTo>
                <a:lnTo>
                  <a:pt x="96363" y="774699"/>
                </a:lnTo>
                <a:lnTo>
                  <a:pt x="86839" y="825499"/>
                </a:lnTo>
                <a:lnTo>
                  <a:pt x="78593" y="876299"/>
                </a:lnTo>
                <a:lnTo>
                  <a:pt x="71545" y="927099"/>
                </a:lnTo>
                <a:lnTo>
                  <a:pt x="65615" y="977899"/>
                </a:lnTo>
                <a:lnTo>
                  <a:pt x="60724" y="1028699"/>
                </a:lnTo>
                <a:lnTo>
                  <a:pt x="56792" y="1079499"/>
                </a:lnTo>
                <a:lnTo>
                  <a:pt x="53740" y="1130299"/>
                </a:lnTo>
                <a:lnTo>
                  <a:pt x="52051" y="1168399"/>
                </a:lnTo>
                <a:close/>
              </a:path>
              <a:path w="1522730" h="1714500">
                <a:moveTo>
                  <a:pt x="143528" y="1384299"/>
                </a:moveTo>
                <a:lnTo>
                  <a:pt x="112512" y="1371599"/>
                </a:lnTo>
                <a:lnTo>
                  <a:pt x="132669" y="1295399"/>
                </a:lnTo>
                <a:lnTo>
                  <a:pt x="152236" y="1219199"/>
                </a:lnTo>
                <a:lnTo>
                  <a:pt x="171209" y="1142999"/>
                </a:lnTo>
                <a:lnTo>
                  <a:pt x="189582" y="1079499"/>
                </a:lnTo>
                <a:lnTo>
                  <a:pt x="207350" y="1015999"/>
                </a:lnTo>
                <a:lnTo>
                  <a:pt x="224508" y="965199"/>
                </a:lnTo>
                <a:lnTo>
                  <a:pt x="241049" y="914399"/>
                </a:lnTo>
                <a:lnTo>
                  <a:pt x="256970" y="863599"/>
                </a:lnTo>
                <a:lnTo>
                  <a:pt x="272265" y="825499"/>
                </a:lnTo>
                <a:lnTo>
                  <a:pt x="286929" y="787399"/>
                </a:lnTo>
                <a:lnTo>
                  <a:pt x="300957" y="761999"/>
                </a:lnTo>
                <a:lnTo>
                  <a:pt x="314342" y="723899"/>
                </a:lnTo>
                <a:lnTo>
                  <a:pt x="327081" y="711199"/>
                </a:lnTo>
                <a:lnTo>
                  <a:pt x="339168" y="698499"/>
                </a:lnTo>
                <a:lnTo>
                  <a:pt x="359920" y="673099"/>
                </a:lnTo>
                <a:lnTo>
                  <a:pt x="386369" y="647699"/>
                </a:lnTo>
                <a:lnTo>
                  <a:pt x="418488" y="622299"/>
                </a:lnTo>
                <a:lnTo>
                  <a:pt x="456246" y="596899"/>
                </a:lnTo>
                <a:lnTo>
                  <a:pt x="499616" y="571499"/>
                </a:lnTo>
                <a:lnTo>
                  <a:pt x="548569" y="546099"/>
                </a:lnTo>
                <a:lnTo>
                  <a:pt x="603076" y="520699"/>
                </a:lnTo>
                <a:lnTo>
                  <a:pt x="663109" y="495299"/>
                </a:lnTo>
                <a:lnTo>
                  <a:pt x="728639" y="469899"/>
                </a:lnTo>
                <a:lnTo>
                  <a:pt x="799637" y="444499"/>
                </a:lnTo>
                <a:lnTo>
                  <a:pt x="864519" y="419099"/>
                </a:lnTo>
                <a:lnTo>
                  <a:pt x="926535" y="393699"/>
                </a:lnTo>
                <a:lnTo>
                  <a:pt x="984085" y="380999"/>
                </a:lnTo>
                <a:lnTo>
                  <a:pt x="1035570" y="355599"/>
                </a:lnTo>
                <a:lnTo>
                  <a:pt x="1079389" y="342899"/>
                </a:lnTo>
                <a:lnTo>
                  <a:pt x="1113944" y="330199"/>
                </a:lnTo>
                <a:lnTo>
                  <a:pt x="1137633" y="330199"/>
                </a:lnTo>
                <a:lnTo>
                  <a:pt x="1121727" y="25399"/>
                </a:lnTo>
                <a:lnTo>
                  <a:pt x="1154216" y="25399"/>
                </a:lnTo>
                <a:lnTo>
                  <a:pt x="1172625" y="342899"/>
                </a:lnTo>
                <a:lnTo>
                  <a:pt x="1160696" y="355599"/>
                </a:lnTo>
                <a:lnTo>
                  <a:pt x="1136197" y="355599"/>
                </a:lnTo>
                <a:lnTo>
                  <a:pt x="1108962" y="368299"/>
                </a:lnTo>
                <a:lnTo>
                  <a:pt x="1073335" y="380999"/>
                </a:lnTo>
                <a:lnTo>
                  <a:pt x="1030514" y="393699"/>
                </a:lnTo>
                <a:lnTo>
                  <a:pt x="981698" y="406399"/>
                </a:lnTo>
                <a:lnTo>
                  <a:pt x="928086" y="431799"/>
                </a:lnTo>
                <a:lnTo>
                  <a:pt x="870877" y="457199"/>
                </a:lnTo>
                <a:lnTo>
                  <a:pt x="811268" y="469899"/>
                </a:lnTo>
                <a:lnTo>
                  <a:pt x="630035" y="546099"/>
                </a:lnTo>
                <a:lnTo>
                  <a:pt x="572818" y="571499"/>
                </a:lnTo>
                <a:lnTo>
                  <a:pt x="519194" y="609599"/>
                </a:lnTo>
                <a:lnTo>
                  <a:pt x="470364" y="634999"/>
                </a:lnTo>
                <a:lnTo>
                  <a:pt x="427525" y="660399"/>
                </a:lnTo>
                <a:lnTo>
                  <a:pt x="391876" y="685799"/>
                </a:lnTo>
                <a:lnTo>
                  <a:pt x="349196" y="736599"/>
                </a:lnTo>
                <a:lnTo>
                  <a:pt x="332300" y="774699"/>
                </a:lnTo>
                <a:lnTo>
                  <a:pt x="314013" y="812799"/>
                </a:lnTo>
                <a:lnTo>
                  <a:pt x="294418" y="863599"/>
                </a:lnTo>
                <a:lnTo>
                  <a:pt x="273599" y="927099"/>
                </a:lnTo>
                <a:lnTo>
                  <a:pt x="251640" y="990599"/>
                </a:lnTo>
                <a:lnTo>
                  <a:pt x="228623" y="1066799"/>
                </a:lnTo>
                <a:lnTo>
                  <a:pt x="261370" y="1066799"/>
                </a:lnTo>
                <a:lnTo>
                  <a:pt x="239757" y="1117599"/>
                </a:lnTo>
                <a:lnTo>
                  <a:pt x="218908" y="1168399"/>
                </a:lnTo>
                <a:lnTo>
                  <a:pt x="198841" y="1219199"/>
                </a:lnTo>
                <a:lnTo>
                  <a:pt x="179576" y="1269999"/>
                </a:lnTo>
                <a:lnTo>
                  <a:pt x="161132" y="1320799"/>
                </a:lnTo>
                <a:lnTo>
                  <a:pt x="143528" y="1384299"/>
                </a:lnTo>
                <a:close/>
              </a:path>
              <a:path w="1522730" h="1714500">
                <a:moveTo>
                  <a:pt x="828831" y="596899"/>
                </a:moveTo>
                <a:lnTo>
                  <a:pt x="739195" y="596899"/>
                </a:lnTo>
                <a:lnTo>
                  <a:pt x="736014" y="571499"/>
                </a:lnTo>
                <a:lnTo>
                  <a:pt x="832540" y="558799"/>
                </a:lnTo>
                <a:lnTo>
                  <a:pt x="922084" y="546099"/>
                </a:lnTo>
                <a:lnTo>
                  <a:pt x="1004767" y="533399"/>
                </a:lnTo>
                <a:lnTo>
                  <a:pt x="1363487" y="533399"/>
                </a:lnTo>
                <a:lnTo>
                  <a:pt x="1401498" y="546099"/>
                </a:lnTo>
                <a:lnTo>
                  <a:pt x="1459934" y="546099"/>
                </a:lnTo>
                <a:lnTo>
                  <a:pt x="1480600" y="558799"/>
                </a:lnTo>
                <a:lnTo>
                  <a:pt x="1058342" y="558799"/>
                </a:lnTo>
                <a:lnTo>
                  <a:pt x="987534" y="571499"/>
                </a:lnTo>
                <a:lnTo>
                  <a:pt x="911056" y="584199"/>
                </a:lnTo>
                <a:lnTo>
                  <a:pt x="828831" y="596899"/>
                </a:lnTo>
                <a:close/>
              </a:path>
              <a:path w="1522730" h="1714500">
                <a:moveTo>
                  <a:pt x="1450180" y="914399"/>
                </a:moveTo>
                <a:lnTo>
                  <a:pt x="1064467" y="914399"/>
                </a:lnTo>
                <a:lnTo>
                  <a:pt x="1133580" y="901699"/>
                </a:lnTo>
                <a:lnTo>
                  <a:pt x="1199410" y="901699"/>
                </a:lnTo>
                <a:lnTo>
                  <a:pt x="1260329" y="888999"/>
                </a:lnTo>
                <a:lnTo>
                  <a:pt x="1397345" y="888999"/>
                </a:lnTo>
                <a:lnTo>
                  <a:pt x="1422345" y="876299"/>
                </a:lnTo>
                <a:lnTo>
                  <a:pt x="1484377" y="584199"/>
                </a:lnTo>
                <a:lnTo>
                  <a:pt x="1452784" y="584199"/>
                </a:lnTo>
                <a:lnTo>
                  <a:pt x="1429642" y="571499"/>
                </a:lnTo>
                <a:lnTo>
                  <a:pt x="1368295" y="571499"/>
                </a:lnTo>
                <a:lnTo>
                  <a:pt x="1329939" y="558799"/>
                </a:lnTo>
                <a:lnTo>
                  <a:pt x="1509826" y="558799"/>
                </a:lnTo>
                <a:lnTo>
                  <a:pt x="1522550" y="571499"/>
                </a:lnTo>
                <a:lnTo>
                  <a:pt x="1450180" y="914399"/>
                </a:lnTo>
                <a:close/>
              </a:path>
              <a:path w="1522730" h="1714500">
                <a:moveTo>
                  <a:pt x="261370" y="1066799"/>
                </a:moveTo>
                <a:lnTo>
                  <a:pt x="228623" y="1066799"/>
                </a:lnTo>
                <a:lnTo>
                  <a:pt x="261641" y="1003299"/>
                </a:lnTo>
                <a:lnTo>
                  <a:pt x="295387" y="939799"/>
                </a:lnTo>
                <a:lnTo>
                  <a:pt x="329720" y="888999"/>
                </a:lnTo>
                <a:lnTo>
                  <a:pt x="364498" y="838199"/>
                </a:lnTo>
                <a:lnTo>
                  <a:pt x="399580" y="787399"/>
                </a:lnTo>
                <a:lnTo>
                  <a:pt x="470090" y="711199"/>
                </a:lnTo>
                <a:lnTo>
                  <a:pt x="574601" y="634999"/>
                </a:lnTo>
                <a:lnTo>
                  <a:pt x="608538" y="622299"/>
                </a:lnTo>
                <a:lnTo>
                  <a:pt x="674213" y="596899"/>
                </a:lnTo>
                <a:lnTo>
                  <a:pt x="705669" y="584199"/>
                </a:lnTo>
                <a:lnTo>
                  <a:pt x="736014" y="571499"/>
                </a:lnTo>
                <a:lnTo>
                  <a:pt x="739195" y="596899"/>
                </a:lnTo>
                <a:lnTo>
                  <a:pt x="828831" y="596899"/>
                </a:lnTo>
                <a:lnTo>
                  <a:pt x="740786" y="609599"/>
                </a:lnTo>
                <a:lnTo>
                  <a:pt x="655780" y="634999"/>
                </a:lnTo>
                <a:lnTo>
                  <a:pt x="614684" y="647699"/>
                </a:lnTo>
                <a:lnTo>
                  <a:pt x="574553" y="673099"/>
                </a:lnTo>
                <a:lnTo>
                  <a:pt x="535404" y="698499"/>
                </a:lnTo>
                <a:lnTo>
                  <a:pt x="497257" y="736599"/>
                </a:lnTo>
                <a:lnTo>
                  <a:pt x="460132" y="774699"/>
                </a:lnTo>
                <a:lnTo>
                  <a:pt x="424047" y="812799"/>
                </a:lnTo>
                <a:lnTo>
                  <a:pt x="389021" y="850899"/>
                </a:lnTo>
                <a:lnTo>
                  <a:pt x="355073" y="901699"/>
                </a:lnTo>
                <a:lnTo>
                  <a:pt x="330598" y="939799"/>
                </a:lnTo>
                <a:lnTo>
                  <a:pt x="306809" y="977899"/>
                </a:lnTo>
                <a:lnTo>
                  <a:pt x="283727" y="1028699"/>
                </a:lnTo>
                <a:lnTo>
                  <a:pt x="261370" y="1066799"/>
                </a:lnTo>
                <a:close/>
              </a:path>
              <a:path w="1522730" h="1714500">
                <a:moveTo>
                  <a:pt x="99160" y="1663699"/>
                </a:moveTo>
                <a:lnTo>
                  <a:pt x="57637" y="1663699"/>
                </a:lnTo>
                <a:lnTo>
                  <a:pt x="75329" y="1638299"/>
                </a:lnTo>
                <a:lnTo>
                  <a:pt x="97327" y="1600199"/>
                </a:lnTo>
                <a:lnTo>
                  <a:pt x="123089" y="1562099"/>
                </a:lnTo>
                <a:lnTo>
                  <a:pt x="152077" y="1523999"/>
                </a:lnTo>
                <a:lnTo>
                  <a:pt x="183749" y="1485899"/>
                </a:lnTo>
                <a:lnTo>
                  <a:pt x="217564" y="1435099"/>
                </a:lnTo>
                <a:lnTo>
                  <a:pt x="252982" y="1384299"/>
                </a:lnTo>
                <a:lnTo>
                  <a:pt x="289462" y="1333499"/>
                </a:lnTo>
                <a:lnTo>
                  <a:pt x="363449" y="1231899"/>
                </a:lnTo>
                <a:lnTo>
                  <a:pt x="399873" y="1193799"/>
                </a:lnTo>
                <a:lnTo>
                  <a:pt x="435198" y="1142999"/>
                </a:lnTo>
                <a:lnTo>
                  <a:pt x="468883" y="1104899"/>
                </a:lnTo>
                <a:lnTo>
                  <a:pt x="500387" y="1079499"/>
                </a:lnTo>
                <a:lnTo>
                  <a:pt x="529169" y="1054099"/>
                </a:lnTo>
                <a:lnTo>
                  <a:pt x="580451" y="1015999"/>
                </a:lnTo>
                <a:lnTo>
                  <a:pt x="649019" y="990599"/>
                </a:lnTo>
                <a:lnTo>
                  <a:pt x="691758" y="977899"/>
                </a:lnTo>
                <a:lnTo>
                  <a:pt x="740090" y="965199"/>
                </a:lnTo>
                <a:lnTo>
                  <a:pt x="793981" y="952499"/>
                </a:lnTo>
                <a:lnTo>
                  <a:pt x="853397" y="939799"/>
                </a:lnTo>
                <a:lnTo>
                  <a:pt x="918306" y="927099"/>
                </a:lnTo>
                <a:lnTo>
                  <a:pt x="988674" y="914399"/>
                </a:lnTo>
                <a:lnTo>
                  <a:pt x="1345558" y="914399"/>
                </a:lnTo>
                <a:lnTo>
                  <a:pt x="1300443" y="927099"/>
                </a:lnTo>
                <a:lnTo>
                  <a:pt x="1192191" y="927099"/>
                </a:lnTo>
                <a:lnTo>
                  <a:pt x="1131494" y="939799"/>
                </a:lnTo>
                <a:lnTo>
                  <a:pt x="1068045" y="939799"/>
                </a:lnTo>
                <a:lnTo>
                  <a:pt x="1003065" y="952499"/>
                </a:lnTo>
                <a:lnTo>
                  <a:pt x="937774" y="952499"/>
                </a:lnTo>
                <a:lnTo>
                  <a:pt x="811141" y="977899"/>
                </a:lnTo>
                <a:lnTo>
                  <a:pt x="752242" y="990599"/>
                </a:lnTo>
                <a:lnTo>
                  <a:pt x="697914" y="1003299"/>
                </a:lnTo>
                <a:lnTo>
                  <a:pt x="649380" y="1015999"/>
                </a:lnTo>
                <a:lnTo>
                  <a:pt x="607858" y="1041399"/>
                </a:lnTo>
                <a:lnTo>
                  <a:pt x="574572" y="1054099"/>
                </a:lnTo>
                <a:lnTo>
                  <a:pt x="548448" y="1079499"/>
                </a:lnTo>
                <a:lnTo>
                  <a:pt x="518540" y="1104899"/>
                </a:lnTo>
                <a:lnTo>
                  <a:pt x="485516" y="1142999"/>
                </a:lnTo>
                <a:lnTo>
                  <a:pt x="450048" y="1181099"/>
                </a:lnTo>
                <a:lnTo>
                  <a:pt x="412803" y="1231899"/>
                </a:lnTo>
                <a:lnTo>
                  <a:pt x="374454" y="1282699"/>
                </a:lnTo>
                <a:lnTo>
                  <a:pt x="297117" y="1384299"/>
                </a:lnTo>
                <a:lnTo>
                  <a:pt x="259470" y="1435099"/>
                </a:lnTo>
                <a:lnTo>
                  <a:pt x="223396" y="1485899"/>
                </a:lnTo>
                <a:lnTo>
                  <a:pt x="189567" y="1536699"/>
                </a:lnTo>
                <a:lnTo>
                  <a:pt x="158650" y="1574799"/>
                </a:lnTo>
                <a:lnTo>
                  <a:pt x="131318" y="1612899"/>
                </a:lnTo>
                <a:lnTo>
                  <a:pt x="108238" y="1650999"/>
                </a:lnTo>
                <a:lnTo>
                  <a:pt x="99160" y="1663699"/>
                </a:lnTo>
                <a:close/>
              </a:path>
              <a:path w="1522730" h="1714500">
                <a:moveTo>
                  <a:pt x="17077" y="1358899"/>
                </a:moveTo>
                <a:lnTo>
                  <a:pt x="11636" y="1308099"/>
                </a:lnTo>
                <a:lnTo>
                  <a:pt x="5418" y="1269999"/>
                </a:lnTo>
                <a:lnTo>
                  <a:pt x="0" y="1231899"/>
                </a:lnTo>
                <a:lnTo>
                  <a:pt x="0" y="1054099"/>
                </a:lnTo>
                <a:lnTo>
                  <a:pt x="2100" y="1066799"/>
                </a:lnTo>
                <a:lnTo>
                  <a:pt x="12049" y="1117599"/>
                </a:lnTo>
                <a:lnTo>
                  <a:pt x="21054" y="1168399"/>
                </a:lnTo>
                <a:lnTo>
                  <a:pt x="52051" y="1168399"/>
                </a:lnTo>
                <a:lnTo>
                  <a:pt x="51488" y="1181099"/>
                </a:lnTo>
                <a:lnTo>
                  <a:pt x="49956" y="1219199"/>
                </a:lnTo>
                <a:lnTo>
                  <a:pt x="49065" y="1269999"/>
                </a:lnTo>
                <a:lnTo>
                  <a:pt x="48846" y="1295399"/>
                </a:lnTo>
                <a:lnTo>
                  <a:pt x="48889" y="1346199"/>
                </a:lnTo>
                <a:lnTo>
                  <a:pt x="17077" y="1358899"/>
                </a:lnTo>
                <a:close/>
              </a:path>
              <a:path w="1522730" h="1714500">
                <a:moveTo>
                  <a:pt x="77519" y="1701799"/>
                </a:moveTo>
                <a:lnTo>
                  <a:pt x="38550" y="1701799"/>
                </a:lnTo>
                <a:lnTo>
                  <a:pt x="35369" y="1689099"/>
                </a:lnTo>
                <a:lnTo>
                  <a:pt x="34574" y="1689099"/>
                </a:lnTo>
                <a:lnTo>
                  <a:pt x="0" y="1638299"/>
                </a:lnTo>
                <a:lnTo>
                  <a:pt x="0" y="1587499"/>
                </a:lnTo>
                <a:lnTo>
                  <a:pt x="19164" y="1612899"/>
                </a:lnTo>
                <a:lnTo>
                  <a:pt x="40715" y="1638299"/>
                </a:lnTo>
                <a:lnTo>
                  <a:pt x="57637" y="1663699"/>
                </a:lnTo>
                <a:lnTo>
                  <a:pt x="99160" y="1663699"/>
                </a:lnTo>
                <a:lnTo>
                  <a:pt x="90082" y="1676399"/>
                </a:lnTo>
                <a:lnTo>
                  <a:pt x="77519" y="1701799"/>
                </a:lnTo>
                <a:close/>
              </a:path>
              <a:path w="1522730" h="1714500">
                <a:moveTo>
                  <a:pt x="66385" y="1714499"/>
                </a:moveTo>
                <a:lnTo>
                  <a:pt x="48094" y="1714499"/>
                </a:lnTo>
                <a:lnTo>
                  <a:pt x="45708" y="1701799"/>
                </a:lnTo>
                <a:lnTo>
                  <a:pt x="71157" y="1701799"/>
                </a:lnTo>
                <a:lnTo>
                  <a:pt x="66385" y="1714499"/>
                </a:lnTo>
                <a:close/>
              </a:path>
            </a:pathLst>
          </a:custGeom>
          <a:solidFill>
            <a:srgbClr val="ECB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911442" y="0"/>
            <a:ext cx="1376680" cy="981075"/>
          </a:xfrm>
          <a:custGeom>
            <a:avLst/>
            <a:gdLst/>
            <a:ahLst/>
            <a:cxnLst/>
            <a:rect l="l" t="t" r="r" b="b"/>
            <a:pathLst>
              <a:path w="1376680" h="981075">
                <a:moveTo>
                  <a:pt x="769871" y="980986"/>
                </a:moveTo>
                <a:lnTo>
                  <a:pt x="720913" y="979584"/>
                </a:lnTo>
                <a:lnTo>
                  <a:pt x="673986" y="975600"/>
                </a:lnTo>
                <a:lnTo>
                  <a:pt x="629420" y="968904"/>
                </a:lnTo>
                <a:lnTo>
                  <a:pt x="578321" y="956299"/>
                </a:lnTo>
                <a:lnTo>
                  <a:pt x="530676" y="938591"/>
                </a:lnTo>
                <a:lnTo>
                  <a:pt x="486288" y="916264"/>
                </a:lnTo>
                <a:lnTo>
                  <a:pt x="444959" y="889802"/>
                </a:lnTo>
                <a:lnTo>
                  <a:pt x="406490" y="859686"/>
                </a:lnTo>
                <a:lnTo>
                  <a:pt x="370683" y="826400"/>
                </a:lnTo>
                <a:lnTo>
                  <a:pt x="337341" y="790426"/>
                </a:lnTo>
                <a:lnTo>
                  <a:pt x="306266" y="752249"/>
                </a:lnTo>
                <a:lnTo>
                  <a:pt x="277259" y="712350"/>
                </a:lnTo>
                <a:lnTo>
                  <a:pt x="250122" y="671213"/>
                </a:lnTo>
                <a:lnTo>
                  <a:pt x="224658" y="629321"/>
                </a:lnTo>
                <a:lnTo>
                  <a:pt x="200669" y="587156"/>
                </a:lnTo>
                <a:lnTo>
                  <a:pt x="177956" y="545202"/>
                </a:lnTo>
                <a:lnTo>
                  <a:pt x="156321" y="503941"/>
                </a:lnTo>
                <a:lnTo>
                  <a:pt x="135567" y="463857"/>
                </a:lnTo>
                <a:lnTo>
                  <a:pt x="115496" y="425433"/>
                </a:lnTo>
                <a:lnTo>
                  <a:pt x="95909" y="389151"/>
                </a:lnTo>
                <a:lnTo>
                  <a:pt x="76608" y="355494"/>
                </a:lnTo>
                <a:lnTo>
                  <a:pt x="12967" y="237846"/>
                </a:lnTo>
                <a:lnTo>
                  <a:pt x="0" y="138429"/>
                </a:lnTo>
                <a:lnTo>
                  <a:pt x="45129" y="3062"/>
                </a:lnTo>
                <a:lnTo>
                  <a:pt x="46632" y="0"/>
                </a:lnTo>
                <a:lnTo>
                  <a:pt x="1376558" y="0"/>
                </a:lnTo>
                <a:lnTo>
                  <a:pt x="1376558" y="851768"/>
                </a:lnTo>
                <a:lnTo>
                  <a:pt x="1348218" y="863317"/>
                </a:lnTo>
                <a:lnTo>
                  <a:pt x="1298667" y="881708"/>
                </a:lnTo>
                <a:lnTo>
                  <a:pt x="1247523" y="898951"/>
                </a:lnTo>
                <a:lnTo>
                  <a:pt x="1195114" y="914915"/>
                </a:lnTo>
                <a:lnTo>
                  <a:pt x="1141770" y="929472"/>
                </a:lnTo>
                <a:lnTo>
                  <a:pt x="1087821" y="942490"/>
                </a:lnTo>
                <a:lnTo>
                  <a:pt x="1033596" y="953839"/>
                </a:lnTo>
                <a:lnTo>
                  <a:pt x="979425" y="963389"/>
                </a:lnTo>
                <a:lnTo>
                  <a:pt x="925638" y="971008"/>
                </a:lnTo>
                <a:lnTo>
                  <a:pt x="872563" y="976568"/>
                </a:lnTo>
                <a:lnTo>
                  <a:pt x="820531" y="979938"/>
                </a:lnTo>
                <a:lnTo>
                  <a:pt x="769871" y="980986"/>
                </a:lnTo>
                <a:close/>
              </a:path>
            </a:pathLst>
          </a:custGeom>
          <a:solidFill>
            <a:srgbClr val="E7B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0376" y="465261"/>
            <a:ext cx="16138525" cy="183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3450"/>
              </a:lnSpc>
              <a:spcBef>
                <a:spcPts val="244"/>
              </a:spcBef>
              <a:tabLst>
                <a:tab pos="1835785" algn="l"/>
                <a:tab pos="11840210" algn="l"/>
                <a:tab pos="13211810" algn="l"/>
              </a:tabLst>
            </a:pPr>
            <a:r>
              <a:rPr sz="3200" spc="-57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3200" spc="-254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22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мультидисциплинарную</a:t>
            </a:r>
            <a:r>
              <a:rPr lang="ru-RU" sz="3200" spc="-22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бригад</a:t>
            </a:r>
            <a:r>
              <a:rPr lang="ru-RU" sz="3200" spc="-1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у входят:</a:t>
            </a:r>
            <a:r>
              <a:rPr sz="3200" spc="-18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2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r>
              <a:rPr sz="3200" spc="-5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9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невролог</a:t>
            </a:r>
            <a:r>
              <a:rPr sz="3200" spc="-1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spc="-1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2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r>
              <a:rPr sz="3200" spc="-22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29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педиатр, </a:t>
            </a:r>
            <a:r>
              <a:rPr sz="3200" spc="-22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r>
              <a:rPr sz="3200" spc="-22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3200" spc="-20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психиатр</a:t>
            </a:r>
            <a:r>
              <a:rPr sz="3200" spc="-20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spc="-20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врач мануальный терапевт, </a:t>
            </a:r>
            <a:r>
              <a:rPr sz="3200" spc="-19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социальный</a:t>
            </a:r>
            <a:r>
              <a:rPr sz="3200" spc="-1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педагог, специалист </a:t>
            </a:r>
            <a:r>
              <a:rPr sz="3200" spc="-10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социальной </a:t>
            </a:r>
            <a:r>
              <a:rPr sz="3200" spc="-24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работе, </a:t>
            </a:r>
            <a:r>
              <a:rPr sz="3200" spc="-16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педагог-психолог, </a:t>
            </a:r>
            <a:r>
              <a:rPr sz="3200" spc="-170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r>
              <a:rPr sz="3200" spc="-17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spc="-170" dirty="0" smtClean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lnSpc>
                <a:spcPts val="3450"/>
              </a:lnSpc>
              <a:spcBef>
                <a:spcPts val="244"/>
              </a:spcBef>
              <a:tabLst>
                <a:tab pos="1835785" algn="l"/>
                <a:tab pos="11840210" algn="l"/>
                <a:tab pos="13211810" algn="l"/>
              </a:tabLst>
            </a:pPr>
            <a:r>
              <a:rPr sz="3200" spc="-17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3200" spc="-235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Состав</a:t>
            </a:r>
            <a:r>
              <a:rPr lang="ru-RU" sz="3200" spc="-23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3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8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бригады </a:t>
            </a:r>
            <a:r>
              <a:rPr sz="32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3200" spc="-16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sz="3200" spc="-1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специалистов </a:t>
            </a:r>
            <a:r>
              <a:rPr sz="3200" spc="-21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3200" spc="14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7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sz="3200" spc="-250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выезд</a:t>
            </a:r>
            <a:r>
              <a:rPr sz="3200" spc="-3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-3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20" dirty="0" err="1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определяется</a:t>
            </a:r>
            <a:r>
              <a:rPr lang="ru-RU" sz="3200" spc="-220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3200" spc="-24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3200" spc="-20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зависимости </a:t>
            </a:r>
            <a:r>
              <a:rPr sz="3200" spc="-14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от  </a:t>
            </a:r>
            <a:r>
              <a:rPr sz="3200" spc="-210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запроса</a:t>
            </a:r>
            <a:r>
              <a:rPr sz="3200" spc="-6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5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территории.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2022-08-08_16-32-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99096"/>
            <a:ext cx="9905999" cy="712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ownloads\20220808_155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2628900"/>
            <a:ext cx="67056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ownloads\1659948978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1181100"/>
            <a:ext cx="6309924" cy="473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user\Downloads\1659948804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223" y="-667844"/>
            <a:ext cx="4714592" cy="627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object 7"/>
          <p:cNvSpPr txBox="1">
            <a:spLocks/>
          </p:cNvSpPr>
          <p:nvPr/>
        </p:nvSpPr>
        <p:spPr>
          <a:xfrm>
            <a:off x="68580" y="8724900"/>
            <a:ext cx="18288000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4300" spc="-245" dirty="0" smtClean="0">
                <a:latin typeface="Times New Roman" pitchFamily="18" charset="0"/>
                <a:cs typeface="Times New Roman" pitchFamily="18" charset="0"/>
              </a:rPr>
              <a:t>Оборудование  специалистов   готово  для  выезда</a:t>
            </a: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51435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Оборудование социального педагога </a:t>
            </a:r>
            <a:r>
              <a:rPr lang="ru-RU" sz="2800" spc="-95" dirty="0" err="1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лекотеки</a:t>
            </a:r>
            <a:endParaRPr lang="ru-RU" sz="2800" spc="-95" dirty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6237357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Оборудование социального педагога </a:t>
            </a:r>
            <a:r>
              <a:rPr lang="ru-RU" sz="28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Монтессори-кабинета</a:t>
            </a:r>
            <a:endParaRPr lang="ru-RU" sz="2800" spc="-95" dirty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53900" y="79629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95" dirty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2800" spc="-95" dirty="0" smtClean="0">
                <a:solidFill>
                  <a:srgbClr val="183C36"/>
                </a:solidFill>
                <a:latin typeface="Times New Roman" pitchFamily="18" charset="0"/>
                <a:cs typeface="Times New Roman" pitchFamily="18" charset="0"/>
              </a:rPr>
              <a:t>педагога-психолога</a:t>
            </a:r>
            <a:endParaRPr lang="ru-RU" sz="2800" spc="-95" dirty="0">
              <a:solidFill>
                <a:srgbClr val="183C3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363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0917" y="9349506"/>
            <a:ext cx="3942715" cy="751840"/>
          </a:xfrm>
          <a:custGeom>
            <a:avLst/>
            <a:gdLst/>
            <a:ahLst/>
            <a:cxnLst/>
            <a:rect l="l" t="t" r="r" b="b"/>
            <a:pathLst>
              <a:path w="3942715" h="751840">
                <a:moveTo>
                  <a:pt x="3942415" y="751444"/>
                </a:moveTo>
                <a:lnTo>
                  <a:pt x="3778403" y="750673"/>
                </a:lnTo>
                <a:lnTo>
                  <a:pt x="3776320" y="690169"/>
                </a:lnTo>
                <a:lnTo>
                  <a:pt x="3755986" y="548157"/>
                </a:lnTo>
                <a:lnTo>
                  <a:pt x="3696278" y="383890"/>
                </a:lnTo>
                <a:lnTo>
                  <a:pt x="3576071" y="256620"/>
                </a:lnTo>
                <a:lnTo>
                  <a:pt x="3513357" y="223533"/>
                </a:lnTo>
                <a:lnTo>
                  <a:pt x="3458414" y="199404"/>
                </a:lnTo>
                <a:lnTo>
                  <a:pt x="3409476" y="182856"/>
                </a:lnTo>
                <a:lnTo>
                  <a:pt x="3364777" y="172511"/>
                </a:lnTo>
                <a:lnTo>
                  <a:pt x="3322551" y="166994"/>
                </a:lnTo>
                <a:lnTo>
                  <a:pt x="3281031" y="164928"/>
                </a:lnTo>
                <a:lnTo>
                  <a:pt x="3238452" y="164937"/>
                </a:lnTo>
                <a:lnTo>
                  <a:pt x="3193046" y="165643"/>
                </a:lnTo>
                <a:lnTo>
                  <a:pt x="3143049" y="165671"/>
                </a:lnTo>
                <a:lnTo>
                  <a:pt x="3101372" y="166233"/>
                </a:lnTo>
                <a:lnTo>
                  <a:pt x="3058117" y="169999"/>
                </a:lnTo>
                <a:lnTo>
                  <a:pt x="3014093" y="177774"/>
                </a:lnTo>
                <a:lnTo>
                  <a:pt x="2970107" y="190364"/>
                </a:lnTo>
                <a:lnTo>
                  <a:pt x="2926966" y="208575"/>
                </a:lnTo>
                <a:lnTo>
                  <a:pt x="2885478" y="233212"/>
                </a:lnTo>
                <a:lnTo>
                  <a:pt x="2846450" y="265080"/>
                </a:lnTo>
                <a:lnTo>
                  <a:pt x="2810690" y="304986"/>
                </a:lnTo>
                <a:lnTo>
                  <a:pt x="2779004" y="353735"/>
                </a:lnTo>
                <a:lnTo>
                  <a:pt x="2753233" y="406799"/>
                </a:lnTo>
                <a:lnTo>
                  <a:pt x="2731486" y="462772"/>
                </a:lnTo>
                <a:lnTo>
                  <a:pt x="2713476" y="519432"/>
                </a:lnTo>
                <a:lnTo>
                  <a:pt x="2698914" y="574556"/>
                </a:lnTo>
                <a:lnTo>
                  <a:pt x="2687514" y="625922"/>
                </a:lnTo>
                <a:lnTo>
                  <a:pt x="2678987" y="671309"/>
                </a:lnTo>
                <a:lnTo>
                  <a:pt x="2669407" y="735258"/>
                </a:lnTo>
                <a:lnTo>
                  <a:pt x="2669407" y="740653"/>
                </a:lnTo>
                <a:lnTo>
                  <a:pt x="2670174" y="745278"/>
                </a:lnTo>
                <a:lnTo>
                  <a:pt x="2670174" y="750673"/>
                </a:lnTo>
                <a:lnTo>
                  <a:pt x="2506162" y="750673"/>
                </a:lnTo>
                <a:lnTo>
                  <a:pt x="2496570" y="681678"/>
                </a:lnTo>
                <a:lnTo>
                  <a:pt x="2459315" y="523590"/>
                </a:lnTo>
                <a:lnTo>
                  <a:pt x="2381680" y="349748"/>
                </a:lnTo>
                <a:lnTo>
                  <a:pt x="2250947" y="233497"/>
                </a:lnTo>
                <a:lnTo>
                  <a:pt x="2179289" y="206871"/>
                </a:lnTo>
                <a:lnTo>
                  <a:pt x="2123016" y="188998"/>
                </a:lnTo>
                <a:lnTo>
                  <a:pt x="2077899" y="178369"/>
                </a:lnTo>
                <a:lnTo>
                  <a:pt x="2039705" y="173475"/>
                </a:lnTo>
                <a:lnTo>
                  <a:pt x="2004206" y="172808"/>
                </a:lnTo>
                <a:lnTo>
                  <a:pt x="1967172" y="174860"/>
                </a:lnTo>
                <a:lnTo>
                  <a:pt x="1924371" y="178122"/>
                </a:lnTo>
                <a:lnTo>
                  <a:pt x="1871574" y="181086"/>
                </a:lnTo>
                <a:lnTo>
                  <a:pt x="1813976" y="183556"/>
                </a:lnTo>
                <a:lnTo>
                  <a:pt x="1762321" y="187199"/>
                </a:lnTo>
                <a:lnTo>
                  <a:pt x="1715907" y="193304"/>
                </a:lnTo>
                <a:lnTo>
                  <a:pt x="1674036" y="203157"/>
                </a:lnTo>
                <a:lnTo>
                  <a:pt x="1636005" y="218048"/>
                </a:lnTo>
                <a:lnTo>
                  <a:pt x="1601116" y="239263"/>
                </a:lnTo>
                <a:lnTo>
                  <a:pt x="1568668" y="268091"/>
                </a:lnTo>
                <a:lnTo>
                  <a:pt x="1537961" y="305819"/>
                </a:lnTo>
                <a:lnTo>
                  <a:pt x="1508295" y="353735"/>
                </a:lnTo>
                <a:lnTo>
                  <a:pt x="1481076" y="409849"/>
                </a:lnTo>
                <a:lnTo>
                  <a:pt x="1458383" y="468962"/>
                </a:lnTo>
                <a:lnTo>
                  <a:pt x="1439857" y="528509"/>
                </a:lnTo>
                <a:lnTo>
                  <a:pt x="1425140" y="585924"/>
                </a:lnTo>
                <a:lnTo>
                  <a:pt x="1413871" y="638643"/>
                </a:lnTo>
                <a:lnTo>
                  <a:pt x="1405692" y="684099"/>
                </a:lnTo>
                <a:lnTo>
                  <a:pt x="1397166" y="742965"/>
                </a:lnTo>
                <a:lnTo>
                  <a:pt x="1397932" y="746048"/>
                </a:lnTo>
                <a:lnTo>
                  <a:pt x="1397932" y="751444"/>
                </a:lnTo>
                <a:lnTo>
                  <a:pt x="1233920" y="751444"/>
                </a:lnTo>
                <a:lnTo>
                  <a:pt x="1224209" y="682329"/>
                </a:lnTo>
                <a:lnTo>
                  <a:pt x="1186690" y="523975"/>
                </a:lnTo>
                <a:lnTo>
                  <a:pt x="1108792" y="349869"/>
                </a:lnTo>
                <a:lnTo>
                  <a:pt x="977939" y="233497"/>
                </a:lnTo>
                <a:lnTo>
                  <a:pt x="904741" y="205672"/>
                </a:lnTo>
                <a:lnTo>
                  <a:pt x="844728" y="184747"/>
                </a:lnTo>
                <a:lnTo>
                  <a:pt x="794989" y="170036"/>
                </a:lnTo>
                <a:lnTo>
                  <a:pt x="752615" y="160853"/>
                </a:lnTo>
                <a:lnTo>
                  <a:pt x="714695" y="156512"/>
                </a:lnTo>
                <a:lnTo>
                  <a:pt x="678321" y="156325"/>
                </a:lnTo>
                <a:lnTo>
                  <a:pt x="640581" y="159607"/>
                </a:lnTo>
                <a:lnTo>
                  <a:pt x="598566" y="165671"/>
                </a:lnTo>
                <a:lnTo>
                  <a:pt x="557292" y="171944"/>
                </a:lnTo>
                <a:lnTo>
                  <a:pt x="514253" y="178800"/>
                </a:lnTo>
                <a:lnTo>
                  <a:pt x="470292" y="187566"/>
                </a:lnTo>
                <a:lnTo>
                  <a:pt x="426255" y="199567"/>
                </a:lnTo>
                <a:lnTo>
                  <a:pt x="382988" y="216129"/>
                </a:lnTo>
                <a:lnTo>
                  <a:pt x="341336" y="238578"/>
                </a:lnTo>
                <a:lnTo>
                  <a:pt x="302144" y="268240"/>
                </a:lnTo>
                <a:lnTo>
                  <a:pt x="266257" y="306441"/>
                </a:lnTo>
                <a:lnTo>
                  <a:pt x="234521" y="354505"/>
                </a:lnTo>
                <a:lnTo>
                  <a:pt x="183196" y="450886"/>
                </a:lnTo>
                <a:lnTo>
                  <a:pt x="154431" y="524360"/>
                </a:lnTo>
                <a:lnTo>
                  <a:pt x="137738" y="612142"/>
                </a:lnTo>
                <a:lnTo>
                  <a:pt x="122625" y="751444"/>
                </a:lnTo>
                <a:lnTo>
                  <a:pt x="0" y="751444"/>
                </a:lnTo>
                <a:lnTo>
                  <a:pt x="4646" y="702079"/>
                </a:lnTo>
                <a:lnTo>
                  <a:pt x="26249" y="577928"/>
                </a:lnTo>
                <a:lnTo>
                  <a:pt x="76305" y="414901"/>
                </a:lnTo>
                <a:lnTo>
                  <a:pt x="166311" y="248912"/>
                </a:lnTo>
                <a:lnTo>
                  <a:pt x="196722" y="209567"/>
                </a:lnTo>
                <a:lnTo>
                  <a:pt x="227464" y="174358"/>
                </a:lnTo>
                <a:lnTo>
                  <a:pt x="258844" y="143128"/>
                </a:lnTo>
                <a:lnTo>
                  <a:pt x="291173" y="115716"/>
                </a:lnTo>
                <a:lnTo>
                  <a:pt x="324759" y="91964"/>
                </a:lnTo>
                <a:lnTo>
                  <a:pt x="359912" y="71713"/>
                </a:lnTo>
                <a:lnTo>
                  <a:pt x="396941" y="54804"/>
                </a:lnTo>
                <a:lnTo>
                  <a:pt x="436156" y="41078"/>
                </a:lnTo>
                <a:lnTo>
                  <a:pt x="477866" y="30376"/>
                </a:lnTo>
                <a:lnTo>
                  <a:pt x="522379" y="22539"/>
                </a:lnTo>
                <a:lnTo>
                  <a:pt x="570006" y="17408"/>
                </a:lnTo>
                <a:lnTo>
                  <a:pt x="621056" y="14825"/>
                </a:lnTo>
                <a:lnTo>
                  <a:pt x="675837" y="14630"/>
                </a:lnTo>
                <a:lnTo>
                  <a:pt x="734660" y="16664"/>
                </a:lnTo>
                <a:lnTo>
                  <a:pt x="797833" y="20769"/>
                </a:lnTo>
                <a:lnTo>
                  <a:pt x="845328" y="26236"/>
                </a:lnTo>
                <a:lnTo>
                  <a:pt x="891770" y="35196"/>
                </a:lnTo>
                <a:lnTo>
                  <a:pt x="937025" y="47585"/>
                </a:lnTo>
                <a:lnTo>
                  <a:pt x="980960" y="63341"/>
                </a:lnTo>
                <a:lnTo>
                  <a:pt x="1023441" y="82401"/>
                </a:lnTo>
                <a:lnTo>
                  <a:pt x="1064335" y="104701"/>
                </a:lnTo>
                <a:lnTo>
                  <a:pt x="1103508" y="130179"/>
                </a:lnTo>
                <a:lnTo>
                  <a:pt x="1140827" y="158771"/>
                </a:lnTo>
                <a:lnTo>
                  <a:pt x="1176158" y="190415"/>
                </a:lnTo>
                <a:lnTo>
                  <a:pt x="1209367" y="225047"/>
                </a:lnTo>
                <a:lnTo>
                  <a:pt x="1240321" y="262605"/>
                </a:lnTo>
                <a:lnTo>
                  <a:pt x="1268887" y="303025"/>
                </a:lnTo>
                <a:lnTo>
                  <a:pt x="1294931" y="346245"/>
                </a:lnTo>
                <a:lnTo>
                  <a:pt x="1318319" y="392201"/>
                </a:lnTo>
                <a:lnTo>
                  <a:pt x="1338919" y="440830"/>
                </a:lnTo>
                <a:lnTo>
                  <a:pt x="1359025" y="390141"/>
                </a:lnTo>
                <a:lnTo>
                  <a:pt x="1382508" y="341114"/>
                </a:lnTo>
                <a:lnTo>
                  <a:pt x="1409297" y="293965"/>
                </a:lnTo>
                <a:lnTo>
                  <a:pt x="1439318" y="248912"/>
                </a:lnTo>
                <a:lnTo>
                  <a:pt x="1469720" y="209701"/>
                </a:lnTo>
                <a:lnTo>
                  <a:pt x="1500436" y="174590"/>
                </a:lnTo>
                <a:lnTo>
                  <a:pt x="1531778" y="143424"/>
                </a:lnTo>
                <a:lnTo>
                  <a:pt x="1564061" y="116047"/>
                </a:lnTo>
                <a:lnTo>
                  <a:pt x="1597596" y="92306"/>
                </a:lnTo>
                <a:lnTo>
                  <a:pt x="1632699" y="72046"/>
                </a:lnTo>
                <a:lnTo>
                  <a:pt x="1669682" y="55111"/>
                </a:lnTo>
                <a:lnTo>
                  <a:pt x="1708859" y="41346"/>
                </a:lnTo>
                <a:lnTo>
                  <a:pt x="1750542" y="30598"/>
                </a:lnTo>
                <a:lnTo>
                  <a:pt x="1795046" y="22710"/>
                </a:lnTo>
                <a:lnTo>
                  <a:pt x="1842684" y="17529"/>
                </a:lnTo>
                <a:lnTo>
                  <a:pt x="1893769" y="14899"/>
                </a:lnTo>
                <a:lnTo>
                  <a:pt x="1948615" y="14666"/>
                </a:lnTo>
                <a:lnTo>
                  <a:pt x="2007534" y="16674"/>
                </a:lnTo>
                <a:lnTo>
                  <a:pt x="2070841" y="20769"/>
                </a:lnTo>
                <a:lnTo>
                  <a:pt x="2118336" y="26226"/>
                </a:lnTo>
                <a:lnTo>
                  <a:pt x="2164778" y="35156"/>
                </a:lnTo>
                <a:lnTo>
                  <a:pt x="2210033" y="47499"/>
                </a:lnTo>
                <a:lnTo>
                  <a:pt x="2253968" y="63191"/>
                </a:lnTo>
                <a:lnTo>
                  <a:pt x="2296449" y="82172"/>
                </a:lnTo>
                <a:lnTo>
                  <a:pt x="2337343" y="104380"/>
                </a:lnTo>
                <a:lnTo>
                  <a:pt x="2376516" y="129754"/>
                </a:lnTo>
                <a:lnTo>
                  <a:pt x="2413835" y="158230"/>
                </a:lnTo>
                <a:lnTo>
                  <a:pt x="2449165" y="189749"/>
                </a:lnTo>
                <a:lnTo>
                  <a:pt x="2482375" y="224248"/>
                </a:lnTo>
                <a:lnTo>
                  <a:pt x="2513329" y="261666"/>
                </a:lnTo>
                <a:lnTo>
                  <a:pt x="2541895" y="301940"/>
                </a:lnTo>
                <a:lnTo>
                  <a:pt x="2567939" y="345010"/>
                </a:lnTo>
                <a:lnTo>
                  <a:pt x="2591327" y="390813"/>
                </a:lnTo>
                <a:lnTo>
                  <a:pt x="2611926" y="439288"/>
                </a:lnTo>
                <a:lnTo>
                  <a:pt x="2631913" y="389165"/>
                </a:lnTo>
                <a:lnTo>
                  <a:pt x="2655133" y="340632"/>
                </a:lnTo>
                <a:lnTo>
                  <a:pt x="2681658" y="293833"/>
                </a:lnTo>
                <a:lnTo>
                  <a:pt x="2711560" y="248912"/>
                </a:lnTo>
                <a:lnTo>
                  <a:pt x="2741962" y="209505"/>
                </a:lnTo>
                <a:lnTo>
                  <a:pt x="2772677" y="173841"/>
                </a:lnTo>
                <a:lnTo>
                  <a:pt x="2804020" y="141820"/>
                </a:lnTo>
                <a:lnTo>
                  <a:pt x="2836302" y="113343"/>
                </a:lnTo>
                <a:lnTo>
                  <a:pt x="2869838" y="88310"/>
                </a:lnTo>
                <a:lnTo>
                  <a:pt x="2904941" y="66620"/>
                </a:lnTo>
                <a:lnTo>
                  <a:pt x="2941924" y="48173"/>
                </a:lnTo>
                <a:lnTo>
                  <a:pt x="2981100" y="32869"/>
                </a:lnTo>
                <a:lnTo>
                  <a:pt x="3022784" y="20609"/>
                </a:lnTo>
                <a:lnTo>
                  <a:pt x="3067288" y="11292"/>
                </a:lnTo>
                <a:lnTo>
                  <a:pt x="3114926" y="4818"/>
                </a:lnTo>
                <a:lnTo>
                  <a:pt x="3166011" y="1087"/>
                </a:lnTo>
                <a:lnTo>
                  <a:pt x="3220856" y="0"/>
                </a:lnTo>
                <a:lnTo>
                  <a:pt x="3279775" y="1455"/>
                </a:lnTo>
                <a:lnTo>
                  <a:pt x="3343082" y="5354"/>
                </a:lnTo>
                <a:lnTo>
                  <a:pt x="3385487" y="10152"/>
                </a:lnTo>
                <a:lnTo>
                  <a:pt x="3427067" y="17873"/>
                </a:lnTo>
                <a:lnTo>
                  <a:pt x="3467728" y="28458"/>
                </a:lnTo>
                <a:lnTo>
                  <a:pt x="3507375" y="41848"/>
                </a:lnTo>
                <a:lnTo>
                  <a:pt x="3545915" y="57985"/>
                </a:lnTo>
                <a:lnTo>
                  <a:pt x="3583251" y="76811"/>
                </a:lnTo>
                <a:lnTo>
                  <a:pt x="3619291" y="98266"/>
                </a:lnTo>
                <a:lnTo>
                  <a:pt x="3653939" y="122293"/>
                </a:lnTo>
                <a:lnTo>
                  <a:pt x="3687101" y="148832"/>
                </a:lnTo>
                <a:lnTo>
                  <a:pt x="3718682" y="177826"/>
                </a:lnTo>
                <a:lnTo>
                  <a:pt x="3748588" y="209215"/>
                </a:lnTo>
                <a:lnTo>
                  <a:pt x="3776725" y="242941"/>
                </a:lnTo>
                <a:lnTo>
                  <a:pt x="3802997" y="278946"/>
                </a:lnTo>
                <a:lnTo>
                  <a:pt x="3827311" y="317171"/>
                </a:lnTo>
                <a:lnTo>
                  <a:pt x="3849573" y="357558"/>
                </a:lnTo>
                <a:lnTo>
                  <a:pt x="3869686" y="400048"/>
                </a:lnTo>
                <a:lnTo>
                  <a:pt x="3887558" y="444582"/>
                </a:lnTo>
                <a:lnTo>
                  <a:pt x="3903093" y="491102"/>
                </a:lnTo>
                <a:lnTo>
                  <a:pt x="3916197" y="539550"/>
                </a:lnTo>
                <a:lnTo>
                  <a:pt x="3926776" y="589866"/>
                </a:lnTo>
                <a:lnTo>
                  <a:pt x="3934735" y="641993"/>
                </a:lnTo>
                <a:lnTo>
                  <a:pt x="3939979" y="695872"/>
                </a:lnTo>
                <a:lnTo>
                  <a:pt x="3942415" y="751444"/>
                </a:lnTo>
                <a:close/>
              </a:path>
            </a:pathLst>
          </a:custGeom>
          <a:solidFill>
            <a:srgbClr val="E7B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9270" y="583435"/>
            <a:ext cx="17377730" cy="1711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99"/>
              </a:lnSpc>
              <a:spcBef>
                <a:spcPts val="100"/>
              </a:spcBef>
            </a:pPr>
            <a:r>
              <a:rPr spc="-190" dirty="0">
                <a:latin typeface="Times New Roman" pitchFamily="18" charset="0"/>
                <a:cs typeface="Times New Roman" pitchFamily="18" charset="0"/>
              </a:rPr>
              <a:t>Мультидисциплинарная бригада разнопрофильных </a:t>
            </a:r>
            <a:r>
              <a:rPr spc="-195" dirty="0">
                <a:latin typeface="Times New Roman" pitchFamily="18" charset="0"/>
                <a:cs typeface="Times New Roman" pitchFamily="18" charset="0"/>
              </a:rPr>
              <a:t>специалистов </a:t>
            </a:r>
            <a:r>
              <a:rPr spc="-160" dirty="0">
                <a:latin typeface="Times New Roman" pitchFamily="18" charset="0"/>
                <a:cs typeface="Times New Roman" pitchFamily="18" charset="0"/>
              </a:rPr>
              <a:t>проводит </a:t>
            </a:r>
            <a:r>
              <a:rPr spc="-190" dirty="0">
                <a:latin typeface="Times New Roman" pitchFamily="18" charset="0"/>
                <a:cs typeface="Times New Roman" pitchFamily="18" charset="0"/>
              </a:rPr>
              <a:t>консультации, </a:t>
            </a:r>
            <a:r>
              <a:rPr spc="-165" dirty="0">
                <a:latin typeface="Times New Roman" pitchFamily="18" charset="0"/>
                <a:cs typeface="Times New Roman" pitchFamily="18" charset="0"/>
              </a:rPr>
              <a:t>тренинги,  </a:t>
            </a:r>
            <a:r>
              <a:rPr spc="-235" dirty="0">
                <a:latin typeface="Times New Roman" pitchFamily="18" charset="0"/>
                <a:cs typeface="Times New Roman" pitchFamily="18" charset="0"/>
              </a:rPr>
              <a:t>мастер-классы, </a:t>
            </a:r>
            <a:r>
              <a:rPr spc="-175" dirty="0">
                <a:latin typeface="Times New Roman" pitchFamily="18" charset="0"/>
                <a:cs typeface="Times New Roman" pitchFamily="18" charset="0"/>
              </a:rPr>
              <a:t>практикумы, </a:t>
            </a:r>
            <a:r>
              <a:rPr spc="-165" dirty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spc="-200" dirty="0">
                <a:latin typeface="Times New Roman" pitchFamily="18" charset="0"/>
                <a:cs typeface="Times New Roman" pitchFamily="18" charset="0"/>
              </a:rPr>
              <a:t>обсуждаются </a:t>
            </a:r>
            <a:r>
              <a:rPr spc="-235" dirty="0">
                <a:latin typeface="Times New Roman" pitchFamily="18" charset="0"/>
                <a:cs typeface="Times New Roman" pitchFamily="18" charset="0"/>
              </a:rPr>
              <a:t>проблемы, </a:t>
            </a:r>
            <a:r>
              <a:rPr lang="ru-RU" spc="-2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50" dirty="0" err="1" smtClean="0">
                <a:latin typeface="Times New Roman" pitchFamily="18" charset="0"/>
                <a:cs typeface="Times New Roman" pitchFamily="18" charset="0"/>
              </a:rPr>
              <a:t>даются</a:t>
            </a:r>
            <a:r>
              <a:rPr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0" dirty="0" err="1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spc="-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pc="-195" dirty="0">
                <a:latin typeface="Times New Roman" pitchFamily="18" charset="0"/>
                <a:cs typeface="Times New Roman" pitchFamily="18" charset="0"/>
              </a:rPr>
              <a:t>учат </a:t>
            </a:r>
            <a:r>
              <a:rPr spc="-240" dirty="0"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spc="-254" dirty="0" err="1">
                <a:latin typeface="Times New Roman" pitchFamily="18" charset="0"/>
                <a:cs typeface="Times New Roman" pitchFamily="18" charset="0"/>
              </a:rPr>
              <a:t>дома</a:t>
            </a:r>
            <a:r>
              <a:rPr spc="-25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pc="-225" dirty="0" err="1" smtClean="0">
                <a:latin typeface="Times New Roman" pitchFamily="18" charset="0"/>
                <a:cs typeface="Times New Roman" pitchFamily="18" charset="0"/>
              </a:rPr>
              <a:t>развивающую</a:t>
            </a:r>
            <a:r>
              <a:rPr lang="ru-RU" spc="-2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0" dirty="0" err="1" smtClean="0">
                <a:latin typeface="Times New Roman" pitchFamily="18" charset="0"/>
                <a:cs typeface="Times New Roman" pitchFamily="18" charset="0"/>
              </a:rPr>
              <a:t>среду</a:t>
            </a:r>
            <a:r>
              <a:rPr lang="ru-RU" spc="-200" dirty="0" smtClean="0">
                <a:latin typeface="Times New Roman" pitchFamily="18" charset="0"/>
                <a:cs typeface="Times New Roman" pitchFamily="18" charset="0"/>
              </a:rPr>
              <a:t>, пользоваться техническими средствами реабилитации</a:t>
            </a:r>
            <a:r>
              <a:rPr spc="-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spc="-18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930680"/>
            <a:ext cx="2289175" cy="3940810"/>
            <a:chOff x="0" y="2930680"/>
            <a:chExt cx="2289175" cy="3940810"/>
          </a:xfrm>
        </p:grpSpPr>
        <p:sp>
          <p:nvSpPr>
            <p:cNvPr id="5" name="object 5"/>
            <p:cNvSpPr/>
            <p:nvPr/>
          </p:nvSpPr>
          <p:spPr>
            <a:xfrm>
              <a:off x="0" y="2930680"/>
              <a:ext cx="2289175" cy="3940810"/>
            </a:xfrm>
            <a:custGeom>
              <a:avLst/>
              <a:gdLst/>
              <a:ahLst/>
              <a:cxnLst/>
              <a:rect l="l" t="t" r="r" b="b"/>
              <a:pathLst>
                <a:path w="2289175" h="3940809">
                  <a:moveTo>
                    <a:pt x="0" y="3940692"/>
                  </a:moveTo>
                  <a:lnTo>
                    <a:pt x="0" y="50390"/>
                  </a:lnTo>
                  <a:lnTo>
                    <a:pt x="39666" y="41325"/>
                  </a:lnTo>
                  <a:lnTo>
                    <a:pt x="80056" y="32995"/>
                  </a:lnTo>
                  <a:lnTo>
                    <a:pt x="120202" y="25614"/>
                  </a:lnTo>
                  <a:lnTo>
                    <a:pt x="160102" y="19177"/>
                  </a:lnTo>
                  <a:lnTo>
                    <a:pt x="199757" y="13677"/>
                  </a:lnTo>
                  <a:lnTo>
                    <a:pt x="239167" y="9108"/>
                  </a:lnTo>
                  <a:lnTo>
                    <a:pt x="278332" y="5463"/>
                  </a:lnTo>
                  <a:lnTo>
                    <a:pt x="317251" y="2736"/>
                  </a:lnTo>
                  <a:lnTo>
                    <a:pt x="355925" y="921"/>
                  </a:lnTo>
                  <a:lnTo>
                    <a:pt x="394353" y="11"/>
                  </a:lnTo>
                  <a:lnTo>
                    <a:pt x="432536" y="0"/>
                  </a:lnTo>
                  <a:lnTo>
                    <a:pt x="470473" y="881"/>
                  </a:lnTo>
                  <a:lnTo>
                    <a:pt x="545609" y="5296"/>
                  </a:lnTo>
                  <a:lnTo>
                    <a:pt x="619760" y="13204"/>
                  </a:lnTo>
                  <a:lnTo>
                    <a:pt x="692926" y="24556"/>
                  </a:lnTo>
                  <a:lnTo>
                    <a:pt x="765106" y="39300"/>
                  </a:lnTo>
                  <a:lnTo>
                    <a:pt x="836299" y="57385"/>
                  </a:lnTo>
                  <a:lnTo>
                    <a:pt x="906504" y="78760"/>
                  </a:lnTo>
                  <a:lnTo>
                    <a:pt x="975720" y="103375"/>
                  </a:lnTo>
                  <a:lnTo>
                    <a:pt x="1043947" y="131179"/>
                  </a:lnTo>
                  <a:lnTo>
                    <a:pt x="1111184" y="162121"/>
                  </a:lnTo>
                  <a:lnTo>
                    <a:pt x="1177429" y="196150"/>
                  </a:lnTo>
                  <a:lnTo>
                    <a:pt x="1242683" y="233215"/>
                  </a:lnTo>
                  <a:lnTo>
                    <a:pt x="1306943" y="273265"/>
                  </a:lnTo>
                  <a:lnTo>
                    <a:pt x="1338701" y="294394"/>
                  </a:lnTo>
                  <a:lnTo>
                    <a:pt x="1370210" y="316249"/>
                  </a:lnTo>
                  <a:lnTo>
                    <a:pt x="1401470" y="338826"/>
                  </a:lnTo>
                  <a:lnTo>
                    <a:pt x="1432482" y="362118"/>
                  </a:lnTo>
                  <a:lnTo>
                    <a:pt x="1463245" y="386117"/>
                  </a:lnTo>
                  <a:lnTo>
                    <a:pt x="1493759" y="410819"/>
                  </a:lnTo>
                  <a:lnTo>
                    <a:pt x="1524023" y="436216"/>
                  </a:lnTo>
                  <a:lnTo>
                    <a:pt x="1554039" y="462301"/>
                  </a:lnTo>
                  <a:lnTo>
                    <a:pt x="1583805" y="489070"/>
                  </a:lnTo>
                  <a:lnTo>
                    <a:pt x="1613322" y="516515"/>
                  </a:lnTo>
                  <a:lnTo>
                    <a:pt x="1642590" y="544631"/>
                  </a:lnTo>
                  <a:lnTo>
                    <a:pt x="1671608" y="573409"/>
                  </a:lnTo>
                  <a:lnTo>
                    <a:pt x="1700376" y="602846"/>
                  </a:lnTo>
                  <a:lnTo>
                    <a:pt x="1728894" y="632933"/>
                  </a:lnTo>
                  <a:lnTo>
                    <a:pt x="1757163" y="663664"/>
                  </a:lnTo>
                  <a:lnTo>
                    <a:pt x="1785181" y="695034"/>
                  </a:lnTo>
                  <a:lnTo>
                    <a:pt x="1812950" y="727036"/>
                  </a:lnTo>
                  <a:lnTo>
                    <a:pt x="1852727" y="774879"/>
                  </a:lnTo>
                  <a:lnTo>
                    <a:pt x="1890513" y="823031"/>
                  </a:lnTo>
                  <a:lnTo>
                    <a:pt x="1926340" y="871467"/>
                  </a:lnTo>
                  <a:lnTo>
                    <a:pt x="1960243" y="920160"/>
                  </a:lnTo>
                  <a:lnTo>
                    <a:pt x="1992257" y="969084"/>
                  </a:lnTo>
                  <a:lnTo>
                    <a:pt x="2022415" y="1018213"/>
                  </a:lnTo>
                  <a:lnTo>
                    <a:pt x="2050752" y="1067520"/>
                  </a:lnTo>
                  <a:lnTo>
                    <a:pt x="2077302" y="1116980"/>
                  </a:lnTo>
                  <a:lnTo>
                    <a:pt x="2102099" y="1166566"/>
                  </a:lnTo>
                  <a:lnTo>
                    <a:pt x="2125177" y="1216251"/>
                  </a:lnTo>
                  <a:lnTo>
                    <a:pt x="2146570" y="1266011"/>
                  </a:lnTo>
                  <a:lnTo>
                    <a:pt x="2166313" y="1315818"/>
                  </a:lnTo>
                  <a:lnTo>
                    <a:pt x="2184440" y="1365646"/>
                  </a:lnTo>
                  <a:lnTo>
                    <a:pt x="2200985" y="1415469"/>
                  </a:lnTo>
                  <a:lnTo>
                    <a:pt x="2215983" y="1465262"/>
                  </a:lnTo>
                  <a:lnTo>
                    <a:pt x="2229466" y="1514996"/>
                  </a:lnTo>
                  <a:lnTo>
                    <a:pt x="2241471" y="1564647"/>
                  </a:lnTo>
                  <a:lnTo>
                    <a:pt x="2252030" y="1614189"/>
                  </a:lnTo>
                  <a:lnTo>
                    <a:pt x="2261178" y="1663594"/>
                  </a:lnTo>
                  <a:lnTo>
                    <a:pt x="2268950" y="1712837"/>
                  </a:lnTo>
                  <a:lnTo>
                    <a:pt x="2275378" y="1761891"/>
                  </a:lnTo>
                  <a:lnTo>
                    <a:pt x="2280499" y="1810731"/>
                  </a:lnTo>
                  <a:lnTo>
                    <a:pt x="2284345" y="1859330"/>
                  </a:lnTo>
                  <a:lnTo>
                    <a:pt x="2286951" y="1907661"/>
                  </a:lnTo>
                  <a:lnTo>
                    <a:pt x="2288352" y="1955700"/>
                  </a:lnTo>
                  <a:lnTo>
                    <a:pt x="2288581" y="2003418"/>
                  </a:lnTo>
                  <a:lnTo>
                    <a:pt x="2287672" y="2050791"/>
                  </a:lnTo>
                  <a:lnTo>
                    <a:pt x="2285660" y="2097792"/>
                  </a:lnTo>
                  <a:lnTo>
                    <a:pt x="2282579" y="2144395"/>
                  </a:lnTo>
                  <a:lnTo>
                    <a:pt x="2278463" y="2190573"/>
                  </a:lnTo>
                  <a:lnTo>
                    <a:pt x="2273347" y="2236300"/>
                  </a:lnTo>
                  <a:lnTo>
                    <a:pt x="2267264" y="2281551"/>
                  </a:lnTo>
                  <a:lnTo>
                    <a:pt x="2260249" y="2326298"/>
                  </a:lnTo>
                  <a:lnTo>
                    <a:pt x="2252336" y="2370516"/>
                  </a:lnTo>
                  <a:lnTo>
                    <a:pt x="2243559" y="2414178"/>
                  </a:lnTo>
                  <a:lnTo>
                    <a:pt x="2233952" y="2457259"/>
                  </a:lnTo>
                  <a:lnTo>
                    <a:pt x="2223550" y="2499731"/>
                  </a:lnTo>
                  <a:lnTo>
                    <a:pt x="2212386" y="2541570"/>
                  </a:lnTo>
                  <a:lnTo>
                    <a:pt x="2200496" y="2582748"/>
                  </a:lnTo>
                  <a:lnTo>
                    <a:pt x="2187912" y="2623239"/>
                  </a:lnTo>
                  <a:lnTo>
                    <a:pt x="2174670" y="2663017"/>
                  </a:lnTo>
                  <a:lnTo>
                    <a:pt x="2160803" y="2702056"/>
                  </a:lnTo>
                  <a:lnTo>
                    <a:pt x="2146346" y="2740330"/>
                  </a:lnTo>
                  <a:lnTo>
                    <a:pt x="2131333" y="2777813"/>
                  </a:lnTo>
                  <a:lnTo>
                    <a:pt x="2115798" y="2814477"/>
                  </a:lnTo>
                  <a:lnTo>
                    <a:pt x="2099775" y="2850298"/>
                  </a:lnTo>
                  <a:lnTo>
                    <a:pt x="2083299" y="2885248"/>
                  </a:lnTo>
                  <a:lnTo>
                    <a:pt x="2049122" y="2952433"/>
                  </a:lnTo>
                  <a:lnTo>
                    <a:pt x="2013542" y="3015823"/>
                  </a:lnTo>
                  <a:lnTo>
                    <a:pt x="1976831" y="3075207"/>
                  </a:lnTo>
                  <a:lnTo>
                    <a:pt x="1939264" y="3130377"/>
                  </a:lnTo>
                  <a:lnTo>
                    <a:pt x="1901113" y="3181121"/>
                  </a:lnTo>
                  <a:lnTo>
                    <a:pt x="1862653" y="3227231"/>
                  </a:lnTo>
                  <a:lnTo>
                    <a:pt x="1824157" y="3268497"/>
                  </a:lnTo>
                  <a:lnTo>
                    <a:pt x="1775332" y="3313972"/>
                  </a:lnTo>
                  <a:lnTo>
                    <a:pt x="1719317" y="3359304"/>
                  </a:lnTo>
                  <a:lnTo>
                    <a:pt x="1656579" y="3404308"/>
                  </a:lnTo>
                  <a:lnTo>
                    <a:pt x="1622836" y="3426629"/>
                  </a:lnTo>
                  <a:lnTo>
                    <a:pt x="1587587" y="3448798"/>
                  </a:lnTo>
                  <a:lnTo>
                    <a:pt x="1550893" y="3470793"/>
                  </a:lnTo>
                  <a:lnTo>
                    <a:pt x="1512810" y="3492589"/>
                  </a:lnTo>
                  <a:lnTo>
                    <a:pt x="1473398" y="3514165"/>
                  </a:lnTo>
                  <a:lnTo>
                    <a:pt x="1432716" y="3535496"/>
                  </a:lnTo>
                  <a:lnTo>
                    <a:pt x="1390821" y="3556559"/>
                  </a:lnTo>
                  <a:lnTo>
                    <a:pt x="1347773" y="3577332"/>
                  </a:lnTo>
                  <a:lnTo>
                    <a:pt x="1303629" y="3597791"/>
                  </a:lnTo>
                  <a:lnTo>
                    <a:pt x="1258449" y="3617914"/>
                  </a:lnTo>
                  <a:lnTo>
                    <a:pt x="1212291" y="3637675"/>
                  </a:lnTo>
                  <a:lnTo>
                    <a:pt x="1165214" y="3657054"/>
                  </a:lnTo>
                  <a:lnTo>
                    <a:pt x="1117275" y="3676026"/>
                  </a:lnTo>
                  <a:lnTo>
                    <a:pt x="1068535" y="3694568"/>
                  </a:lnTo>
                  <a:lnTo>
                    <a:pt x="1019050" y="3712657"/>
                  </a:lnTo>
                  <a:lnTo>
                    <a:pt x="968880" y="3730270"/>
                  </a:lnTo>
                  <a:lnTo>
                    <a:pt x="918083" y="3747384"/>
                  </a:lnTo>
                  <a:lnTo>
                    <a:pt x="866719" y="3763975"/>
                  </a:lnTo>
                  <a:lnTo>
                    <a:pt x="814844" y="3780021"/>
                  </a:lnTo>
                  <a:lnTo>
                    <a:pt x="762519" y="3795497"/>
                  </a:lnTo>
                  <a:lnTo>
                    <a:pt x="709801" y="3810382"/>
                  </a:lnTo>
                  <a:lnTo>
                    <a:pt x="656748" y="3824652"/>
                  </a:lnTo>
                  <a:lnTo>
                    <a:pt x="603421" y="3838283"/>
                  </a:lnTo>
                  <a:lnTo>
                    <a:pt x="549877" y="3851252"/>
                  </a:lnTo>
                  <a:lnTo>
                    <a:pt x="496174" y="3863537"/>
                  </a:lnTo>
                  <a:lnTo>
                    <a:pt x="442371" y="3875114"/>
                  </a:lnTo>
                  <a:lnTo>
                    <a:pt x="388527" y="3885960"/>
                  </a:lnTo>
                  <a:lnTo>
                    <a:pt x="334701" y="3896051"/>
                  </a:lnTo>
                  <a:lnTo>
                    <a:pt x="280950" y="3905365"/>
                  </a:lnTo>
                  <a:lnTo>
                    <a:pt x="227334" y="3913879"/>
                  </a:lnTo>
                  <a:lnTo>
                    <a:pt x="173910" y="3921568"/>
                  </a:lnTo>
                  <a:lnTo>
                    <a:pt x="120738" y="3928411"/>
                  </a:lnTo>
                  <a:lnTo>
                    <a:pt x="67876" y="3934383"/>
                  </a:lnTo>
                  <a:lnTo>
                    <a:pt x="15383" y="3939462"/>
                  </a:lnTo>
                  <a:lnTo>
                    <a:pt x="0" y="3940692"/>
                  </a:lnTo>
                  <a:close/>
                </a:path>
              </a:pathLst>
            </a:custGeom>
            <a:solidFill>
              <a:srgbClr val="ECB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6846" y="3709019"/>
              <a:ext cx="907415" cy="967105"/>
            </a:xfrm>
            <a:custGeom>
              <a:avLst/>
              <a:gdLst/>
              <a:ahLst/>
              <a:cxnLst/>
              <a:rect l="l" t="t" r="r" b="b"/>
              <a:pathLst>
                <a:path w="907415" h="967104">
                  <a:moveTo>
                    <a:pt x="295916" y="354233"/>
                  </a:moveTo>
                  <a:lnTo>
                    <a:pt x="204369" y="333642"/>
                  </a:lnTo>
                  <a:lnTo>
                    <a:pt x="157630" y="317475"/>
                  </a:lnTo>
                  <a:lnTo>
                    <a:pt x="122098" y="299311"/>
                  </a:lnTo>
                  <a:lnTo>
                    <a:pt x="80114" y="246687"/>
                  </a:lnTo>
                  <a:lnTo>
                    <a:pt x="71391" y="207076"/>
                  </a:lnTo>
                  <a:lnTo>
                    <a:pt x="69334" y="155164"/>
                  </a:lnTo>
                  <a:lnTo>
                    <a:pt x="72807" y="88378"/>
                  </a:lnTo>
                  <a:lnTo>
                    <a:pt x="93805" y="37284"/>
                  </a:lnTo>
                  <a:lnTo>
                    <a:pt x="120663" y="11047"/>
                  </a:lnTo>
                  <a:lnTo>
                    <a:pt x="171254" y="1380"/>
                  </a:lnTo>
                  <a:lnTo>
                    <a:pt x="263450" y="0"/>
                  </a:lnTo>
                  <a:lnTo>
                    <a:pt x="293262" y="5057"/>
                  </a:lnTo>
                  <a:lnTo>
                    <a:pt x="341158" y="41020"/>
                  </a:lnTo>
                  <a:lnTo>
                    <a:pt x="372836" y="101442"/>
                  </a:lnTo>
                  <a:lnTo>
                    <a:pt x="387596" y="174323"/>
                  </a:lnTo>
                  <a:lnTo>
                    <a:pt x="388412" y="211684"/>
                  </a:lnTo>
                  <a:lnTo>
                    <a:pt x="384737" y="247660"/>
                  </a:lnTo>
                  <a:lnTo>
                    <a:pt x="363560" y="309450"/>
                  </a:lnTo>
                  <a:lnTo>
                    <a:pt x="323365" y="347693"/>
                  </a:lnTo>
                  <a:lnTo>
                    <a:pt x="295916" y="354233"/>
                  </a:lnTo>
                  <a:close/>
                </a:path>
                <a:path w="907415" h="967104">
                  <a:moveTo>
                    <a:pt x="696173" y="836314"/>
                  </a:moveTo>
                  <a:lnTo>
                    <a:pt x="646075" y="814712"/>
                  </a:lnTo>
                  <a:lnTo>
                    <a:pt x="598750" y="733757"/>
                  </a:lnTo>
                  <a:lnTo>
                    <a:pt x="578727" y="688477"/>
                  </a:lnTo>
                  <a:lnTo>
                    <a:pt x="567805" y="649979"/>
                  </a:lnTo>
                  <a:lnTo>
                    <a:pt x="567093" y="615716"/>
                  </a:lnTo>
                  <a:lnTo>
                    <a:pt x="577697" y="583139"/>
                  </a:lnTo>
                  <a:lnTo>
                    <a:pt x="600726" y="549701"/>
                  </a:lnTo>
                  <a:lnTo>
                    <a:pt x="637288" y="512853"/>
                  </a:lnTo>
                  <a:lnTo>
                    <a:pt x="688491" y="470048"/>
                  </a:lnTo>
                  <a:lnTo>
                    <a:pt x="740315" y="450617"/>
                  </a:lnTo>
                  <a:lnTo>
                    <a:pt x="777855" y="452451"/>
                  </a:lnTo>
                  <a:lnTo>
                    <a:pt x="819351" y="483026"/>
                  </a:lnTo>
                  <a:lnTo>
                    <a:pt x="883041" y="549823"/>
                  </a:lnTo>
                  <a:lnTo>
                    <a:pt x="899611" y="575161"/>
                  </a:lnTo>
                  <a:lnTo>
                    <a:pt x="906883" y="603838"/>
                  </a:lnTo>
                  <a:lnTo>
                    <a:pt x="905893" y="634773"/>
                  </a:lnTo>
                  <a:lnTo>
                    <a:pt x="883272" y="699091"/>
                  </a:lnTo>
                  <a:lnTo>
                    <a:pt x="840038" y="759459"/>
                  </a:lnTo>
                  <a:lnTo>
                    <a:pt x="784481" y="807225"/>
                  </a:lnTo>
                  <a:lnTo>
                    <a:pt x="724890" y="833735"/>
                  </a:lnTo>
                  <a:lnTo>
                    <a:pt x="696173" y="836314"/>
                  </a:lnTo>
                  <a:close/>
                </a:path>
                <a:path w="907415" h="967104">
                  <a:moveTo>
                    <a:pt x="74640" y="966596"/>
                  </a:moveTo>
                  <a:lnTo>
                    <a:pt x="32960" y="931493"/>
                  </a:lnTo>
                  <a:lnTo>
                    <a:pt x="15688" y="885850"/>
                  </a:lnTo>
                  <a:lnTo>
                    <a:pt x="4635" y="839852"/>
                  </a:lnTo>
                  <a:lnTo>
                    <a:pt x="0" y="794595"/>
                  </a:lnTo>
                  <a:lnTo>
                    <a:pt x="1981" y="751172"/>
                  </a:lnTo>
                  <a:lnTo>
                    <a:pt x="10779" y="710679"/>
                  </a:lnTo>
                  <a:lnTo>
                    <a:pt x="26593" y="674208"/>
                  </a:lnTo>
                  <a:lnTo>
                    <a:pt x="49623" y="642855"/>
                  </a:lnTo>
                  <a:lnTo>
                    <a:pt x="80066" y="617714"/>
                  </a:lnTo>
                  <a:lnTo>
                    <a:pt x="118124" y="599878"/>
                  </a:lnTo>
                  <a:lnTo>
                    <a:pt x="168183" y="585916"/>
                  </a:lnTo>
                  <a:lnTo>
                    <a:pt x="198774" y="584902"/>
                  </a:lnTo>
                  <a:lnTo>
                    <a:pt x="218036" y="595968"/>
                  </a:lnTo>
                  <a:lnTo>
                    <a:pt x="234107" y="618244"/>
                  </a:lnTo>
                  <a:lnTo>
                    <a:pt x="255127" y="650860"/>
                  </a:lnTo>
                  <a:lnTo>
                    <a:pt x="289234" y="692950"/>
                  </a:lnTo>
                  <a:lnTo>
                    <a:pt x="302970" y="717485"/>
                  </a:lnTo>
                  <a:lnTo>
                    <a:pt x="305224" y="747035"/>
                  </a:lnTo>
                  <a:lnTo>
                    <a:pt x="297607" y="779952"/>
                  </a:lnTo>
                  <a:lnTo>
                    <a:pt x="259205" y="849288"/>
                  </a:lnTo>
                  <a:lnTo>
                    <a:pt x="231641" y="882410"/>
                  </a:lnTo>
                  <a:lnTo>
                    <a:pt x="200650" y="912302"/>
                  </a:lnTo>
                  <a:lnTo>
                    <a:pt x="167844" y="937316"/>
                  </a:lnTo>
                  <a:lnTo>
                    <a:pt x="103228" y="966112"/>
                  </a:lnTo>
                  <a:lnTo>
                    <a:pt x="74640" y="966596"/>
                  </a:lnTo>
                  <a:close/>
                </a:path>
              </a:pathLst>
            </a:custGeom>
            <a:solidFill>
              <a:srgbClr val="EC4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0" y="3086100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459</Words>
  <Application>Microsoft Office PowerPoint</Application>
  <PresentationFormat>Произвольный</PresentationFormat>
  <Paragraphs>44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Слайд 1</vt:lpstr>
      <vt:lpstr>Актуальность</vt:lpstr>
      <vt:lpstr>Слайд 3</vt:lpstr>
      <vt:lpstr>Слайд 4</vt:lpstr>
      <vt:lpstr>Система работы «Мобильной школы для родителей детей-инвалидов»:</vt:lpstr>
      <vt:lpstr>Слайд 6</vt:lpstr>
      <vt:lpstr>Слайд 7</vt:lpstr>
      <vt:lpstr>Слайд 8</vt:lpstr>
      <vt:lpstr>Мультидисциплинарная бригада разнопрофильных специалистов проводит консультации, тренинги,  мастер-классы, практикумы, где обсуждаются проблемы,  даются  рекомендации, учат создавать дома  развивающую  среду, пользоваться техническими средствами реабилитации. </vt:lpstr>
      <vt:lpstr> В ходе повторных бесед и консультаций выявлена положительная  динамика в развитии детей-инвалидов и внутрисемейных отношений.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Мобильная школа для родителей</dc:title>
  <dc:creator>Ксения Каренгина</dc:creator>
  <cp:keywords>DAE3paO0jbg,BAE3pVI7JjQ</cp:keywords>
  <cp:lastModifiedBy>ПК1</cp:lastModifiedBy>
  <cp:revision>44</cp:revision>
  <dcterms:created xsi:type="dcterms:W3CDTF">2022-07-29T03:05:50Z</dcterms:created>
  <dcterms:modified xsi:type="dcterms:W3CDTF">2023-01-30T09:26:02Z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2022-04-08T00:00:00Z</vt:filetime>
  </property>
  <property fmtid="{D5CDD505-2E9C-101B-9397-08002B2CF9AE}" pid="3" name="Creator">
    <vt:lpwstr>Canva</vt:lpwstr>
  </property>
  <property fmtid="{D5CDD505-2E9C-101B-9397-08002B2CF9AE}" pid="4" name="LastSaved">
    <vt:filetime>2022-07-29T00:00:00Z</vt:filetime>
  </property>
</Properties>
</file>