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0CA86-B979-4270-AA99-4CC6CE1EEFC1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32F87-9F28-4368-8BE4-7EA6CD316A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714488"/>
            <a:ext cx="4143404" cy="385765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Практика: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REK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Спорт: спорт рекордов – становление и совершенствование  спортивных рекордов всей семьей.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 привлечение населения г.о. Семеновский к систематическим занятиям физической культурой и спортом, в том числе семьи стоящие  на учете в ПДН и КДН.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386044" cy="172115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/>
              <a:t>Нижегородская область-</a:t>
            </a:r>
            <a:br>
              <a:rPr lang="ru-RU" sz="3600" dirty="0" smtClean="0"/>
            </a:br>
            <a:r>
              <a:rPr lang="ru-RU" sz="3600" dirty="0" smtClean="0"/>
              <a:t>город Семенов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027" name="Picture 3" descr="C:\Users\user\Downloads\Blank_2_Grids_Coll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071810"/>
            <a:ext cx="3286148" cy="3143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906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596" y="214290"/>
            <a:ext cx="7115204" cy="292895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Главные результаты практики</a:t>
            </a:r>
          </a:p>
          <a:p>
            <a:r>
              <a:rPr lang="ru-RU" dirty="0" smtClean="0"/>
              <a:t>1. Участие приняли 184 семьи, 446 человек, из них 24 семьи, стоящие на учете в ПДН и КДН.</a:t>
            </a:r>
          </a:p>
          <a:p>
            <a:r>
              <a:rPr lang="ru-RU" dirty="0" smtClean="0"/>
              <a:t>2. 202 человека продолжили заниматься физической культурой и спортом.</a:t>
            </a:r>
          </a:p>
          <a:p>
            <a:r>
              <a:rPr lang="ru-RU" dirty="0" smtClean="0"/>
              <a:t>3. За один год реализации практики проведено 38 массовых мероприятий.</a:t>
            </a:r>
          </a:p>
          <a:p>
            <a:r>
              <a:rPr lang="ru-RU" dirty="0" smtClean="0"/>
              <a:t>4. Создана единая система по привлечению жителей к занятиям спортом.</a:t>
            </a:r>
          </a:p>
          <a:p>
            <a:endParaRPr lang="ru-RU" dirty="0" smtClean="0"/>
          </a:p>
          <a:p>
            <a:r>
              <a:rPr lang="ru-RU" dirty="0" smtClean="0"/>
              <a:t>Подведение итогов практики. Награждение семей: на общегородском празднике «День, семьи, любви и верности», вручение благодарственных писем родителям на рабочих местах, детям в детских садах и учреждениях образования. Предоставление 184 абонемента на посещение бассейна всей семьей на 2 месяца.</a:t>
            </a:r>
            <a:endParaRPr lang="ru-RU" dirty="0"/>
          </a:p>
        </p:txBody>
      </p:sp>
      <p:pic>
        <p:nvPicPr>
          <p:cNvPr id="11265" name="Picture 1" descr="C:\Users\user\Desktop\Кокурс Царева Л.А\Орлова\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928934"/>
            <a:ext cx="7072362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067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548680"/>
            <a:ext cx="6932240" cy="3166072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" indent="0">
              <a:buNone/>
            </a:pPr>
            <a:r>
              <a:rPr lang="ru-RU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1. Определить физические способности детей и родителей.</a:t>
            </a:r>
          </a:p>
          <a:p>
            <a:pPr marL="45720" indent="0">
              <a:buNone/>
            </a:pPr>
            <a:r>
              <a:rPr lang="ru-RU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2. Сплотить семью в спортивную династию.</a:t>
            </a:r>
          </a:p>
          <a:p>
            <a:pPr marL="45720" indent="0">
              <a:buNone/>
            </a:pPr>
            <a:r>
              <a:rPr lang="ru-RU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3. Показать личный прием родителей в занятиях спортом.</a:t>
            </a:r>
          </a:p>
          <a:p>
            <a:pPr marL="45720" indent="0">
              <a:buNone/>
            </a:pPr>
            <a:r>
              <a:rPr lang="ru-RU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4. Реализовать спортивные проекты «Спорт-родители», «Наставник в спорте», «Спортивное лето».</a:t>
            </a:r>
          </a:p>
          <a:p>
            <a:pPr marL="45720" indent="0">
              <a:buNone/>
            </a:pPr>
            <a:r>
              <a:rPr lang="ru-RU" sz="2400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5. Установить семейные спортивные рекорды.</a:t>
            </a:r>
          </a:p>
          <a:p>
            <a:pPr marL="45720" indent="0">
              <a:buNone/>
            </a:pPr>
            <a:endParaRPr lang="ru-RU" sz="2800" dirty="0" smtClean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800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71876"/>
            <a:ext cx="657229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1660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214290"/>
            <a:ext cx="6400800" cy="389797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chemeClr val="tx1"/>
                </a:solidFill>
              </a:rPr>
              <a:t>Шаг №1 </a:t>
            </a:r>
          </a:p>
          <a:p>
            <a:pPr marL="4572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1. Проведение ежедневных оздоровительных зарядок в домашних условиях в онлайн режиме под руководством тренера спортивной школы. Время проведения: 6-30-6-50. Ежедневно.</a:t>
            </a:r>
          </a:p>
          <a:p>
            <a:pPr marL="45720" indent="0">
              <a:buNone/>
            </a:pPr>
            <a:endParaRPr lang="ru-RU" sz="280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357430"/>
            <a:ext cx="571504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76714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285752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3571876"/>
            <a:ext cx="285752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28604"/>
            <a:ext cx="39624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8471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0"/>
            <a:ext cx="7818092" cy="3846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Шаг №2</a:t>
            </a:r>
          </a:p>
          <a:p>
            <a:pPr algn="ctr"/>
            <a:r>
              <a:rPr lang="ru-RU" sz="2000" dirty="0" smtClean="0"/>
              <a:t>Проведение совместных тренировочных занятий (</a:t>
            </a:r>
            <a:r>
              <a:rPr lang="ru-RU" sz="2000" dirty="0" err="1" smtClean="0"/>
              <a:t>дети+родители</a:t>
            </a:r>
            <a:r>
              <a:rPr lang="ru-RU" sz="2000" dirty="0" smtClean="0"/>
              <a:t>) по направлениям: стретчинг, </a:t>
            </a:r>
            <a:r>
              <a:rPr lang="ru-RU" sz="2000" dirty="0" err="1" smtClean="0"/>
              <a:t>джампинг</a:t>
            </a:r>
            <a:r>
              <a:rPr lang="ru-RU" sz="2000" dirty="0" smtClean="0"/>
              <a:t>, комбинированные тренировки, силовые тренировки, фитнес, аэробика на приспособленных спортивных объектах г.о. Семеновский в том числе в сельской местности: спортивные многофункциональные площадки, спортивные уличные площадки с установкой тренажеров, парковая зона, городской стадион.                                                              Кратность проведения –  2 раза в неделю по 60 минут.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357562"/>
            <a:ext cx="6072230" cy="318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6047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окурс Царева Л.А\Смирнов\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29322" cy="2857496"/>
          </a:xfrm>
          <a:prstGeom prst="rect">
            <a:avLst/>
          </a:prstGeom>
          <a:noFill/>
        </p:spPr>
      </p:pic>
      <p:pic>
        <p:nvPicPr>
          <p:cNvPr id="6146" name="Picture 2" descr="C:\Users\user\Desktop\Кокурс Царева Л.А\Орлова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928934"/>
            <a:ext cx="4643470" cy="3786182"/>
          </a:xfrm>
          <a:prstGeom prst="rect">
            <a:avLst/>
          </a:prstGeom>
          <a:noFill/>
        </p:spPr>
      </p:pic>
      <p:pic>
        <p:nvPicPr>
          <p:cNvPr id="6147" name="Picture 3" descr="C:\Users\user\Desktop\Кокурс Царева Л.А\Орлова\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500174"/>
            <a:ext cx="4071934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045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0"/>
            <a:ext cx="7391744" cy="3735368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smtClean="0"/>
              <a:t> Шаг №3</a:t>
            </a:r>
          </a:p>
          <a:p>
            <a:pPr marL="45720" indent="0" algn="ctr">
              <a:buNone/>
            </a:pPr>
            <a:r>
              <a:rPr lang="ru-RU" dirty="0" smtClean="0"/>
              <a:t>Проведение совместных спортивно-массовых  мероприятий (</a:t>
            </a:r>
            <a:r>
              <a:rPr lang="ru-RU" dirty="0" err="1" smtClean="0"/>
              <a:t>дети+родители</a:t>
            </a:r>
            <a:r>
              <a:rPr lang="ru-RU" dirty="0" smtClean="0"/>
              <a:t>), спортивных праздников, акций, фестивалей в рамках спортивных проектов.</a:t>
            </a:r>
          </a:p>
          <a:p>
            <a:pPr marL="45720" indent="0">
              <a:buNone/>
            </a:pPr>
            <a:r>
              <a:rPr lang="ru-RU" dirty="0" smtClean="0"/>
              <a:t>СПОРТ-РОДИТЕЛИ;  СПОРТИВНОЕ  ЛЕТО</a:t>
            </a: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428868"/>
            <a:ext cx="485778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C:\Users\user\Desktop\Кокурс Царева Л.А\Орлова\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28868"/>
            <a:ext cx="4429124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431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Кокурс Царева Л.А\Орлова\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13" y="142852"/>
            <a:ext cx="3933825" cy="3714776"/>
          </a:xfrm>
          <a:prstGeom prst="rect">
            <a:avLst/>
          </a:prstGeom>
          <a:noFill/>
        </p:spPr>
      </p:pic>
      <p:pic>
        <p:nvPicPr>
          <p:cNvPr id="8195" name="Picture 3" descr="C:\Users\user\Desktop\Кокурс Царева Л.А\Орлова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"/>
            <a:ext cx="4071966" cy="3643314"/>
          </a:xfrm>
          <a:prstGeom prst="rect">
            <a:avLst/>
          </a:prstGeom>
          <a:noFill/>
        </p:spPr>
      </p:pic>
      <p:pic>
        <p:nvPicPr>
          <p:cNvPr id="8197" name="Picture 5" descr="https://sun9-28.userapi.com/impg/mceXTnqti3tFJw_bfUjS78R7XnONAgnc2V1_VQ/7kyMb4Abxlo.jpg?size=1280x961&amp;quality=96&amp;sign=b309e617b08100efbf2daa337336e6c3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500438"/>
            <a:ext cx="6286512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7358114" cy="1571636"/>
          </a:xfrm>
        </p:spPr>
        <p:txBody>
          <a:bodyPr/>
          <a:lstStyle/>
          <a:p>
            <a:pPr marL="0" indent="0" algn="l">
              <a:buNone/>
            </a:pPr>
            <a:r>
              <a:rPr lang="ru-RU" sz="2200" dirty="0" smtClean="0"/>
              <a:t>НАСТАВНИК  В СПОРТЕ – тренер спортивной школы является Наставником для всей семьи, привлекая к здоровому образу жизни.</a:t>
            </a:r>
            <a:endParaRPr lang="ru-RU" sz="2200" dirty="0"/>
          </a:p>
        </p:txBody>
      </p:sp>
      <p:pic>
        <p:nvPicPr>
          <p:cNvPr id="12289" name="Picture 1" descr="C:\Users\user\Desktop\Кокурс Царева Л.А\Орлова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4429156" cy="2714644"/>
          </a:xfrm>
          <a:prstGeom prst="rect">
            <a:avLst/>
          </a:prstGeom>
          <a:noFill/>
        </p:spPr>
      </p:pic>
      <p:pic>
        <p:nvPicPr>
          <p:cNvPr id="12290" name="Picture 2" descr="C:\Users\user\Desktop\Кокурс Царева Л.А\Орлова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714752"/>
            <a:ext cx="5929354" cy="2857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749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791</TotalTime>
  <Words>347</Words>
  <Application>Microsoft Office PowerPoint</Application>
  <PresentationFormat>Экран (4:3)</PresentationFormat>
  <Paragraphs>24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Нижегородская область- город Семенов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НАСТАВНИК  В СПОРТЕ – тренер спортивной школы является Наставником для всей семьи, привлекая к здоровому образу жизни.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 «Семеновская спортивная школа «Олимп»</dc:title>
  <dc:creator>ноут</dc:creator>
  <cp:lastModifiedBy>user</cp:lastModifiedBy>
  <cp:revision>69</cp:revision>
  <dcterms:created xsi:type="dcterms:W3CDTF">2020-12-02T07:27:12Z</dcterms:created>
  <dcterms:modified xsi:type="dcterms:W3CDTF">2023-01-18T11:58:09Z</dcterms:modified>
</cp:coreProperties>
</file>