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82" r:id="rId3"/>
    <p:sldId id="284" r:id="rId4"/>
    <p:sldId id="258" r:id="rId5"/>
    <p:sldId id="287" r:id="rId6"/>
    <p:sldId id="285" r:id="rId7"/>
    <p:sldId id="292" r:id="rId8"/>
    <p:sldId id="301" r:id="rId9"/>
    <p:sldId id="305" r:id="rId10"/>
    <p:sldId id="307" r:id="rId11"/>
    <p:sldId id="308" r:id="rId12"/>
    <p:sldId id="303" r:id="rId13"/>
    <p:sldId id="304" r:id="rId14"/>
    <p:sldId id="289" r:id="rId15"/>
    <p:sldId id="309" r:id="rId16"/>
    <p:sldId id="28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267225-9C35-4A4E-8DF0-0C0B810ACD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00A33E-A005-4AB8-99D3-389C9FEA878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1, 2</a:t>
          </a:r>
        </a:p>
      </dgm:t>
    </dgm:pt>
    <dgm:pt modelId="{155AE7DA-A5D8-47C9-9A16-8438FD90D295}" type="parTrans" cxnId="{B11EC9C3-D4D9-42A8-96D0-C4184171F8A0}">
      <dgm:prSet/>
      <dgm:spPr/>
      <dgm:t>
        <a:bodyPr/>
        <a:lstStyle/>
        <a:p>
          <a:endParaRPr lang="ru-RU"/>
        </a:p>
      </dgm:t>
    </dgm:pt>
    <dgm:pt modelId="{2C190CE8-C10B-4916-9C64-1B3FEC226871}" type="sibTrans" cxnId="{B11EC9C3-D4D9-42A8-96D0-C4184171F8A0}">
      <dgm:prSet/>
      <dgm:spPr/>
      <dgm:t>
        <a:bodyPr/>
        <a:lstStyle/>
        <a:p>
          <a:endParaRPr lang="ru-RU"/>
        </a:p>
      </dgm:t>
    </dgm:pt>
    <dgm:pt modelId="{9DDFF22A-5F46-490A-87A1-48CAB6A4CF14}">
      <dgm:prSet phldrT="[Текст]"/>
      <dgm:spPr/>
      <dgm:t>
        <a:bodyPr/>
        <a:lstStyle/>
        <a:p>
          <a:r>
            <a:rPr lang="ru-RU" b="1" dirty="0" err="1"/>
            <a:t>Профдиагностика</a:t>
          </a:r>
          <a:r>
            <a:rPr lang="ru-RU" b="1" dirty="0"/>
            <a:t>, определение пути развития</a:t>
          </a:r>
        </a:p>
      </dgm:t>
    </dgm:pt>
    <dgm:pt modelId="{6BBF4763-597E-4F36-99D7-51B43A090B78}" type="parTrans" cxnId="{21CDA588-9070-473F-A503-4FF24F15818B}">
      <dgm:prSet/>
      <dgm:spPr/>
      <dgm:t>
        <a:bodyPr/>
        <a:lstStyle/>
        <a:p>
          <a:endParaRPr lang="ru-RU"/>
        </a:p>
      </dgm:t>
    </dgm:pt>
    <dgm:pt modelId="{ED2EC1E1-10BB-49C6-9280-B48A1C37DA59}" type="sibTrans" cxnId="{21CDA588-9070-473F-A503-4FF24F15818B}">
      <dgm:prSet/>
      <dgm:spPr/>
      <dgm:t>
        <a:bodyPr/>
        <a:lstStyle/>
        <a:p>
          <a:endParaRPr lang="ru-RU"/>
        </a:p>
      </dgm:t>
    </dgm:pt>
    <dgm:pt modelId="{3234A1AC-B081-4D74-B32B-4CF9D48F6ED8}">
      <dgm:prSet phldrT="[Текст]"/>
      <dgm:spPr/>
      <dgm:t>
        <a:bodyPr/>
        <a:lstStyle/>
        <a:p>
          <a:r>
            <a:rPr lang="ru-RU" b="1" dirty="0"/>
            <a:t>Психологическая поддержка. Школа «</a:t>
          </a:r>
          <a:r>
            <a:rPr lang="ru-RU" b="1" dirty="0" err="1"/>
            <a:t>Пазлы</a:t>
          </a:r>
          <a:r>
            <a:rPr lang="ru-RU" b="1" dirty="0"/>
            <a:t> жизни»</a:t>
          </a:r>
        </a:p>
      </dgm:t>
    </dgm:pt>
    <dgm:pt modelId="{3137E534-E57A-4389-A7E4-801C6B9ADDF3}" type="parTrans" cxnId="{4017A051-9FD6-4F20-A391-7FAA36B6DB15}">
      <dgm:prSet/>
      <dgm:spPr/>
      <dgm:t>
        <a:bodyPr/>
        <a:lstStyle/>
        <a:p>
          <a:endParaRPr lang="ru-RU"/>
        </a:p>
      </dgm:t>
    </dgm:pt>
    <dgm:pt modelId="{615FF99B-9113-4806-A293-ABEA6D755BF0}" type="sibTrans" cxnId="{4017A051-9FD6-4F20-A391-7FAA36B6DB15}">
      <dgm:prSet/>
      <dgm:spPr/>
      <dgm:t>
        <a:bodyPr/>
        <a:lstStyle/>
        <a:p>
          <a:endParaRPr lang="ru-RU"/>
        </a:p>
      </dgm:t>
    </dgm:pt>
    <dgm:pt modelId="{A752ECA6-AA7C-418C-BD9A-7361D46809A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3, 4</a:t>
          </a:r>
        </a:p>
      </dgm:t>
    </dgm:pt>
    <dgm:pt modelId="{415713C5-1015-4599-839B-C8C5FCF3D3B1}" type="parTrans" cxnId="{563394C4-608C-4336-8397-7B3857965F90}">
      <dgm:prSet/>
      <dgm:spPr/>
      <dgm:t>
        <a:bodyPr/>
        <a:lstStyle/>
        <a:p>
          <a:endParaRPr lang="ru-RU"/>
        </a:p>
      </dgm:t>
    </dgm:pt>
    <dgm:pt modelId="{74559930-0B68-4F34-928E-FFD28B1DBD65}" type="sibTrans" cxnId="{563394C4-608C-4336-8397-7B3857965F90}">
      <dgm:prSet/>
      <dgm:spPr/>
      <dgm:t>
        <a:bodyPr/>
        <a:lstStyle/>
        <a:p>
          <a:endParaRPr lang="ru-RU"/>
        </a:p>
      </dgm:t>
    </dgm:pt>
    <dgm:pt modelId="{AC3E4144-7E9F-4DBD-97FB-F6B4F7900DC3}">
      <dgm:prSet phldrT="[Текст]"/>
      <dgm:spPr/>
      <dgm:t>
        <a:bodyPr/>
        <a:lstStyle/>
        <a:p>
          <a:r>
            <a:rPr lang="ru-RU" b="1" dirty="0"/>
            <a:t>Формирование навыков грамотного управления семейным бюджетом</a:t>
          </a:r>
        </a:p>
      </dgm:t>
    </dgm:pt>
    <dgm:pt modelId="{1F6125A5-745D-4096-AEFE-AB3B15F756BE}" type="parTrans" cxnId="{403CED6C-D366-4A2C-85DD-249068E73F6F}">
      <dgm:prSet/>
      <dgm:spPr/>
      <dgm:t>
        <a:bodyPr/>
        <a:lstStyle/>
        <a:p>
          <a:endParaRPr lang="ru-RU"/>
        </a:p>
      </dgm:t>
    </dgm:pt>
    <dgm:pt modelId="{823F122E-FB60-459B-B0EC-E9C1B262685C}" type="sibTrans" cxnId="{403CED6C-D366-4A2C-85DD-249068E73F6F}">
      <dgm:prSet/>
      <dgm:spPr/>
      <dgm:t>
        <a:bodyPr/>
        <a:lstStyle/>
        <a:p>
          <a:endParaRPr lang="ru-RU"/>
        </a:p>
      </dgm:t>
    </dgm:pt>
    <dgm:pt modelId="{18E7391F-3500-43BA-994C-E87500F07378}">
      <dgm:prSet phldrT="[Текст]"/>
      <dgm:spPr/>
      <dgm:t>
        <a:bodyPr/>
        <a:lstStyle/>
        <a:p>
          <a:r>
            <a:rPr lang="ru-RU" b="1" dirty="0"/>
            <a:t>Обучение профессии, повышение квалификации, </a:t>
          </a:r>
          <a:r>
            <a:rPr lang="ru-RU" b="1" dirty="0" err="1"/>
            <a:t>самозанятость</a:t>
          </a:r>
          <a:r>
            <a:rPr lang="ru-RU" b="1" dirty="0"/>
            <a:t>, бизнес</a:t>
          </a:r>
        </a:p>
      </dgm:t>
    </dgm:pt>
    <dgm:pt modelId="{254811A8-8255-4E63-A934-67CC4F412EEC}" type="parTrans" cxnId="{585C94D4-460A-46F1-B3A6-7FFB44FC8F15}">
      <dgm:prSet/>
      <dgm:spPr/>
      <dgm:t>
        <a:bodyPr/>
        <a:lstStyle/>
        <a:p>
          <a:endParaRPr lang="ru-RU"/>
        </a:p>
      </dgm:t>
    </dgm:pt>
    <dgm:pt modelId="{A28C3683-AF7A-47A7-9108-A445275FC30D}" type="sibTrans" cxnId="{585C94D4-460A-46F1-B3A6-7FFB44FC8F15}">
      <dgm:prSet/>
      <dgm:spPr/>
      <dgm:t>
        <a:bodyPr/>
        <a:lstStyle/>
        <a:p>
          <a:endParaRPr lang="ru-RU"/>
        </a:p>
      </dgm:t>
    </dgm:pt>
    <dgm:pt modelId="{D79C1202-C395-480D-B75D-833C2F5F6B5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5, 6</a:t>
          </a:r>
        </a:p>
      </dgm:t>
    </dgm:pt>
    <dgm:pt modelId="{32540BC4-BBAA-4E7A-B0CD-92F5D5B96AFC}" type="parTrans" cxnId="{2B00CFB9-6C5F-4B9C-982C-ACFEB4CC1E9F}">
      <dgm:prSet/>
      <dgm:spPr/>
      <dgm:t>
        <a:bodyPr/>
        <a:lstStyle/>
        <a:p>
          <a:endParaRPr lang="ru-RU"/>
        </a:p>
      </dgm:t>
    </dgm:pt>
    <dgm:pt modelId="{22A07014-06A4-411B-9ED3-66BB1981A51F}" type="sibTrans" cxnId="{2B00CFB9-6C5F-4B9C-982C-ACFEB4CC1E9F}">
      <dgm:prSet/>
      <dgm:spPr/>
      <dgm:t>
        <a:bodyPr/>
        <a:lstStyle/>
        <a:p>
          <a:endParaRPr lang="ru-RU"/>
        </a:p>
      </dgm:t>
    </dgm:pt>
    <dgm:pt modelId="{2E08BC7C-EF0D-4A55-B3CD-3B0901672055}">
      <dgm:prSet phldrT="[Текст]"/>
      <dgm:spPr/>
      <dgm:t>
        <a:bodyPr/>
        <a:lstStyle/>
        <a:p>
          <a:r>
            <a:rPr lang="ru-RU" b="1" dirty="0"/>
            <a:t>Трудоустройство, возвращение в активную трудовую деятельность</a:t>
          </a:r>
        </a:p>
      </dgm:t>
    </dgm:pt>
    <dgm:pt modelId="{0374C9A9-F777-4A14-818B-E116DDB5FB29}" type="parTrans" cxnId="{A4422155-A188-47F5-A5C1-07B8CC04420A}">
      <dgm:prSet/>
      <dgm:spPr/>
      <dgm:t>
        <a:bodyPr/>
        <a:lstStyle/>
        <a:p>
          <a:endParaRPr lang="ru-RU"/>
        </a:p>
      </dgm:t>
    </dgm:pt>
    <dgm:pt modelId="{40B70B99-04FB-4922-93CD-6FDCDEA87218}" type="sibTrans" cxnId="{A4422155-A188-47F5-A5C1-07B8CC04420A}">
      <dgm:prSet/>
      <dgm:spPr/>
      <dgm:t>
        <a:bodyPr/>
        <a:lstStyle/>
        <a:p>
          <a:endParaRPr lang="ru-RU"/>
        </a:p>
      </dgm:t>
    </dgm:pt>
    <dgm:pt modelId="{DAC4570F-77D8-4713-8A40-C8721638C5B0}">
      <dgm:prSet phldrT="[Текст]"/>
      <dgm:spPr/>
      <dgm:t>
        <a:bodyPr/>
        <a:lstStyle/>
        <a:p>
          <a:r>
            <a:rPr lang="ru-RU" b="1" dirty="0"/>
            <a:t>Разработка технологических карт «Жизненная ситуация»</a:t>
          </a:r>
        </a:p>
      </dgm:t>
    </dgm:pt>
    <dgm:pt modelId="{148DE7E2-AB57-4607-8BF0-4CAB3D205B3F}" type="parTrans" cxnId="{7D127E35-0C87-4606-8424-69ABFB011DB9}">
      <dgm:prSet/>
      <dgm:spPr/>
      <dgm:t>
        <a:bodyPr/>
        <a:lstStyle/>
        <a:p>
          <a:endParaRPr lang="ru-RU"/>
        </a:p>
      </dgm:t>
    </dgm:pt>
    <dgm:pt modelId="{6F68F788-6E6D-43B3-A69A-2F57705FBEF9}" type="sibTrans" cxnId="{7D127E35-0C87-4606-8424-69ABFB011DB9}">
      <dgm:prSet/>
      <dgm:spPr/>
      <dgm:t>
        <a:bodyPr/>
        <a:lstStyle/>
        <a:p>
          <a:endParaRPr lang="ru-RU"/>
        </a:p>
      </dgm:t>
    </dgm:pt>
    <dgm:pt modelId="{E7C869A0-E151-423A-A623-9C82AEF91311}" type="pres">
      <dgm:prSet presAssocID="{BF267225-9C35-4A4E-8DF0-0C0B810ACDAC}" presName="linearFlow" presStyleCnt="0">
        <dgm:presLayoutVars>
          <dgm:dir/>
          <dgm:animLvl val="lvl"/>
          <dgm:resizeHandles val="exact"/>
        </dgm:presLayoutVars>
      </dgm:prSet>
      <dgm:spPr/>
    </dgm:pt>
    <dgm:pt modelId="{3184851A-4A2F-4231-BE17-18246B74C419}" type="pres">
      <dgm:prSet presAssocID="{F300A33E-A005-4AB8-99D3-389C9FEA878A}" presName="composite" presStyleCnt="0"/>
      <dgm:spPr/>
    </dgm:pt>
    <dgm:pt modelId="{BE08FB45-3983-4A6D-9F32-95CCE04D7F4D}" type="pres">
      <dgm:prSet presAssocID="{F300A33E-A005-4AB8-99D3-389C9FEA878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77A5AAF-DCBD-4150-802E-F1BAD8815B1B}" type="pres">
      <dgm:prSet presAssocID="{F300A33E-A005-4AB8-99D3-389C9FEA878A}" presName="descendantText" presStyleLbl="alignAcc1" presStyleIdx="0" presStyleCnt="3">
        <dgm:presLayoutVars>
          <dgm:bulletEnabled val="1"/>
        </dgm:presLayoutVars>
      </dgm:prSet>
      <dgm:spPr/>
    </dgm:pt>
    <dgm:pt modelId="{606551B5-446A-46D2-8A52-F5C504188F09}" type="pres">
      <dgm:prSet presAssocID="{2C190CE8-C10B-4916-9C64-1B3FEC226871}" presName="sp" presStyleCnt="0"/>
      <dgm:spPr/>
    </dgm:pt>
    <dgm:pt modelId="{17528773-ECBE-4C65-840C-635BDEBAB316}" type="pres">
      <dgm:prSet presAssocID="{A752ECA6-AA7C-418C-BD9A-7361D46809AA}" presName="composite" presStyleCnt="0"/>
      <dgm:spPr/>
    </dgm:pt>
    <dgm:pt modelId="{96B7EF71-2312-4586-B1EE-C26AD5149E6A}" type="pres">
      <dgm:prSet presAssocID="{A752ECA6-AA7C-418C-BD9A-7361D46809A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164DE61-BCB7-4D2E-80B1-785136070478}" type="pres">
      <dgm:prSet presAssocID="{A752ECA6-AA7C-418C-BD9A-7361D46809AA}" presName="descendantText" presStyleLbl="alignAcc1" presStyleIdx="1" presStyleCnt="3">
        <dgm:presLayoutVars>
          <dgm:bulletEnabled val="1"/>
        </dgm:presLayoutVars>
      </dgm:prSet>
      <dgm:spPr/>
    </dgm:pt>
    <dgm:pt modelId="{4C1113F0-4C53-4250-A0DF-5293F36F5695}" type="pres">
      <dgm:prSet presAssocID="{74559930-0B68-4F34-928E-FFD28B1DBD65}" presName="sp" presStyleCnt="0"/>
      <dgm:spPr/>
    </dgm:pt>
    <dgm:pt modelId="{3DF9DE69-B45A-4DA6-97C5-1AFC3F429001}" type="pres">
      <dgm:prSet presAssocID="{D79C1202-C395-480D-B75D-833C2F5F6B58}" presName="composite" presStyleCnt="0"/>
      <dgm:spPr/>
    </dgm:pt>
    <dgm:pt modelId="{6E81FF69-717E-49C8-9295-1E18ACD1839E}" type="pres">
      <dgm:prSet presAssocID="{D79C1202-C395-480D-B75D-833C2F5F6B5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12AA011-68FA-49A0-B3AF-CE7C28CA8899}" type="pres">
      <dgm:prSet presAssocID="{D79C1202-C395-480D-B75D-833C2F5F6B5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675590A-DD77-4161-8673-C8364D1F5C2D}" type="presOf" srcId="{D79C1202-C395-480D-B75D-833C2F5F6B58}" destId="{6E81FF69-717E-49C8-9295-1E18ACD1839E}" srcOrd="0" destOrd="0" presId="urn:microsoft.com/office/officeart/2005/8/layout/chevron2"/>
    <dgm:cxn modelId="{C04C7213-F7BE-4F98-A0F9-F71C79AB5540}" type="presOf" srcId="{18E7391F-3500-43BA-994C-E87500F07378}" destId="{6164DE61-BCB7-4D2E-80B1-785136070478}" srcOrd="0" destOrd="1" presId="urn:microsoft.com/office/officeart/2005/8/layout/chevron2"/>
    <dgm:cxn modelId="{9F1A7F23-A131-457D-8A19-2688A5A0C59F}" type="presOf" srcId="{3234A1AC-B081-4D74-B32B-4CF9D48F6ED8}" destId="{677A5AAF-DCBD-4150-802E-F1BAD8815B1B}" srcOrd="0" destOrd="1" presId="urn:microsoft.com/office/officeart/2005/8/layout/chevron2"/>
    <dgm:cxn modelId="{043EE42B-06C6-4054-96F3-8F7B0CC2E7C5}" type="presOf" srcId="{A752ECA6-AA7C-418C-BD9A-7361D46809AA}" destId="{96B7EF71-2312-4586-B1EE-C26AD5149E6A}" srcOrd="0" destOrd="0" presId="urn:microsoft.com/office/officeart/2005/8/layout/chevron2"/>
    <dgm:cxn modelId="{FC0EB62F-9F77-4D7E-8AB8-55F4808B5082}" type="presOf" srcId="{9DDFF22A-5F46-490A-87A1-48CAB6A4CF14}" destId="{677A5AAF-DCBD-4150-802E-F1BAD8815B1B}" srcOrd="0" destOrd="0" presId="urn:microsoft.com/office/officeart/2005/8/layout/chevron2"/>
    <dgm:cxn modelId="{7D127E35-0C87-4606-8424-69ABFB011DB9}" srcId="{D79C1202-C395-480D-B75D-833C2F5F6B58}" destId="{DAC4570F-77D8-4713-8A40-C8721638C5B0}" srcOrd="1" destOrd="0" parTransId="{148DE7E2-AB57-4607-8BF0-4CAB3D205B3F}" sibTransId="{6F68F788-6E6D-43B3-A69A-2F57705FBEF9}"/>
    <dgm:cxn modelId="{403CED6C-D366-4A2C-85DD-249068E73F6F}" srcId="{A752ECA6-AA7C-418C-BD9A-7361D46809AA}" destId="{AC3E4144-7E9F-4DBD-97FB-F6B4F7900DC3}" srcOrd="0" destOrd="0" parTransId="{1F6125A5-745D-4096-AEFE-AB3B15F756BE}" sibTransId="{823F122E-FB60-459B-B0EC-E9C1B262685C}"/>
    <dgm:cxn modelId="{3C71B84F-8B58-49F6-B14C-1A3B61EA6E0F}" type="presOf" srcId="{F300A33E-A005-4AB8-99D3-389C9FEA878A}" destId="{BE08FB45-3983-4A6D-9F32-95CCE04D7F4D}" srcOrd="0" destOrd="0" presId="urn:microsoft.com/office/officeart/2005/8/layout/chevron2"/>
    <dgm:cxn modelId="{4017A051-9FD6-4F20-A391-7FAA36B6DB15}" srcId="{F300A33E-A005-4AB8-99D3-389C9FEA878A}" destId="{3234A1AC-B081-4D74-B32B-4CF9D48F6ED8}" srcOrd="1" destOrd="0" parTransId="{3137E534-E57A-4389-A7E4-801C6B9ADDF3}" sibTransId="{615FF99B-9113-4806-A293-ABEA6D755BF0}"/>
    <dgm:cxn modelId="{A4422155-A188-47F5-A5C1-07B8CC04420A}" srcId="{D79C1202-C395-480D-B75D-833C2F5F6B58}" destId="{2E08BC7C-EF0D-4A55-B3CD-3B0901672055}" srcOrd="0" destOrd="0" parTransId="{0374C9A9-F777-4A14-818B-E116DDB5FB29}" sibTransId="{40B70B99-04FB-4922-93CD-6FDCDEA87218}"/>
    <dgm:cxn modelId="{3714CD7E-FDA4-48A1-8095-DCB95C3443DE}" type="presOf" srcId="{DAC4570F-77D8-4713-8A40-C8721638C5B0}" destId="{B12AA011-68FA-49A0-B3AF-CE7C28CA8899}" srcOrd="0" destOrd="1" presId="urn:microsoft.com/office/officeart/2005/8/layout/chevron2"/>
    <dgm:cxn modelId="{21CDA588-9070-473F-A503-4FF24F15818B}" srcId="{F300A33E-A005-4AB8-99D3-389C9FEA878A}" destId="{9DDFF22A-5F46-490A-87A1-48CAB6A4CF14}" srcOrd="0" destOrd="0" parTransId="{6BBF4763-597E-4F36-99D7-51B43A090B78}" sibTransId="{ED2EC1E1-10BB-49C6-9280-B48A1C37DA59}"/>
    <dgm:cxn modelId="{2B00CFB9-6C5F-4B9C-982C-ACFEB4CC1E9F}" srcId="{BF267225-9C35-4A4E-8DF0-0C0B810ACDAC}" destId="{D79C1202-C395-480D-B75D-833C2F5F6B58}" srcOrd="2" destOrd="0" parTransId="{32540BC4-BBAA-4E7A-B0CD-92F5D5B96AFC}" sibTransId="{22A07014-06A4-411B-9ED3-66BB1981A51F}"/>
    <dgm:cxn modelId="{B11EC9C3-D4D9-42A8-96D0-C4184171F8A0}" srcId="{BF267225-9C35-4A4E-8DF0-0C0B810ACDAC}" destId="{F300A33E-A005-4AB8-99D3-389C9FEA878A}" srcOrd="0" destOrd="0" parTransId="{155AE7DA-A5D8-47C9-9A16-8438FD90D295}" sibTransId="{2C190CE8-C10B-4916-9C64-1B3FEC226871}"/>
    <dgm:cxn modelId="{563394C4-608C-4336-8397-7B3857965F90}" srcId="{BF267225-9C35-4A4E-8DF0-0C0B810ACDAC}" destId="{A752ECA6-AA7C-418C-BD9A-7361D46809AA}" srcOrd="1" destOrd="0" parTransId="{415713C5-1015-4599-839B-C8C5FCF3D3B1}" sibTransId="{74559930-0B68-4F34-928E-FFD28B1DBD65}"/>
    <dgm:cxn modelId="{53697DC5-2BB2-4FCB-83F5-ED6F2FF8BC7D}" type="presOf" srcId="{AC3E4144-7E9F-4DBD-97FB-F6B4F7900DC3}" destId="{6164DE61-BCB7-4D2E-80B1-785136070478}" srcOrd="0" destOrd="0" presId="urn:microsoft.com/office/officeart/2005/8/layout/chevron2"/>
    <dgm:cxn modelId="{585C94D4-460A-46F1-B3A6-7FFB44FC8F15}" srcId="{A752ECA6-AA7C-418C-BD9A-7361D46809AA}" destId="{18E7391F-3500-43BA-994C-E87500F07378}" srcOrd="1" destOrd="0" parTransId="{254811A8-8255-4E63-A934-67CC4F412EEC}" sibTransId="{A28C3683-AF7A-47A7-9108-A445275FC30D}"/>
    <dgm:cxn modelId="{DE3D66D7-7376-49A7-91F0-CBE9F535F620}" type="presOf" srcId="{BF267225-9C35-4A4E-8DF0-0C0B810ACDAC}" destId="{E7C869A0-E151-423A-A623-9C82AEF91311}" srcOrd="0" destOrd="0" presId="urn:microsoft.com/office/officeart/2005/8/layout/chevron2"/>
    <dgm:cxn modelId="{73EA9AFA-1D0A-49DB-BED0-0124F5656E77}" type="presOf" srcId="{2E08BC7C-EF0D-4A55-B3CD-3B0901672055}" destId="{B12AA011-68FA-49A0-B3AF-CE7C28CA8899}" srcOrd="0" destOrd="0" presId="urn:microsoft.com/office/officeart/2005/8/layout/chevron2"/>
    <dgm:cxn modelId="{35C556C7-9E56-4A1E-8005-336336D3BB98}" type="presParOf" srcId="{E7C869A0-E151-423A-A623-9C82AEF91311}" destId="{3184851A-4A2F-4231-BE17-18246B74C419}" srcOrd="0" destOrd="0" presId="urn:microsoft.com/office/officeart/2005/8/layout/chevron2"/>
    <dgm:cxn modelId="{A6A0E08D-F958-4166-A1B7-005A1F02F5BD}" type="presParOf" srcId="{3184851A-4A2F-4231-BE17-18246B74C419}" destId="{BE08FB45-3983-4A6D-9F32-95CCE04D7F4D}" srcOrd="0" destOrd="0" presId="urn:microsoft.com/office/officeart/2005/8/layout/chevron2"/>
    <dgm:cxn modelId="{36E9717C-A692-4883-9339-B3B3E9E9B23F}" type="presParOf" srcId="{3184851A-4A2F-4231-BE17-18246B74C419}" destId="{677A5AAF-DCBD-4150-802E-F1BAD8815B1B}" srcOrd="1" destOrd="0" presId="urn:microsoft.com/office/officeart/2005/8/layout/chevron2"/>
    <dgm:cxn modelId="{45C6B5F6-82F1-41DB-B929-E418A8D88621}" type="presParOf" srcId="{E7C869A0-E151-423A-A623-9C82AEF91311}" destId="{606551B5-446A-46D2-8A52-F5C504188F09}" srcOrd="1" destOrd="0" presId="urn:microsoft.com/office/officeart/2005/8/layout/chevron2"/>
    <dgm:cxn modelId="{08415340-4FAF-4B91-A5C9-B6A7B8B1C825}" type="presParOf" srcId="{E7C869A0-E151-423A-A623-9C82AEF91311}" destId="{17528773-ECBE-4C65-840C-635BDEBAB316}" srcOrd="2" destOrd="0" presId="urn:microsoft.com/office/officeart/2005/8/layout/chevron2"/>
    <dgm:cxn modelId="{772F5CBD-568D-4E4B-B9FB-DB78A62EDD70}" type="presParOf" srcId="{17528773-ECBE-4C65-840C-635BDEBAB316}" destId="{96B7EF71-2312-4586-B1EE-C26AD5149E6A}" srcOrd="0" destOrd="0" presId="urn:microsoft.com/office/officeart/2005/8/layout/chevron2"/>
    <dgm:cxn modelId="{68BFB74F-EF92-41E5-84C5-F9B2D74B3E8A}" type="presParOf" srcId="{17528773-ECBE-4C65-840C-635BDEBAB316}" destId="{6164DE61-BCB7-4D2E-80B1-785136070478}" srcOrd="1" destOrd="0" presId="urn:microsoft.com/office/officeart/2005/8/layout/chevron2"/>
    <dgm:cxn modelId="{E191E8E8-0C80-419A-9450-0666C507E46A}" type="presParOf" srcId="{E7C869A0-E151-423A-A623-9C82AEF91311}" destId="{4C1113F0-4C53-4250-A0DF-5293F36F5695}" srcOrd="3" destOrd="0" presId="urn:microsoft.com/office/officeart/2005/8/layout/chevron2"/>
    <dgm:cxn modelId="{4D3A4DFD-5392-4986-A6B3-075F75B8451E}" type="presParOf" srcId="{E7C869A0-E151-423A-A623-9C82AEF91311}" destId="{3DF9DE69-B45A-4DA6-97C5-1AFC3F429001}" srcOrd="4" destOrd="0" presId="urn:microsoft.com/office/officeart/2005/8/layout/chevron2"/>
    <dgm:cxn modelId="{5552E035-3486-499E-9C13-EC2E60DDE113}" type="presParOf" srcId="{3DF9DE69-B45A-4DA6-97C5-1AFC3F429001}" destId="{6E81FF69-717E-49C8-9295-1E18ACD1839E}" srcOrd="0" destOrd="0" presId="urn:microsoft.com/office/officeart/2005/8/layout/chevron2"/>
    <dgm:cxn modelId="{9AA6A361-D2F9-437F-BF31-A0531F69CA19}" type="presParOf" srcId="{3DF9DE69-B45A-4DA6-97C5-1AFC3F429001}" destId="{B12AA011-68FA-49A0-B3AF-CE7C28CA88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582DBE-EB88-4788-9611-DF23B9206CD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B06B1-60F4-46A2-B5F4-0F98A080D276}">
      <dgm:prSet phldrT="[Текст]"/>
      <dgm:spPr/>
      <dgm:t>
        <a:bodyPr/>
        <a:lstStyle/>
        <a:p>
          <a:r>
            <a:rPr lang="ru-RU" dirty="0"/>
            <a:t>Юлия Горбунова</a:t>
          </a:r>
        </a:p>
      </dgm:t>
    </dgm:pt>
    <dgm:pt modelId="{E0FF8EF6-AAF9-425F-B987-DD211EC8C93E}" type="parTrans" cxnId="{9A67B47C-26C8-471B-8201-E64C38C4054B}">
      <dgm:prSet/>
      <dgm:spPr/>
      <dgm:t>
        <a:bodyPr/>
        <a:lstStyle/>
        <a:p>
          <a:endParaRPr lang="ru-RU"/>
        </a:p>
      </dgm:t>
    </dgm:pt>
    <dgm:pt modelId="{C63D0892-B6DA-4D6F-9318-7896B0EEDF8C}" type="sibTrans" cxnId="{9A67B47C-26C8-471B-8201-E64C38C4054B}">
      <dgm:prSet/>
      <dgm:spPr/>
      <dgm:t>
        <a:bodyPr/>
        <a:lstStyle/>
        <a:p>
          <a:endParaRPr lang="ru-RU"/>
        </a:p>
      </dgm:t>
    </dgm:pt>
    <dgm:pt modelId="{A9E3444F-9A2F-4492-9AF2-0210F06B3E42}">
      <dgm:prSet phldrT="[Текст]"/>
      <dgm:spPr/>
      <dgm:t>
        <a:bodyPr/>
        <a:lstStyle/>
        <a:p>
          <a:r>
            <a:rPr lang="ru-RU" dirty="0"/>
            <a:t>Владимир. Осталась без работы в период пандемии.</a:t>
          </a:r>
        </a:p>
      </dgm:t>
    </dgm:pt>
    <dgm:pt modelId="{054BD874-554D-4728-B505-2699BFA24EBC}" type="parTrans" cxnId="{DBDEF23E-5619-4D66-B0C1-E8FFCC1B6C06}">
      <dgm:prSet/>
      <dgm:spPr/>
      <dgm:t>
        <a:bodyPr/>
        <a:lstStyle/>
        <a:p>
          <a:endParaRPr lang="ru-RU"/>
        </a:p>
      </dgm:t>
    </dgm:pt>
    <dgm:pt modelId="{CE14F7D7-FEB3-4F16-8047-4395DCFD6F48}" type="sibTrans" cxnId="{DBDEF23E-5619-4D66-B0C1-E8FFCC1B6C06}">
      <dgm:prSet/>
      <dgm:spPr/>
      <dgm:t>
        <a:bodyPr/>
        <a:lstStyle/>
        <a:p>
          <a:endParaRPr lang="ru-RU"/>
        </a:p>
      </dgm:t>
    </dgm:pt>
    <dgm:pt modelId="{F68D8A58-B004-484B-A0A8-802B1B9250DB}">
      <dgm:prSet phldrT="[Текст]"/>
      <dgm:spPr/>
      <dgm:t>
        <a:bodyPr/>
        <a:lstStyle/>
        <a:p>
          <a:r>
            <a:rPr lang="ru-RU" dirty="0"/>
            <a:t>Прошла </a:t>
          </a:r>
          <a:r>
            <a:rPr lang="ru-RU" dirty="0" err="1"/>
            <a:t>профдиагностику</a:t>
          </a:r>
          <a:r>
            <a:rPr lang="ru-RU" dirty="0"/>
            <a:t>.  Предпринимательство. Работает директором магазина, приняла на работу участницу проекта.</a:t>
          </a:r>
        </a:p>
      </dgm:t>
    </dgm:pt>
    <dgm:pt modelId="{1ED22312-D030-4750-839D-0F1851F99A3C}" type="parTrans" cxnId="{ABD25E85-1AAC-44D8-9908-5AB394A85898}">
      <dgm:prSet/>
      <dgm:spPr/>
      <dgm:t>
        <a:bodyPr/>
        <a:lstStyle/>
        <a:p>
          <a:endParaRPr lang="ru-RU"/>
        </a:p>
      </dgm:t>
    </dgm:pt>
    <dgm:pt modelId="{7663CDF5-66C4-4428-A315-D258D7D72A36}" type="sibTrans" cxnId="{ABD25E85-1AAC-44D8-9908-5AB394A85898}">
      <dgm:prSet/>
      <dgm:spPr/>
      <dgm:t>
        <a:bodyPr/>
        <a:lstStyle/>
        <a:p>
          <a:endParaRPr lang="ru-RU"/>
        </a:p>
      </dgm:t>
    </dgm:pt>
    <dgm:pt modelId="{7A989400-862E-44B5-9617-9338342B93E7}">
      <dgm:prSet phldrT="[Текст]"/>
      <dgm:spPr/>
      <dgm:t>
        <a:bodyPr/>
        <a:lstStyle/>
        <a:p>
          <a:r>
            <a:rPr lang="ru-RU" dirty="0"/>
            <a:t>Юлия Михайлова</a:t>
          </a:r>
        </a:p>
      </dgm:t>
    </dgm:pt>
    <dgm:pt modelId="{5E34A57B-B1A6-4009-971A-24713C2A3680}" type="parTrans" cxnId="{D00C18C7-0D25-418E-B446-E7B6D729494F}">
      <dgm:prSet/>
      <dgm:spPr/>
      <dgm:t>
        <a:bodyPr/>
        <a:lstStyle/>
        <a:p>
          <a:endParaRPr lang="ru-RU"/>
        </a:p>
      </dgm:t>
    </dgm:pt>
    <dgm:pt modelId="{9E341C90-B3A7-49BE-B208-35249999DE04}" type="sibTrans" cxnId="{D00C18C7-0D25-418E-B446-E7B6D729494F}">
      <dgm:prSet/>
      <dgm:spPr/>
      <dgm:t>
        <a:bodyPr/>
        <a:lstStyle/>
        <a:p>
          <a:endParaRPr lang="ru-RU"/>
        </a:p>
      </dgm:t>
    </dgm:pt>
    <dgm:pt modelId="{87A0CB66-B0EC-4C23-A080-2DC949B7665A}">
      <dgm:prSet phldrT="[Текст]"/>
      <dgm:spPr/>
      <dgm:t>
        <a:bodyPr/>
        <a:lstStyle/>
        <a:p>
          <a:r>
            <a:rPr lang="ru-RU" dirty="0"/>
            <a:t>Владимир. Осталась без работы в период пандемии. </a:t>
          </a:r>
        </a:p>
      </dgm:t>
    </dgm:pt>
    <dgm:pt modelId="{448121BE-F63A-4AC3-99B4-B15D75366AD2}" type="parTrans" cxnId="{FC415AD3-D1B6-4046-BE02-C40884B6E1D2}">
      <dgm:prSet/>
      <dgm:spPr/>
      <dgm:t>
        <a:bodyPr/>
        <a:lstStyle/>
        <a:p>
          <a:endParaRPr lang="ru-RU"/>
        </a:p>
      </dgm:t>
    </dgm:pt>
    <dgm:pt modelId="{554D0506-2DE2-4563-9E52-43ABF9E6B131}" type="sibTrans" cxnId="{FC415AD3-D1B6-4046-BE02-C40884B6E1D2}">
      <dgm:prSet/>
      <dgm:spPr/>
      <dgm:t>
        <a:bodyPr/>
        <a:lstStyle/>
        <a:p>
          <a:endParaRPr lang="ru-RU"/>
        </a:p>
      </dgm:t>
    </dgm:pt>
    <dgm:pt modelId="{5AAF92EF-A418-486C-8084-B7B4475A2D65}">
      <dgm:prSet phldrT="[Текст]"/>
      <dgm:spPr/>
      <dgm:t>
        <a:bodyPr/>
        <a:lstStyle/>
        <a:p>
          <a:r>
            <a:rPr lang="ru-RU" dirty="0"/>
            <a:t>Получила консультацию от специалистов проекта. Оформила социальный контракт, получила средства.  Работает как </a:t>
          </a:r>
          <a:r>
            <a:rPr lang="ru-RU" dirty="0" err="1"/>
            <a:t>самозанятая</a:t>
          </a:r>
          <a:endParaRPr lang="ru-RU" dirty="0"/>
        </a:p>
      </dgm:t>
    </dgm:pt>
    <dgm:pt modelId="{FB7BE04B-B008-40FD-A7A0-BE205A7DF7D5}" type="parTrans" cxnId="{8A09B5FC-76FC-49D5-BDE6-658853D529C5}">
      <dgm:prSet/>
      <dgm:spPr/>
      <dgm:t>
        <a:bodyPr/>
        <a:lstStyle/>
        <a:p>
          <a:endParaRPr lang="ru-RU"/>
        </a:p>
      </dgm:t>
    </dgm:pt>
    <dgm:pt modelId="{7364B2EA-5868-4530-9FB2-2E4A160B5633}" type="sibTrans" cxnId="{8A09B5FC-76FC-49D5-BDE6-658853D529C5}">
      <dgm:prSet/>
      <dgm:spPr/>
      <dgm:t>
        <a:bodyPr/>
        <a:lstStyle/>
        <a:p>
          <a:endParaRPr lang="ru-RU"/>
        </a:p>
      </dgm:t>
    </dgm:pt>
    <dgm:pt modelId="{68A49C78-DB27-4DC7-991C-5BFBBE0691F7}">
      <dgm:prSet phldrT="[Текст]"/>
      <dgm:spPr/>
      <dgm:t>
        <a:bodyPr/>
        <a:lstStyle/>
        <a:p>
          <a:r>
            <a:rPr lang="ru-RU" dirty="0"/>
            <a:t>Мария Герасимова</a:t>
          </a:r>
        </a:p>
      </dgm:t>
    </dgm:pt>
    <dgm:pt modelId="{E1D1401D-F7EC-4A13-920B-5B7A137799C7}" type="parTrans" cxnId="{874EAD34-5DE1-434F-9793-D5F3F8CB33E3}">
      <dgm:prSet/>
      <dgm:spPr/>
      <dgm:t>
        <a:bodyPr/>
        <a:lstStyle/>
        <a:p>
          <a:endParaRPr lang="ru-RU"/>
        </a:p>
      </dgm:t>
    </dgm:pt>
    <dgm:pt modelId="{FB71419B-8122-44A2-B091-CD957A07E67F}" type="sibTrans" cxnId="{874EAD34-5DE1-434F-9793-D5F3F8CB33E3}">
      <dgm:prSet/>
      <dgm:spPr/>
      <dgm:t>
        <a:bodyPr/>
        <a:lstStyle/>
        <a:p>
          <a:endParaRPr lang="ru-RU"/>
        </a:p>
      </dgm:t>
    </dgm:pt>
    <dgm:pt modelId="{7B9C844F-DECF-4167-9E22-AB8626C3369B}">
      <dgm:prSet phldrT="[Текст]"/>
      <dgm:spPr/>
      <dgm:t>
        <a:bodyPr/>
        <a:lstStyle/>
        <a:p>
          <a:r>
            <a:rPr lang="ru-RU" dirty="0"/>
            <a:t>Вязники. Осталась без работы в пандемию. 40 лет, 3 детей. 1999 образование «пекарь» , по профессии не работала (продавец, сторож, </a:t>
          </a:r>
        </a:p>
      </dgm:t>
    </dgm:pt>
    <dgm:pt modelId="{8C0AC50D-80F6-4205-A0A0-8B34B87B53CF}" type="parTrans" cxnId="{54DFCFC7-07A3-45EC-BA78-C8F4B49B1360}">
      <dgm:prSet/>
      <dgm:spPr/>
      <dgm:t>
        <a:bodyPr/>
        <a:lstStyle/>
        <a:p>
          <a:endParaRPr lang="ru-RU"/>
        </a:p>
      </dgm:t>
    </dgm:pt>
    <dgm:pt modelId="{3C9B0A20-CA7A-4B7F-91C7-81E55474792C}" type="sibTrans" cxnId="{54DFCFC7-07A3-45EC-BA78-C8F4B49B1360}">
      <dgm:prSet/>
      <dgm:spPr/>
      <dgm:t>
        <a:bodyPr/>
        <a:lstStyle/>
        <a:p>
          <a:endParaRPr lang="ru-RU"/>
        </a:p>
      </dgm:t>
    </dgm:pt>
    <dgm:pt modelId="{553CA831-6910-439B-A619-F14DA45988C5}">
      <dgm:prSet phldrT="[Текст]"/>
      <dgm:spPr/>
      <dgm:t>
        <a:bodyPr/>
        <a:lstStyle/>
        <a:p>
          <a:r>
            <a:rPr lang="ru-RU" dirty="0"/>
            <a:t>Прошла </a:t>
          </a:r>
          <a:r>
            <a:rPr lang="ru-RU" dirty="0" err="1"/>
            <a:t>профдиагностику</a:t>
          </a:r>
          <a:r>
            <a:rPr lang="ru-RU" dirty="0"/>
            <a:t>. Рекомендации – повар. Трудоустроилась на </a:t>
          </a:r>
          <a:r>
            <a:rPr lang="ru-RU" dirty="0" err="1"/>
            <a:t>Вязниковский</a:t>
          </a:r>
          <a:r>
            <a:rPr lang="ru-RU" dirty="0"/>
            <a:t>  </a:t>
          </a:r>
          <a:r>
            <a:rPr lang="ru-RU" dirty="0" err="1"/>
            <a:t>Хлебокомбинат</a:t>
          </a:r>
          <a:r>
            <a:rPr lang="ru-RU" dirty="0"/>
            <a:t> пекарем.</a:t>
          </a:r>
        </a:p>
      </dgm:t>
    </dgm:pt>
    <dgm:pt modelId="{C719B1A6-FC9F-4BC6-A0BC-213D53A45162}" type="parTrans" cxnId="{FE277438-0D36-4366-9A7B-56072AA1BF01}">
      <dgm:prSet/>
      <dgm:spPr/>
      <dgm:t>
        <a:bodyPr/>
        <a:lstStyle/>
        <a:p>
          <a:endParaRPr lang="ru-RU"/>
        </a:p>
      </dgm:t>
    </dgm:pt>
    <dgm:pt modelId="{B3731E06-EF35-4CDD-8490-95A4B7E5E1B6}" type="sibTrans" cxnId="{FE277438-0D36-4366-9A7B-56072AA1BF01}">
      <dgm:prSet/>
      <dgm:spPr/>
      <dgm:t>
        <a:bodyPr/>
        <a:lstStyle/>
        <a:p>
          <a:endParaRPr lang="ru-RU"/>
        </a:p>
      </dgm:t>
    </dgm:pt>
    <dgm:pt modelId="{9CE29866-75A1-4E4D-9C86-BA8443808EEA}" type="pres">
      <dgm:prSet presAssocID="{92582DBE-EB88-4788-9611-DF23B9206CD7}" presName="linearFlow" presStyleCnt="0">
        <dgm:presLayoutVars>
          <dgm:dir/>
          <dgm:animLvl val="lvl"/>
          <dgm:resizeHandles val="exact"/>
        </dgm:presLayoutVars>
      </dgm:prSet>
      <dgm:spPr/>
    </dgm:pt>
    <dgm:pt modelId="{C129A59F-82E4-4950-9E3A-72D77C7A2BFD}" type="pres">
      <dgm:prSet presAssocID="{3C1B06B1-60F4-46A2-B5F4-0F98A080D276}" presName="composite" presStyleCnt="0"/>
      <dgm:spPr/>
    </dgm:pt>
    <dgm:pt modelId="{E762EBD4-CE0C-4CB7-8784-FF102DE76F7C}" type="pres">
      <dgm:prSet presAssocID="{3C1B06B1-60F4-46A2-B5F4-0F98A080D27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41DE315-D6AC-4D76-8CA5-0EF2830F8EA4}" type="pres">
      <dgm:prSet presAssocID="{3C1B06B1-60F4-46A2-B5F4-0F98A080D276}" presName="descendantText" presStyleLbl="alignAcc1" presStyleIdx="0" presStyleCnt="3">
        <dgm:presLayoutVars>
          <dgm:bulletEnabled val="1"/>
        </dgm:presLayoutVars>
      </dgm:prSet>
      <dgm:spPr/>
    </dgm:pt>
    <dgm:pt modelId="{376F30B0-A802-4558-9C90-364A6F0541B1}" type="pres">
      <dgm:prSet presAssocID="{C63D0892-B6DA-4D6F-9318-7896B0EEDF8C}" presName="sp" presStyleCnt="0"/>
      <dgm:spPr/>
    </dgm:pt>
    <dgm:pt modelId="{E8378FC1-B8CC-49BB-9E06-6E3B02DD239C}" type="pres">
      <dgm:prSet presAssocID="{7A989400-862E-44B5-9617-9338342B93E7}" presName="composite" presStyleCnt="0"/>
      <dgm:spPr/>
    </dgm:pt>
    <dgm:pt modelId="{F130DF66-6681-4358-BB1D-CC36429A23FB}" type="pres">
      <dgm:prSet presAssocID="{7A989400-862E-44B5-9617-9338342B93E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A73FF84-B0FE-4256-9A98-9BE4DC72A63D}" type="pres">
      <dgm:prSet presAssocID="{7A989400-862E-44B5-9617-9338342B93E7}" presName="descendantText" presStyleLbl="alignAcc1" presStyleIdx="1" presStyleCnt="3">
        <dgm:presLayoutVars>
          <dgm:bulletEnabled val="1"/>
        </dgm:presLayoutVars>
      </dgm:prSet>
      <dgm:spPr/>
    </dgm:pt>
    <dgm:pt modelId="{074493F0-4112-4E24-849B-43C9E2CE129C}" type="pres">
      <dgm:prSet presAssocID="{9E341C90-B3A7-49BE-B208-35249999DE04}" presName="sp" presStyleCnt="0"/>
      <dgm:spPr/>
    </dgm:pt>
    <dgm:pt modelId="{31255FD3-0B6B-4B82-AF8E-87AEE404D3A3}" type="pres">
      <dgm:prSet presAssocID="{68A49C78-DB27-4DC7-991C-5BFBBE0691F7}" presName="composite" presStyleCnt="0"/>
      <dgm:spPr/>
    </dgm:pt>
    <dgm:pt modelId="{6579A32E-77CE-47DD-8A26-2732B1845AA7}" type="pres">
      <dgm:prSet presAssocID="{68A49C78-DB27-4DC7-991C-5BFBBE0691F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BD2D77F-4CBD-495D-8182-51F3DC2897E7}" type="pres">
      <dgm:prSet presAssocID="{68A49C78-DB27-4DC7-991C-5BFBBE0691F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7CDFF19-983B-4C32-AD9E-2A04DFF53647}" type="presOf" srcId="{3C1B06B1-60F4-46A2-B5F4-0F98A080D276}" destId="{E762EBD4-CE0C-4CB7-8784-FF102DE76F7C}" srcOrd="0" destOrd="0" presId="urn:microsoft.com/office/officeart/2005/8/layout/chevron2"/>
    <dgm:cxn modelId="{5CC24A1A-DF87-4A4F-BB28-DA4A1DA7F5BE}" type="presOf" srcId="{7B9C844F-DECF-4167-9E22-AB8626C3369B}" destId="{2BD2D77F-4CBD-495D-8182-51F3DC2897E7}" srcOrd="0" destOrd="0" presId="urn:microsoft.com/office/officeart/2005/8/layout/chevron2"/>
    <dgm:cxn modelId="{874EAD34-5DE1-434F-9793-D5F3F8CB33E3}" srcId="{92582DBE-EB88-4788-9611-DF23B9206CD7}" destId="{68A49C78-DB27-4DC7-991C-5BFBBE0691F7}" srcOrd="2" destOrd="0" parTransId="{E1D1401D-F7EC-4A13-920B-5B7A137799C7}" sibTransId="{FB71419B-8122-44A2-B091-CD957A07E67F}"/>
    <dgm:cxn modelId="{FE277438-0D36-4366-9A7B-56072AA1BF01}" srcId="{68A49C78-DB27-4DC7-991C-5BFBBE0691F7}" destId="{553CA831-6910-439B-A619-F14DA45988C5}" srcOrd="1" destOrd="0" parTransId="{C719B1A6-FC9F-4BC6-A0BC-213D53A45162}" sibTransId="{B3731E06-EF35-4CDD-8490-95A4B7E5E1B6}"/>
    <dgm:cxn modelId="{DBDEF23E-5619-4D66-B0C1-E8FFCC1B6C06}" srcId="{3C1B06B1-60F4-46A2-B5F4-0F98A080D276}" destId="{A9E3444F-9A2F-4492-9AF2-0210F06B3E42}" srcOrd="0" destOrd="0" parTransId="{054BD874-554D-4728-B505-2699BFA24EBC}" sibTransId="{CE14F7D7-FEB3-4F16-8047-4395DCFD6F48}"/>
    <dgm:cxn modelId="{7785FA5F-EBB0-4C52-9C98-3EF76FE25527}" type="presOf" srcId="{68A49C78-DB27-4DC7-991C-5BFBBE0691F7}" destId="{6579A32E-77CE-47DD-8A26-2732B1845AA7}" srcOrd="0" destOrd="0" presId="urn:microsoft.com/office/officeart/2005/8/layout/chevron2"/>
    <dgm:cxn modelId="{C740184E-E9A2-464C-BA61-EB5143DEC835}" type="presOf" srcId="{87A0CB66-B0EC-4C23-A080-2DC949B7665A}" destId="{7A73FF84-B0FE-4256-9A98-9BE4DC72A63D}" srcOrd="0" destOrd="0" presId="urn:microsoft.com/office/officeart/2005/8/layout/chevron2"/>
    <dgm:cxn modelId="{45A40177-A311-4CF7-B242-49CE4E1A5D2F}" type="presOf" srcId="{553CA831-6910-439B-A619-F14DA45988C5}" destId="{2BD2D77F-4CBD-495D-8182-51F3DC2897E7}" srcOrd="0" destOrd="1" presId="urn:microsoft.com/office/officeart/2005/8/layout/chevron2"/>
    <dgm:cxn modelId="{36941D59-F82D-4997-96E2-162A11B06A2B}" type="presOf" srcId="{92582DBE-EB88-4788-9611-DF23B9206CD7}" destId="{9CE29866-75A1-4E4D-9C86-BA8443808EEA}" srcOrd="0" destOrd="0" presId="urn:microsoft.com/office/officeart/2005/8/layout/chevron2"/>
    <dgm:cxn modelId="{9A67B47C-26C8-471B-8201-E64C38C4054B}" srcId="{92582DBE-EB88-4788-9611-DF23B9206CD7}" destId="{3C1B06B1-60F4-46A2-B5F4-0F98A080D276}" srcOrd="0" destOrd="0" parTransId="{E0FF8EF6-AAF9-425F-B987-DD211EC8C93E}" sibTransId="{C63D0892-B6DA-4D6F-9318-7896B0EEDF8C}"/>
    <dgm:cxn modelId="{ABD25E85-1AAC-44D8-9908-5AB394A85898}" srcId="{3C1B06B1-60F4-46A2-B5F4-0F98A080D276}" destId="{F68D8A58-B004-484B-A0A8-802B1B9250DB}" srcOrd="1" destOrd="0" parTransId="{1ED22312-D030-4750-839D-0F1851F99A3C}" sibTransId="{7663CDF5-66C4-4428-A315-D258D7D72A36}"/>
    <dgm:cxn modelId="{4298629A-7A48-4263-8CF3-058843200A13}" type="presOf" srcId="{5AAF92EF-A418-486C-8084-B7B4475A2D65}" destId="{7A73FF84-B0FE-4256-9A98-9BE4DC72A63D}" srcOrd="0" destOrd="1" presId="urn:microsoft.com/office/officeart/2005/8/layout/chevron2"/>
    <dgm:cxn modelId="{D00C18C7-0D25-418E-B446-E7B6D729494F}" srcId="{92582DBE-EB88-4788-9611-DF23B9206CD7}" destId="{7A989400-862E-44B5-9617-9338342B93E7}" srcOrd="1" destOrd="0" parTransId="{5E34A57B-B1A6-4009-971A-24713C2A3680}" sibTransId="{9E341C90-B3A7-49BE-B208-35249999DE04}"/>
    <dgm:cxn modelId="{54DFCFC7-07A3-45EC-BA78-C8F4B49B1360}" srcId="{68A49C78-DB27-4DC7-991C-5BFBBE0691F7}" destId="{7B9C844F-DECF-4167-9E22-AB8626C3369B}" srcOrd="0" destOrd="0" parTransId="{8C0AC50D-80F6-4205-A0A0-8B34B87B53CF}" sibTransId="{3C9B0A20-CA7A-4B7F-91C7-81E55474792C}"/>
    <dgm:cxn modelId="{9C9BC7CF-AE4E-4695-9EBE-535379B59520}" type="presOf" srcId="{7A989400-862E-44B5-9617-9338342B93E7}" destId="{F130DF66-6681-4358-BB1D-CC36429A23FB}" srcOrd="0" destOrd="0" presId="urn:microsoft.com/office/officeart/2005/8/layout/chevron2"/>
    <dgm:cxn modelId="{888D7BD1-5CFA-49BB-853E-81D29CC0F9F0}" type="presOf" srcId="{A9E3444F-9A2F-4492-9AF2-0210F06B3E42}" destId="{241DE315-D6AC-4D76-8CA5-0EF2830F8EA4}" srcOrd="0" destOrd="0" presId="urn:microsoft.com/office/officeart/2005/8/layout/chevron2"/>
    <dgm:cxn modelId="{FC415AD3-D1B6-4046-BE02-C40884B6E1D2}" srcId="{7A989400-862E-44B5-9617-9338342B93E7}" destId="{87A0CB66-B0EC-4C23-A080-2DC949B7665A}" srcOrd="0" destOrd="0" parTransId="{448121BE-F63A-4AC3-99B4-B15D75366AD2}" sibTransId="{554D0506-2DE2-4563-9E52-43ABF9E6B131}"/>
    <dgm:cxn modelId="{7D2610D7-BD7B-4B3D-8598-FD91E7238778}" type="presOf" srcId="{F68D8A58-B004-484B-A0A8-802B1B9250DB}" destId="{241DE315-D6AC-4D76-8CA5-0EF2830F8EA4}" srcOrd="0" destOrd="1" presId="urn:microsoft.com/office/officeart/2005/8/layout/chevron2"/>
    <dgm:cxn modelId="{8A09B5FC-76FC-49D5-BDE6-658853D529C5}" srcId="{7A989400-862E-44B5-9617-9338342B93E7}" destId="{5AAF92EF-A418-486C-8084-B7B4475A2D65}" srcOrd="1" destOrd="0" parTransId="{FB7BE04B-B008-40FD-A7A0-BE205A7DF7D5}" sibTransId="{7364B2EA-5868-4530-9FB2-2E4A160B5633}"/>
    <dgm:cxn modelId="{1C40E989-0580-44F9-BADA-D4B57A0B6A75}" type="presParOf" srcId="{9CE29866-75A1-4E4D-9C86-BA8443808EEA}" destId="{C129A59F-82E4-4950-9E3A-72D77C7A2BFD}" srcOrd="0" destOrd="0" presId="urn:microsoft.com/office/officeart/2005/8/layout/chevron2"/>
    <dgm:cxn modelId="{25FB28F9-0B67-411F-AE74-99ED635DA6E3}" type="presParOf" srcId="{C129A59F-82E4-4950-9E3A-72D77C7A2BFD}" destId="{E762EBD4-CE0C-4CB7-8784-FF102DE76F7C}" srcOrd="0" destOrd="0" presId="urn:microsoft.com/office/officeart/2005/8/layout/chevron2"/>
    <dgm:cxn modelId="{55DCF014-F44C-4805-B66F-25F5E0679DA0}" type="presParOf" srcId="{C129A59F-82E4-4950-9E3A-72D77C7A2BFD}" destId="{241DE315-D6AC-4D76-8CA5-0EF2830F8EA4}" srcOrd="1" destOrd="0" presId="urn:microsoft.com/office/officeart/2005/8/layout/chevron2"/>
    <dgm:cxn modelId="{43FECE2F-6919-4133-B364-3434752AB8E8}" type="presParOf" srcId="{9CE29866-75A1-4E4D-9C86-BA8443808EEA}" destId="{376F30B0-A802-4558-9C90-364A6F0541B1}" srcOrd="1" destOrd="0" presId="urn:microsoft.com/office/officeart/2005/8/layout/chevron2"/>
    <dgm:cxn modelId="{C5446BF5-6CC7-47E8-8908-578420F93149}" type="presParOf" srcId="{9CE29866-75A1-4E4D-9C86-BA8443808EEA}" destId="{E8378FC1-B8CC-49BB-9E06-6E3B02DD239C}" srcOrd="2" destOrd="0" presId="urn:microsoft.com/office/officeart/2005/8/layout/chevron2"/>
    <dgm:cxn modelId="{B47CB3EB-D3A3-4446-B685-6C685A0B28B9}" type="presParOf" srcId="{E8378FC1-B8CC-49BB-9E06-6E3B02DD239C}" destId="{F130DF66-6681-4358-BB1D-CC36429A23FB}" srcOrd="0" destOrd="0" presId="urn:microsoft.com/office/officeart/2005/8/layout/chevron2"/>
    <dgm:cxn modelId="{5C0E5E1C-6FBE-47E1-B1E9-4DA5D47DB7FF}" type="presParOf" srcId="{E8378FC1-B8CC-49BB-9E06-6E3B02DD239C}" destId="{7A73FF84-B0FE-4256-9A98-9BE4DC72A63D}" srcOrd="1" destOrd="0" presId="urn:microsoft.com/office/officeart/2005/8/layout/chevron2"/>
    <dgm:cxn modelId="{255646AB-EB2B-4969-834E-90BDB15E1EA3}" type="presParOf" srcId="{9CE29866-75A1-4E4D-9C86-BA8443808EEA}" destId="{074493F0-4112-4E24-849B-43C9E2CE129C}" srcOrd="3" destOrd="0" presId="urn:microsoft.com/office/officeart/2005/8/layout/chevron2"/>
    <dgm:cxn modelId="{CE32CAFA-9D24-42CC-BABA-5FCCC6492EA1}" type="presParOf" srcId="{9CE29866-75A1-4E4D-9C86-BA8443808EEA}" destId="{31255FD3-0B6B-4B82-AF8E-87AEE404D3A3}" srcOrd="4" destOrd="0" presId="urn:microsoft.com/office/officeart/2005/8/layout/chevron2"/>
    <dgm:cxn modelId="{6D69728C-1CDB-4C28-99BB-743CC5A81584}" type="presParOf" srcId="{31255FD3-0B6B-4B82-AF8E-87AEE404D3A3}" destId="{6579A32E-77CE-47DD-8A26-2732B1845AA7}" srcOrd="0" destOrd="0" presId="urn:microsoft.com/office/officeart/2005/8/layout/chevron2"/>
    <dgm:cxn modelId="{9C7AC4C2-2B2E-4E46-AC0C-3A305BE970FE}" type="presParOf" srcId="{31255FD3-0B6B-4B82-AF8E-87AEE404D3A3}" destId="{2BD2D77F-4CBD-495D-8182-51F3DC2897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41494-D2B4-43F9-BDA2-89CB9C41D61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F1B93B-882D-48A2-ABA5-FDF6F097D942}">
      <dgm:prSet phldrT="[Текст]" custT="1"/>
      <dgm:spPr/>
      <dgm:t>
        <a:bodyPr/>
        <a:lstStyle/>
        <a:p>
          <a:r>
            <a:rPr lang="ru-RU" sz="1600" dirty="0" err="1"/>
            <a:t>Вахромеева</a:t>
          </a:r>
          <a:endParaRPr lang="ru-RU" sz="1600" dirty="0"/>
        </a:p>
        <a:p>
          <a:r>
            <a:rPr lang="ru-RU" sz="1600" dirty="0"/>
            <a:t>Наталья</a:t>
          </a:r>
        </a:p>
      </dgm:t>
    </dgm:pt>
    <dgm:pt modelId="{08264CEB-A207-4178-A16B-6B71DB1491C4}" type="parTrans" cxnId="{414A2581-8A06-4A26-86E7-5F59A5CE95C2}">
      <dgm:prSet/>
      <dgm:spPr/>
      <dgm:t>
        <a:bodyPr/>
        <a:lstStyle/>
        <a:p>
          <a:endParaRPr lang="ru-RU"/>
        </a:p>
      </dgm:t>
    </dgm:pt>
    <dgm:pt modelId="{159E03A7-3A7B-4D4A-AF57-8F869464F4F7}" type="sibTrans" cxnId="{414A2581-8A06-4A26-86E7-5F59A5CE95C2}">
      <dgm:prSet/>
      <dgm:spPr/>
      <dgm:t>
        <a:bodyPr/>
        <a:lstStyle/>
        <a:p>
          <a:endParaRPr lang="ru-RU"/>
        </a:p>
      </dgm:t>
    </dgm:pt>
    <dgm:pt modelId="{26F0ECF5-DCE0-4B35-8358-FE97A91951A6}">
      <dgm:prSet phldrT="[Текст]"/>
      <dgm:spPr/>
      <dgm:t>
        <a:bodyPr/>
        <a:lstStyle/>
        <a:p>
          <a:r>
            <a:rPr lang="ru-RU" dirty="0"/>
            <a:t>Вязники. В период пандемии осталась без работы. 36 лет, 2 детей </a:t>
          </a:r>
        </a:p>
      </dgm:t>
    </dgm:pt>
    <dgm:pt modelId="{56834A5D-14E4-4B1C-85C5-50BF1D3EC1FB}" type="parTrans" cxnId="{D9A12867-F39E-4CD1-8F80-B4519702D5FE}">
      <dgm:prSet/>
      <dgm:spPr/>
      <dgm:t>
        <a:bodyPr/>
        <a:lstStyle/>
        <a:p>
          <a:endParaRPr lang="ru-RU"/>
        </a:p>
      </dgm:t>
    </dgm:pt>
    <dgm:pt modelId="{246CB83E-3D93-4AA4-B222-B79EFD79FB4C}" type="sibTrans" cxnId="{D9A12867-F39E-4CD1-8F80-B4519702D5FE}">
      <dgm:prSet/>
      <dgm:spPr/>
      <dgm:t>
        <a:bodyPr/>
        <a:lstStyle/>
        <a:p>
          <a:endParaRPr lang="ru-RU"/>
        </a:p>
      </dgm:t>
    </dgm:pt>
    <dgm:pt modelId="{D8A43ABE-6C5B-4514-BB52-48014F63844E}">
      <dgm:prSet phldrT="[Текст]"/>
      <dgm:spPr/>
      <dgm:t>
        <a:bodyPr/>
        <a:lstStyle/>
        <a:p>
          <a:r>
            <a:rPr lang="ru-RU" dirty="0"/>
            <a:t>Прошла </a:t>
          </a:r>
          <a:r>
            <a:rPr lang="ru-RU" dirty="0" err="1"/>
            <a:t>профдиагностику</a:t>
          </a:r>
          <a:r>
            <a:rPr lang="ru-RU" dirty="0"/>
            <a:t>, рекомендация – швея, </a:t>
          </a:r>
          <a:r>
            <a:rPr lang="ru-RU" dirty="0" err="1"/>
            <a:t>профобучение</a:t>
          </a:r>
          <a:r>
            <a:rPr lang="ru-RU" dirty="0"/>
            <a:t> «швея», трудоустроилась на </a:t>
          </a:r>
          <a:r>
            <a:rPr lang="ru-RU" dirty="0" err="1"/>
            <a:t>Вязниковскую</a:t>
          </a:r>
          <a:r>
            <a:rPr lang="ru-RU" dirty="0"/>
            <a:t> швейную фабрика швеей</a:t>
          </a:r>
        </a:p>
      </dgm:t>
    </dgm:pt>
    <dgm:pt modelId="{3D83DF43-5041-43A6-A54B-BEBD9DF0B65D}" type="parTrans" cxnId="{117C8FF3-B280-4FC4-80B1-9EEA6D5534D1}">
      <dgm:prSet/>
      <dgm:spPr/>
      <dgm:t>
        <a:bodyPr/>
        <a:lstStyle/>
        <a:p>
          <a:endParaRPr lang="ru-RU"/>
        </a:p>
      </dgm:t>
    </dgm:pt>
    <dgm:pt modelId="{A4D37368-468F-4258-9C47-D284EB1B7CED}" type="sibTrans" cxnId="{117C8FF3-B280-4FC4-80B1-9EEA6D5534D1}">
      <dgm:prSet/>
      <dgm:spPr/>
      <dgm:t>
        <a:bodyPr/>
        <a:lstStyle/>
        <a:p>
          <a:endParaRPr lang="ru-RU"/>
        </a:p>
      </dgm:t>
    </dgm:pt>
    <dgm:pt modelId="{6BAD8C15-0A14-4716-861D-3B22DF008C82}">
      <dgm:prSet phldrT="[Текст]" custT="1"/>
      <dgm:spPr/>
      <dgm:t>
        <a:bodyPr/>
        <a:lstStyle/>
        <a:p>
          <a:endParaRPr lang="ru-RU" sz="1600" dirty="0"/>
        </a:p>
        <a:p>
          <a:r>
            <a:rPr lang="ru-RU" sz="1600" dirty="0"/>
            <a:t>Баранова </a:t>
          </a:r>
        </a:p>
        <a:p>
          <a:r>
            <a:rPr lang="ru-RU" sz="1600" dirty="0"/>
            <a:t>Валентина </a:t>
          </a:r>
        </a:p>
        <a:p>
          <a:endParaRPr lang="ru-RU" sz="1800" dirty="0"/>
        </a:p>
      </dgm:t>
    </dgm:pt>
    <dgm:pt modelId="{7F0F828B-DCD7-4ECE-9ED0-1BAD615ED06B}" type="parTrans" cxnId="{C58A9E31-4168-443E-A024-9C6DC260EEC6}">
      <dgm:prSet/>
      <dgm:spPr/>
      <dgm:t>
        <a:bodyPr/>
        <a:lstStyle/>
        <a:p>
          <a:endParaRPr lang="ru-RU"/>
        </a:p>
      </dgm:t>
    </dgm:pt>
    <dgm:pt modelId="{1BC018EB-CB0F-4CC4-98AF-97C71E40B9FD}" type="sibTrans" cxnId="{C58A9E31-4168-443E-A024-9C6DC260EEC6}">
      <dgm:prSet/>
      <dgm:spPr/>
      <dgm:t>
        <a:bodyPr/>
        <a:lstStyle/>
        <a:p>
          <a:endParaRPr lang="ru-RU"/>
        </a:p>
      </dgm:t>
    </dgm:pt>
    <dgm:pt modelId="{2F066E8F-237C-47BD-B528-C0F4654F6B25}">
      <dgm:prSet phldrT="[Текст]"/>
      <dgm:spPr/>
      <dgm:t>
        <a:bodyPr/>
        <a:lstStyle/>
        <a:p>
          <a:r>
            <a:rPr lang="ru-RU" dirty="0"/>
            <a:t>Муром. Осталась без работы в период пандемии.</a:t>
          </a:r>
        </a:p>
      </dgm:t>
    </dgm:pt>
    <dgm:pt modelId="{FAF4B55D-8568-495B-A39B-44780BAB73D8}" type="parTrans" cxnId="{A0154FD2-14F1-459C-A41F-935ACB96F48D}">
      <dgm:prSet/>
      <dgm:spPr/>
      <dgm:t>
        <a:bodyPr/>
        <a:lstStyle/>
        <a:p>
          <a:endParaRPr lang="ru-RU"/>
        </a:p>
      </dgm:t>
    </dgm:pt>
    <dgm:pt modelId="{54D8CDBB-3880-46CD-B0A7-1554CC3D0B55}" type="sibTrans" cxnId="{A0154FD2-14F1-459C-A41F-935ACB96F48D}">
      <dgm:prSet/>
      <dgm:spPr/>
      <dgm:t>
        <a:bodyPr/>
        <a:lstStyle/>
        <a:p>
          <a:endParaRPr lang="ru-RU"/>
        </a:p>
      </dgm:t>
    </dgm:pt>
    <dgm:pt modelId="{772750C6-A2FF-4F7E-A775-89BF547BA42B}">
      <dgm:prSet phldrT="[Текст]"/>
      <dgm:spPr/>
      <dgm:t>
        <a:bodyPr/>
        <a:lstStyle/>
        <a:p>
          <a:r>
            <a:rPr lang="ru-RU" dirty="0"/>
            <a:t>Прошла </a:t>
          </a:r>
          <a:r>
            <a:rPr lang="ru-RU" dirty="0" err="1"/>
            <a:t>профдиагностику</a:t>
          </a:r>
          <a:r>
            <a:rPr lang="ru-RU" dirty="0"/>
            <a:t>, рекомендация – кондитер. Прошла обучение кондитер, защитила отлично выпускную работу, получили приглашение на работу кондитером к преподавателю курса.</a:t>
          </a:r>
        </a:p>
      </dgm:t>
    </dgm:pt>
    <dgm:pt modelId="{2C7732AA-7948-46AD-AE4D-0D57B981EBC9}" type="parTrans" cxnId="{76F6F979-CD37-4BD6-8EDE-30CEE71C1C57}">
      <dgm:prSet/>
      <dgm:spPr/>
      <dgm:t>
        <a:bodyPr/>
        <a:lstStyle/>
        <a:p>
          <a:endParaRPr lang="ru-RU"/>
        </a:p>
      </dgm:t>
    </dgm:pt>
    <dgm:pt modelId="{A0096264-DB71-4261-B2BC-03E80CC702C1}" type="sibTrans" cxnId="{76F6F979-CD37-4BD6-8EDE-30CEE71C1C57}">
      <dgm:prSet/>
      <dgm:spPr/>
      <dgm:t>
        <a:bodyPr/>
        <a:lstStyle/>
        <a:p>
          <a:endParaRPr lang="ru-RU"/>
        </a:p>
      </dgm:t>
    </dgm:pt>
    <dgm:pt modelId="{0D39B8B8-0A08-472C-A6AB-7F59DB96E659}">
      <dgm:prSet phldrT="[Текст]"/>
      <dgm:spPr/>
      <dgm:t>
        <a:bodyPr/>
        <a:lstStyle/>
        <a:p>
          <a:r>
            <a:rPr lang="ru-RU" dirty="0" err="1"/>
            <a:t>Букова</a:t>
          </a:r>
          <a:r>
            <a:rPr lang="ru-RU" dirty="0"/>
            <a:t> Оксана</a:t>
          </a:r>
        </a:p>
      </dgm:t>
    </dgm:pt>
    <dgm:pt modelId="{9FA1B874-0E8B-438C-BBF9-19A82AAC92AC}" type="parTrans" cxnId="{DBB38C99-C00B-4F9C-951E-A2C9A5227CDF}">
      <dgm:prSet/>
      <dgm:spPr/>
      <dgm:t>
        <a:bodyPr/>
        <a:lstStyle/>
        <a:p>
          <a:endParaRPr lang="ru-RU"/>
        </a:p>
      </dgm:t>
    </dgm:pt>
    <dgm:pt modelId="{F2FE810B-4146-46B3-821B-1F8AA346438F}" type="sibTrans" cxnId="{DBB38C99-C00B-4F9C-951E-A2C9A5227CDF}">
      <dgm:prSet/>
      <dgm:spPr/>
      <dgm:t>
        <a:bodyPr/>
        <a:lstStyle/>
        <a:p>
          <a:endParaRPr lang="ru-RU"/>
        </a:p>
      </dgm:t>
    </dgm:pt>
    <dgm:pt modelId="{F6AFE56D-D540-40C3-95CF-B2F8FEA68128}">
      <dgm:prSet phldrT="[Текст]"/>
      <dgm:spPr/>
      <dgm:t>
        <a:bodyPr/>
        <a:lstStyle/>
        <a:p>
          <a:r>
            <a:rPr lang="ru-RU" dirty="0"/>
            <a:t>Владимир. Без работы в период пандемии.</a:t>
          </a:r>
        </a:p>
      </dgm:t>
    </dgm:pt>
    <dgm:pt modelId="{2681E59B-8915-479D-A5B1-E2286A22AA0B}" type="parTrans" cxnId="{5F182972-797C-4228-B002-49C8435F552B}">
      <dgm:prSet/>
      <dgm:spPr/>
      <dgm:t>
        <a:bodyPr/>
        <a:lstStyle/>
        <a:p>
          <a:endParaRPr lang="ru-RU"/>
        </a:p>
      </dgm:t>
    </dgm:pt>
    <dgm:pt modelId="{349FD27C-2E7B-431A-9544-90403322EE8F}" type="sibTrans" cxnId="{5F182972-797C-4228-B002-49C8435F552B}">
      <dgm:prSet/>
      <dgm:spPr/>
      <dgm:t>
        <a:bodyPr/>
        <a:lstStyle/>
        <a:p>
          <a:endParaRPr lang="ru-RU"/>
        </a:p>
      </dgm:t>
    </dgm:pt>
    <dgm:pt modelId="{12F51B6E-93D8-4A80-B78B-26B346416038}">
      <dgm:prSet phldrT="[Текст]"/>
      <dgm:spPr/>
      <dgm:t>
        <a:bodyPr/>
        <a:lstStyle/>
        <a:p>
          <a:r>
            <a:rPr lang="ru-RU" dirty="0"/>
            <a:t>Прошла </a:t>
          </a:r>
          <a:r>
            <a:rPr lang="ru-RU" dirty="0" err="1"/>
            <a:t>профдиагностику</a:t>
          </a:r>
          <a:r>
            <a:rPr lang="ru-RU" dirty="0"/>
            <a:t>, рекомендация – маникюр, самозанятость. Прошла обучение «специалист по маникюру». Планирует оформить самозанятость, получает консультацию по разработке бизнес-плана.</a:t>
          </a:r>
        </a:p>
      </dgm:t>
    </dgm:pt>
    <dgm:pt modelId="{44610238-F6D1-488C-8C8B-AEBC33A5CD62}" type="parTrans" cxnId="{7A12A25C-C36D-4A01-BB1A-D001DFA89720}">
      <dgm:prSet/>
      <dgm:spPr/>
      <dgm:t>
        <a:bodyPr/>
        <a:lstStyle/>
        <a:p>
          <a:endParaRPr lang="ru-RU"/>
        </a:p>
      </dgm:t>
    </dgm:pt>
    <dgm:pt modelId="{F0F40026-B6E5-47A3-90E5-BAE63ABF740A}" type="sibTrans" cxnId="{7A12A25C-C36D-4A01-BB1A-D001DFA89720}">
      <dgm:prSet/>
      <dgm:spPr/>
      <dgm:t>
        <a:bodyPr/>
        <a:lstStyle/>
        <a:p>
          <a:endParaRPr lang="ru-RU"/>
        </a:p>
      </dgm:t>
    </dgm:pt>
    <dgm:pt modelId="{D9090C87-B68A-4439-9791-7F38E36C30E6}" type="pres">
      <dgm:prSet presAssocID="{39F41494-D2B4-43F9-BDA2-89CB9C41D61D}" presName="linearFlow" presStyleCnt="0">
        <dgm:presLayoutVars>
          <dgm:dir/>
          <dgm:animLvl val="lvl"/>
          <dgm:resizeHandles val="exact"/>
        </dgm:presLayoutVars>
      </dgm:prSet>
      <dgm:spPr/>
    </dgm:pt>
    <dgm:pt modelId="{4CE18DF1-4E69-49C8-85E6-7C058E19CAF5}" type="pres">
      <dgm:prSet presAssocID="{43F1B93B-882D-48A2-ABA5-FDF6F097D942}" presName="composite" presStyleCnt="0"/>
      <dgm:spPr/>
    </dgm:pt>
    <dgm:pt modelId="{1913F556-0B81-4E9D-B567-6AB7D71E485D}" type="pres">
      <dgm:prSet presAssocID="{43F1B93B-882D-48A2-ABA5-FDF6F097D94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3E5A730-9CF1-47F0-9263-7690A158B352}" type="pres">
      <dgm:prSet presAssocID="{43F1B93B-882D-48A2-ABA5-FDF6F097D942}" presName="descendantText" presStyleLbl="alignAcc1" presStyleIdx="0" presStyleCnt="3">
        <dgm:presLayoutVars>
          <dgm:bulletEnabled val="1"/>
        </dgm:presLayoutVars>
      </dgm:prSet>
      <dgm:spPr/>
    </dgm:pt>
    <dgm:pt modelId="{F9E55978-CEBC-4D5E-A8EE-E83AA47DB49F}" type="pres">
      <dgm:prSet presAssocID="{159E03A7-3A7B-4D4A-AF57-8F869464F4F7}" presName="sp" presStyleCnt="0"/>
      <dgm:spPr/>
    </dgm:pt>
    <dgm:pt modelId="{2A634D6D-AE85-4809-81DF-8814DC03E38A}" type="pres">
      <dgm:prSet presAssocID="{6BAD8C15-0A14-4716-861D-3B22DF008C82}" presName="composite" presStyleCnt="0"/>
      <dgm:spPr/>
    </dgm:pt>
    <dgm:pt modelId="{796DA62D-E22E-47F3-93D3-C612193C673C}" type="pres">
      <dgm:prSet presAssocID="{6BAD8C15-0A14-4716-861D-3B22DF008C8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8700E76-0FAE-405A-8A48-0F2E4B88D5EE}" type="pres">
      <dgm:prSet presAssocID="{6BAD8C15-0A14-4716-861D-3B22DF008C82}" presName="descendantText" presStyleLbl="alignAcc1" presStyleIdx="1" presStyleCnt="3">
        <dgm:presLayoutVars>
          <dgm:bulletEnabled val="1"/>
        </dgm:presLayoutVars>
      </dgm:prSet>
      <dgm:spPr/>
    </dgm:pt>
    <dgm:pt modelId="{9585D01A-1A69-4BEE-ACE1-64BC6D9FB28F}" type="pres">
      <dgm:prSet presAssocID="{1BC018EB-CB0F-4CC4-98AF-97C71E40B9FD}" presName="sp" presStyleCnt="0"/>
      <dgm:spPr/>
    </dgm:pt>
    <dgm:pt modelId="{2CEB54E5-1B6A-42C2-9AA4-0412AD813539}" type="pres">
      <dgm:prSet presAssocID="{0D39B8B8-0A08-472C-A6AB-7F59DB96E659}" presName="composite" presStyleCnt="0"/>
      <dgm:spPr/>
    </dgm:pt>
    <dgm:pt modelId="{95E441E3-393F-4F77-8DAA-BAC687EF89CC}" type="pres">
      <dgm:prSet presAssocID="{0D39B8B8-0A08-472C-A6AB-7F59DB96E65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F54D2DC-35B7-42C2-8C67-7809F075F3D8}" type="pres">
      <dgm:prSet presAssocID="{0D39B8B8-0A08-472C-A6AB-7F59DB96E65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B2DEC01-979A-42D6-82B8-67C598C97160}" type="presOf" srcId="{D8A43ABE-6C5B-4514-BB52-48014F63844E}" destId="{83E5A730-9CF1-47F0-9263-7690A158B352}" srcOrd="0" destOrd="1" presId="urn:microsoft.com/office/officeart/2005/8/layout/chevron2"/>
    <dgm:cxn modelId="{0DFF5303-526A-402B-BD52-1C9065336195}" type="presOf" srcId="{2F066E8F-237C-47BD-B528-C0F4654F6B25}" destId="{A8700E76-0FAE-405A-8A48-0F2E4B88D5EE}" srcOrd="0" destOrd="0" presId="urn:microsoft.com/office/officeart/2005/8/layout/chevron2"/>
    <dgm:cxn modelId="{FCFE5E2D-4FEF-4767-BB82-768D56F82762}" type="presOf" srcId="{26F0ECF5-DCE0-4B35-8358-FE97A91951A6}" destId="{83E5A730-9CF1-47F0-9263-7690A158B352}" srcOrd="0" destOrd="0" presId="urn:microsoft.com/office/officeart/2005/8/layout/chevron2"/>
    <dgm:cxn modelId="{C58A9E31-4168-443E-A024-9C6DC260EEC6}" srcId="{39F41494-D2B4-43F9-BDA2-89CB9C41D61D}" destId="{6BAD8C15-0A14-4716-861D-3B22DF008C82}" srcOrd="1" destOrd="0" parTransId="{7F0F828B-DCD7-4ECE-9ED0-1BAD615ED06B}" sibTransId="{1BC018EB-CB0F-4CC4-98AF-97C71E40B9FD}"/>
    <dgm:cxn modelId="{4AE4DA3D-6C82-4169-B7BD-380995647396}" type="presOf" srcId="{F6AFE56D-D540-40C3-95CF-B2F8FEA68128}" destId="{9F54D2DC-35B7-42C2-8C67-7809F075F3D8}" srcOrd="0" destOrd="0" presId="urn:microsoft.com/office/officeart/2005/8/layout/chevron2"/>
    <dgm:cxn modelId="{7A12A25C-C36D-4A01-BB1A-D001DFA89720}" srcId="{0D39B8B8-0A08-472C-A6AB-7F59DB96E659}" destId="{12F51B6E-93D8-4A80-B78B-26B346416038}" srcOrd="1" destOrd="0" parTransId="{44610238-F6D1-488C-8C8B-AEBC33A5CD62}" sibTransId="{F0F40026-B6E5-47A3-90E5-BAE63ABF740A}"/>
    <dgm:cxn modelId="{D9A12867-F39E-4CD1-8F80-B4519702D5FE}" srcId="{43F1B93B-882D-48A2-ABA5-FDF6F097D942}" destId="{26F0ECF5-DCE0-4B35-8358-FE97A91951A6}" srcOrd="0" destOrd="0" parTransId="{56834A5D-14E4-4B1C-85C5-50BF1D3EC1FB}" sibTransId="{246CB83E-3D93-4AA4-B222-B79EFD79FB4C}"/>
    <dgm:cxn modelId="{A658BA6D-9314-4320-BC73-35ED2C5529BA}" type="presOf" srcId="{43F1B93B-882D-48A2-ABA5-FDF6F097D942}" destId="{1913F556-0B81-4E9D-B567-6AB7D71E485D}" srcOrd="0" destOrd="0" presId="urn:microsoft.com/office/officeart/2005/8/layout/chevron2"/>
    <dgm:cxn modelId="{5F182972-797C-4228-B002-49C8435F552B}" srcId="{0D39B8B8-0A08-472C-A6AB-7F59DB96E659}" destId="{F6AFE56D-D540-40C3-95CF-B2F8FEA68128}" srcOrd="0" destOrd="0" parTransId="{2681E59B-8915-479D-A5B1-E2286A22AA0B}" sibTransId="{349FD27C-2E7B-431A-9544-90403322EE8F}"/>
    <dgm:cxn modelId="{76F6F979-CD37-4BD6-8EDE-30CEE71C1C57}" srcId="{6BAD8C15-0A14-4716-861D-3B22DF008C82}" destId="{772750C6-A2FF-4F7E-A775-89BF547BA42B}" srcOrd="1" destOrd="0" parTransId="{2C7732AA-7948-46AD-AE4D-0D57B981EBC9}" sibTransId="{A0096264-DB71-4261-B2BC-03E80CC702C1}"/>
    <dgm:cxn modelId="{4753D07F-1336-48A8-92BC-28EE860EA87F}" type="presOf" srcId="{0D39B8B8-0A08-472C-A6AB-7F59DB96E659}" destId="{95E441E3-393F-4F77-8DAA-BAC687EF89CC}" srcOrd="0" destOrd="0" presId="urn:microsoft.com/office/officeart/2005/8/layout/chevron2"/>
    <dgm:cxn modelId="{414A2581-8A06-4A26-86E7-5F59A5CE95C2}" srcId="{39F41494-D2B4-43F9-BDA2-89CB9C41D61D}" destId="{43F1B93B-882D-48A2-ABA5-FDF6F097D942}" srcOrd="0" destOrd="0" parTransId="{08264CEB-A207-4178-A16B-6B71DB1491C4}" sibTransId="{159E03A7-3A7B-4D4A-AF57-8F869464F4F7}"/>
    <dgm:cxn modelId="{07658986-0C69-4013-A305-52C6BAA014ED}" type="presOf" srcId="{39F41494-D2B4-43F9-BDA2-89CB9C41D61D}" destId="{D9090C87-B68A-4439-9791-7F38E36C30E6}" srcOrd="0" destOrd="0" presId="urn:microsoft.com/office/officeart/2005/8/layout/chevron2"/>
    <dgm:cxn modelId="{B49CB494-73EF-4863-8C51-D024615680A7}" type="presOf" srcId="{772750C6-A2FF-4F7E-A775-89BF547BA42B}" destId="{A8700E76-0FAE-405A-8A48-0F2E4B88D5EE}" srcOrd="0" destOrd="1" presId="urn:microsoft.com/office/officeart/2005/8/layout/chevron2"/>
    <dgm:cxn modelId="{DBB38C99-C00B-4F9C-951E-A2C9A5227CDF}" srcId="{39F41494-D2B4-43F9-BDA2-89CB9C41D61D}" destId="{0D39B8B8-0A08-472C-A6AB-7F59DB96E659}" srcOrd="2" destOrd="0" parTransId="{9FA1B874-0E8B-438C-BBF9-19A82AAC92AC}" sibTransId="{F2FE810B-4146-46B3-821B-1F8AA346438F}"/>
    <dgm:cxn modelId="{3E9F56B2-90FA-4D10-B78E-00F89C4A667B}" type="presOf" srcId="{6BAD8C15-0A14-4716-861D-3B22DF008C82}" destId="{796DA62D-E22E-47F3-93D3-C612193C673C}" srcOrd="0" destOrd="0" presId="urn:microsoft.com/office/officeart/2005/8/layout/chevron2"/>
    <dgm:cxn modelId="{9DD857C6-1B99-4BF4-8087-2E2F74A210DE}" type="presOf" srcId="{12F51B6E-93D8-4A80-B78B-26B346416038}" destId="{9F54D2DC-35B7-42C2-8C67-7809F075F3D8}" srcOrd="0" destOrd="1" presId="urn:microsoft.com/office/officeart/2005/8/layout/chevron2"/>
    <dgm:cxn modelId="{A0154FD2-14F1-459C-A41F-935ACB96F48D}" srcId="{6BAD8C15-0A14-4716-861D-3B22DF008C82}" destId="{2F066E8F-237C-47BD-B528-C0F4654F6B25}" srcOrd="0" destOrd="0" parTransId="{FAF4B55D-8568-495B-A39B-44780BAB73D8}" sibTransId="{54D8CDBB-3880-46CD-B0A7-1554CC3D0B55}"/>
    <dgm:cxn modelId="{117C8FF3-B280-4FC4-80B1-9EEA6D5534D1}" srcId="{43F1B93B-882D-48A2-ABA5-FDF6F097D942}" destId="{D8A43ABE-6C5B-4514-BB52-48014F63844E}" srcOrd="1" destOrd="0" parTransId="{3D83DF43-5041-43A6-A54B-BEBD9DF0B65D}" sibTransId="{A4D37368-468F-4258-9C47-D284EB1B7CED}"/>
    <dgm:cxn modelId="{37942250-59E4-451A-9375-392BEE0EC402}" type="presParOf" srcId="{D9090C87-B68A-4439-9791-7F38E36C30E6}" destId="{4CE18DF1-4E69-49C8-85E6-7C058E19CAF5}" srcOrd="0" destOrd="0" presId="urn:microsoft.com/office/officeart/2005/8/layout/chevron2"/>
    <dgm:cxn modelId="{57DCC36B-147A-4218-AD17-276A4BB86E83}" type="presParOf" srcId="{4CE18DF1-4E69-49C8-85E6-7C058E19CAF5}" destId="{1913F556-0B81-4E9D-B567-6AB7D71E485D}" srcOrd="0" destOrd="0" presId="urn:microsoft.com/office/officeart/2005/8/layout/chevron2"/>
    <dgm:cxn modelId="{994D7D3B-B141-438D-B8A1-7CEDE4969D5F}" type="presParOf" srcId="{4CE18DF1-4E69-49C8-85E6-7C058E19CAF5}" destId="{83E5A730-9CF1-47F0-9263-7690A158B352}" srcOrd="1" destOrd="0" presId="urn:microsoft.com/office/officeart/2005/8/layout/chevron2"/>
    <dgm:cxn modelId="{7DE0108D-73EE-4296-813F-3218C342B8C6}" type="presParOf" srcId="{D9090C87-B68A-4439-9791-7F38E36C30E6}" destId="{F9E55978-CEBC-4D5E-A8EE-E83AA47DB49F}" srcOrd="1" destOrd="0" presId="urn:microsoft.com/office/officeart/2005/8/layout/chevron2"/>
    <dgm:cxn modelId="{B6FB5963-4D72-4534-BFB6-AF80A2B77521}" type="presParOf" srcId="{D9090C87-B68A-4439-9791-7F38E36C30E6}" destId="{2A634D6D-AE85-4809-81DF-8814DC03E38A}" srcOrd="2" destOrd="0" presId="urn:microsoft.com/office/officeart/2005/8/layout/chevron2"/>
    <dgm:cxn modelId="{331B74C7-0DDB-4517-B2D9-213081C2006C}" type="presParOf" srcId="{2A634D6D-AE85-4809-81DF-8814DC03E38A}" destId="{796DA62D-E22E-47F3-93D3-C612193C673C}" srcOrd="0" destOrd="0" presId="urn:microsoft.com/office/officeart/2005/8/layout/chevron2"/>
    <dgm:cxn modelId="{0DFFDC9F-F5DF-4B55-9171-63EBA3A8BE4F}" type="presParOf" srcId="{2A634D6D-AE85-4809-81DF-8814DC03E38A}" destId="{A8700E76-0FAE-405A-8A48-0F2E4B88D5EE}" srcOrd="1" destOrd="0" presId="urn:microsoft.com/office/officeart/2005/8/layout/chevron2"/>
    <dgm:cxn modelId="{054D3C33-E79A-4201-B011-117691412F21}" type="presParOf" srcId="{D9090C87-B68A-4439-9791-7F38E36C30E6}" destId="{9585D01A-1A69-4BEE-ACE1-64BC6D9FB28F}" srcOrd="3" destOrd="0" presId="urn:microsoft.com/office/officeart/2005/8/layout/chevron2"/>
    <dgm:cxn modelId="{63F21654-774E-4730-9E37-F025E764BBA6}" type="presParOf" srcId="{D9090C87-B68A-4439-9791-7F38E36C30E6}" destId="{2CEB54E5-1B6A-42C2-9AA4-0412AD813539}" srcOrd="4" destOrd="0" presId="urn:microsoft.com/office/officeart/2005/8/layout/chevron2"/>
    <dgm:cxn modelId="{2E5A8B18-7CC1-42C1-A456-1F6C3626BC38}" type="presParOf" srcId="{2CEB54E5-1B6A-42C2-9AA4-0412AD813539}" destId="{95E441E3-393F-4F77-8DAA-BAC687EF89CC}" srcOrd="0" destOrd="0" presId="urn:microsoft.com/office/officeart/2005/8/layout/chevron2"/>
    <dgm:cxn modelId="{A45365D3-2ABE-4BB1-B5AE-327457065ED6}" type="presParOf" srcId="{2CEB54E5-1B6A-42C2-9AA4-0412AD813539}" destId="{9F54D2DC-35B7-42C2-8C67-7809F075F3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FB45-3983-4A6D-9F32-95CCE04D7F4D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tx1"/>
              </a:solidFill>
            </a:rPr>
            <a:t>1, 2</a:t>
          </a:r>
        </a:p>
      </dsp:txBody>
      <dsp:txXfrm rot="-5400000">
        <a:off x="0" y="554579"/>
        <a:ext cx="1105044" cy="473590"/>
      </dsp:txXfrm>
    </dsp:sp>
    <dsp:sp modelId="{677A5AAF-DCBD-4150-802E-F1BAD8815B1B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kern="1200" dirty="0" err="1"/>
            <a:t>Профдиагностика</a:t>
          </a:r>
          <a:r>
            <a:rPr lang="ru-RU" sz="2200" b="1" kern="1200" dirty="0"/>
            <a:t>, определение пути развития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kern="1200" dirty="0"/>
            <a:t>Психологическая поддержка. Школа «</a:t>
          </a:r>
          <a:r>
            <a:rPr lang="ru-RU" sz="2200" b="1" kern="1200" dirty="0" err="1"/>
            <a:t>Пазлы</a:t>
          </a:r>
          <a:r>
            <a:rPr lang="ru-RU" sz="2200" b="1" kern="1200" dirty="0"/>
            <a:t> жизни»</a:t>
          </a:r>
        </a:p>
      </dsp:txBody>
      <dsp:txXfrm rot="-5400000">
        <a:off x="1105044" y="52149"/>
        <a:ext cx="9360464" cy="925930"/>
      </dsp:txXfrm>
    </dsp:sp>
    <dsp:sp modelId="{96B7EF71-2312-4586-B1EE-C26AD5149E6A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tx1"/>
              </a:solidFill>
            </a:rPr>
            <a:t>3, 4</a:t>
          </a:r>
        </a:p>
      </dsp:txBody>
      <dsp:txXfrm rot="-5400000">
        <a:off x="0" y="1938873"/>
        <a:ext cx="1105044" cy="473590"/>
      </dsp:txXfrm>
    </dsp:sp>
    <dsp:sp modelId="{6164DE61-BCB7-4D2E-80B1-785136070478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kern="1200" dirty="0"/>
            <a:t>Формирование навыков грамотного управления семейным бюджетом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kern="1200" dirty="0"/>
            <a:t>Обучение профессии, повышение квалификации, </a:t>
          </a:r>
          <a:r>
            <a:rPr lang="ru-RU" sz="2200" b="1" kern="1200" dirty="0" err="1"/>
            <a:t>самозанятость</a:t>
          </a:r>
          <a:r>
            <a:rPr lang="ru-RU" sz="2200" b="1" kern="1200" dirty="0"/>
            <a:t>, бизнес</a:t>
          </a:r>
        </a:p>
      </dsp:txBody>
      <dsp:txXfrm rot="-5400000">
        <a:off x="1105044" y="1436443"/>
        <a:ext cx="9360464" cy="925930"/>
      </dsp:txXfrm>
    </dsp:sp>
    <dsp:sp modelId="{6E81FF69-717E-49C8-9295-1E18ACD1839E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tx1"/>
              </a:solidFill>
            </a:rPr>
            <a:t>5, 6</a:t>
          </a:r>
        </a:p>
      </dsp:txBody>
      <dsp:txXfrm rot="-5400000">
        <a:off x="0" y="3323167"/>
        <a:ext cx="1105044" cy="473590"/>
      </dsp:txXfrm>
    </dsp:sp>
    <dsp:sp modelId="{B12AA011-68FA-49A0-B3AF-CE7C28CA8899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kern="1200" dirty="0"/>
            <a:t>Трудоустройство, возвращение в активную трудовую деятельность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kern="1200" dirty="0"/>
            <a:t>Разработка технологических карт «Жизненная ситуация»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2EBD4-CE0C-4CB7-8784-FF102DE76F7C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Юлия Горбунова</a:t>
          </a:r>
        </a:p>
      </dsp:txBody>
      <dsp:txXfrm rot="-5400000">
        <a:off x="0" y="554579"/>
        <a:ext cx="1105044" cy="473590"/>
      </dsp:txXfrm>
    </dsp:sp>
    <dsp:sp modelId="{241DE315-D6AC-4D76-8CA5-0EF2830F8EA4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Владимир. Осталась без работы в период пандемии.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Прошла </a:t>
          </a:r>
          <a:r>
            <a:rPr lang="ru-RU" sz="1500" kern="1200" dirty="0" err="1"/>
            <a:t>профдиагностику</a:t>
          </a:r>
          <a:r>
            <a:rPr lang="ru-RU" sz="1500" kern="1200" dirty="0"/>
            <a:t>.  Предпринимательство. Работает директором магазина, приняла на работу участницу проекта.</a:t>
          </a:r>
        </a:p>
      </dsp:txBody>
      <dsp:txXfrm rot="-5400000">
        <a:off x="1105044" y="52149"/>
        <a:ext cx="9360464" cy="925930"/>
      </dsp:txXfrm>
    </dsp:sp>
    <dsp:sp modelId="{F130DF66-6681-4358-BB1D-CC36429A23FB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Юлия Михайлова</a:t>
          </a:r>
        </a:p>
      </dsp:txBody>
      <dsp:txXfrm rot="-5400000">
        <a:off x="0" y="1938873"/>
        <a:ext cx="1105044" cy="473590"/>
      </dsp:txXfrm>
    </dsp:sp>
    <dsp:sp modelId="{7A73FF84-B0FE-4256-9A98-9BE4DC72A63D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Владимир. Осталась без работы в период пандемии.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Получила консультацию от специалистов проекта. Оформила социальный контракт, получила средства.  Работает как </a:t>
          </a:r>
          <a:r>
            <a:rPr lang="ru-RU" sz="1500" kern="1200" dirty="0" err="1"/>
            <a:t>самозанятая</a:t>
          </a:r>
          <a:endParaRPr lang="ru-RU" sz="1500" kern="1200" dirty="0"/>
        </a:p>
      </dsp:txBody>
      <dsp:txXfrm rot="-5400000">
        <a:off x="1105044" y="1436443"/>
        <a:ext cx="9360464" cy="925930"/>
      </dsp:txXfrm>
    </dsp:sp>
    <dsp:sp modelId="{6579A32E-77CE-47DD-8A26-2732B1845AA7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Мария Герасимова</a:t>
          </a:r>
        </a:p>
      </dsp:txBody>
      <dsp:txXfrm rot="-5400000">
        <a:off x="0" y="3323167"/>
        <a:ext cx="1105044" cy="473590"/>
      </dsp:txXfrm>
    </dsp:sp>
    <dsp:sp modelId="{2BD2D77F-4CBD-495D-8182-51F3DC2897E7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Вязники. Осталась без работы в пандемию. 40 лет, 3 детей. 1999 образование «пекарь» , по профессии не работала (продавец, сторож,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Прошла </a:t>
          </a:r>
          <a:r>
            <a:rPr lang="ru-RU" sz="1500" kern="1200" dirty="0" err="1"/>
            <a:t>профдиагностику</a:t>
          </a:r>
          <a:r>
            <a:rPr lang="ru-RU" sz="1500" kern="1200" dirty="0"/>
            <a:t>. Рекомендации – повар. Трудоустроилась на </a:t>
          </a:r>
          <a:r>
            <a:rPr lang="ru-RU" sz="1500" kern="1200" dirty="0" err="1"/>
            <a:t>Вязниковский</a:t>
          </a:r>
          <a:r>
            <a:rPr lang="ru-RU" sz="1500" kern="1200" dirty="0"/>
            <a:t>  </a:t>
          </a:r>
          <a:r>
            <a:rPr lang="ru-RU" sz="1500" kern="1200" dirty="0" err="1"/>
            <a:t>Хлебокомбинат</a:t>
          </a:r>
          <a:r>
            <a:rPr lang="ru-RU" sz="1500" kern="1200" dirty="0"/>
            <a:t> пекарем.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3F556-0B81-4E9D-B567-6AB7D71E485D}">
      <dsp:nvSpPr>
        <dsp:cNvPr id="0" name=""/>
        <dsp:cNvSpPr/>
      </dsp:nvSpPr>
      <dsp:spPr>
        <a:xfrm rot="5400000">
          <a:off x="-236563" y="240744"/>
          <a:ext cx="1577093" cy="11039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Вахромеева</a:t>
          </a: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Наталья</a:t>
          </a:r>
        </a:p>
      </dsp:txBody>
      <dsp:txXfrm rot="-5400000">
        <a:off x="2" y="556163"/>
        <a:ext cx="1103965" cy="473128"/>
      </dsp:txXfrm>
    </dsp:sp>
    <dsp:sp modelId="{83E5A730-9CF1-47F0-9263-7690A158B352}">
      <dsp:nvSpPr>
        <dsp:cNvPr id="0" name=""/>
        <dsp:cNvSpPr/>
      </dsp:nvSpPr>
      <dsp:spPr>
        <a:xfrm rot="5400000">
          <a:off x="5296957" y="-4188812"/>
          <a:ext cx="1025649" cy="9411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Вязники. В период пандемии осталась без работы. 36 лет, 2 детей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Прошла </a:t>
          </a:r>
          <a:r>
            <a:rPr lang="ru-RU" sz="1600" kern="1200" dirty="0" err="1"/>
            <a:t>профдиагностику</a:t>
          </a:r>
          <a:r>
            <a:rPr lang="ru-RU" sz="1600" kern="1200" dirty="0"/>
            <a:t>, рекомендация – швея, </a:t>
          </a:r>
          <a:r>
            <a:rPr lang="ru-RU" sz="1600" kern="1200" dirty="0" err="1"/>
            <a:t>профобучение</a:t>
          </a:r>
          <a:r>
            <a:rPr lang="ru-RU" sz="1600" kern="1200" dirty="0"/>
            <a:t> «швея», трудоустроилась на </a:t>
          </a:r>
          <a:r>
            <a:rPr lang="ru-RU" sz="1600" kern="1200" dirty="0" err="1"/>
            <a:t>Вязниковскую</a:t>
          </a:r>
          <a:r>
            <a:rPr lang="ru-RU" sz="1600" kern="1200" dirty="0"/>
            <a:t> швейную фабрика швеей</a:t>
          </a:r>
        </a:p>
      </dsp:txBody>
      <dsp:txXfrm rot="-5400000">
        <a:off x="1103965" y="54248"/>
        <a:ext cx="9361566" cy="925513"/>
      </dsp:txXfrm>
    </dsp:sp>
    <dsp:sp modelId="{796DA62D-E22E-47F3-93D3-C612193C673C}">
      <dsp:nvSpPr>
        <dsp:cNvPr id="0" name=""/>
        <dsp:cNvSpPr/>
      </dsp:nvSpPr>
      <dsp:spPr>
        <a:xfrm rot="5400000">
          <a:off x="-236563" y="1623686"/>
          <a:ext cx="1577093" cy="11039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Баранова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Валентина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-5400000">
        <a:off x="2" y="1939105"/>
        <a:ext cx="1103965" cy="473128"/>
      </dsp:txXfrm>
    </dsp:sp>
    <dsp:sp modelId="{A8700E76-0FAE-405A-8A48-0F2E4B88D5EE}">
      <dsp:nvSpPr>
        <dsp:cNvPr id="0" name=""/>
        <dsp:cNvSpPr/>
      </dsp:nvSpPr>
      <dsp:spPr>
        <a:xfrm rot="5400000">
          <a:off x="5297227" y="-2806139"/>
          <a:ext cx="1025110" cy="9411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Муром. Осталась без работы в период пандемии.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Прошла </a:t>
          </a:r>
          <a:r>
            <a:rPr lang="ru-RU" sz="1600" kern="1200" dirty="0" err="1"/>
            <a:t>профдиагностику</a:t>
          </a:r>
          <a:r>
            <a:rPr lang="ru-RU" sz="1600" kern="1200" dirty="0"/>
            <a:t>, рекомендация – кондитер. Прошла обучение кондитер, защитила отлично выпускную работу, получили приглашение на работу кондитером к преподавателю курса.</a:t>
          </a:r>
        </a:p>
      </dsp:txBody>
      <dsp:txXfrm rot="-5400000">
        <a:off x="1103965" y="1437165"/>
        <a:ext cx="9361592" cy="925026"/>
      </dsp:txXfrm>
    </dsp:sp>
    <dsp:sp modelId="{95E441E3-393F-4F77-8DAA-BAC687EF89CC}">
      <dsp:nvSpPr>
        <dsp:cNvPr id="0" name=""/>
        <dsp:cNvSpPr/>
      </dsp:nvSpPr>
      <dsp:spPr>
        <a:xfrm rot="5400000">
          <a:off x="-236563" y="3006628"/>
          <a:ext cx="1577093" cy="11039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Букова</a:t>
          </a:r>
          <a:r>
            <a:rPr lang="ru-RU" sz="1600" kern="1200" dirty="0"/>
            <a:t> Оксана</a:t>
          </a:r>
        </a:p>
      </dsp:txBody>
      <dsp:txXfrm rot="-5400000">
        <a:off x="2" y="3322047"/>
        <a:ext cx="1103965" cy="473128"/>
      </dsp:txXfrm>
    </dsp:sp>
    <dsp:sp modelId="{9F54D2DC-35B7-42C2-8C67-7809F075F3D8}">
      <dsp:nvSpPr>
        <dsp:cNvPr id="0" name=""/>
        <dsp:cNvSpPr/>
      </dsp:nvSpPr>
      <dsp:spPr>
        <a:xfrm rot="5400000">
          <a:off x="5297227" y="-1423197"/>
          <a:ext cx="1025110" cy="9411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Владимир. Без работы в период пандемии.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Прошла </a:t>
          </a:r>
          <a:r>
            <a:rPr lang="ru-RU" sz="1600" kern="1200" dirty="0" err="1"/>
            <a:t>профдиагностику</a:t>
          </a:r>
          <a:r>
            <a:rPr lang="ru-RU" sz="1600" kern="1200" dirty="0"/>
            <a:t>, рекомендация – маникюр, самозанятость. Прошла обучение «специалист по маникюру». Планирует оформить самозанятость, получает консультацию по разработке бизнес-плана.</a:t>
          </a:r>
        </a:p>
      </dsp:txBody>
      <dsp:txXfrm rot="-5400000">
        <a:off x="1103965" y="2820107"/>
        <a:ext cx="9361592" cy="925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221D6-117F-4127-9A31-028927A02178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4595F-0DEA-40F9-A36D-6AEC6ADCFE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C3250-D8CA-446B-9895-D072249C9F1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8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7BF1F-A667-4340-8AE4-4A925D4B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575CFA-7F8C-4007-9F14-D85C502EA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3686DC-7576-4DEB-BEDC-1AF8053E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07D8EB-7D73-4A84-A782-DAD7E079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5BD0F-BF6A-4E4B-B676-2DB81FFE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5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C21D7-1DD7-4263-9693-88619E01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D864EE-FBC5-4811-AE66-4AB9E9176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97632-AE4E-4708-BF75-60266DD7E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AC9637-1B03-4B7C-B350-FCCE3DE4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2B87AC-BCBC-4691-B1D7-1EBFFF8F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6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33E2DC-BB71-42B2-A4C2-727E063D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AA2F1C-54A4-4C19-AED6-D025A8A7A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ED1DCC-B498-474A-9540-D77D17F4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7DE11-F2CB-4FAA-B4A0-EB73611B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88CEE-C3D5-40EB-89A9-523DC45E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8FD18-A51B-4C23-9DBC-FDC827EB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BFB00-5291-448B-8F16-2B4137E9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8D7D7-645C-4086-AD4B-43724A34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8521A-62B6-4838-80FA-8C361896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B12D8F-655C-4BF0-B6A2-3F3E4A7C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5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4FD47-737A-4406-B858-C89839EF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8D0525-8373-45EB-904A-13E46AF6E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43E56-6C61-4AD8-8E77-813E5F60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665D9-5C78-48FE-BED0-24804056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73D31-62C1-41BE-90FE-C0AA2BC5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6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F8F02-1522-4B3E-9B6D-30E1AA67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C3956-79D1-4128-8A0D-B7640A56D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4F3F3B-46AF-4926-9D70-68A32F0E1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2EC664-3C95-4323-9A15-22F0B3E4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A4C3CF-902B-4729-AFC9-0FD494D9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54DE05-8EB8-4AE3-8D05-440E4D44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C50E0-FE5B-4E9D-8677-B3E39DD7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282B0A-A0C5-42CB-B339-712A22F2A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20EB07-A1CE-4203-B76D-48B9A51E7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1166E9-7C53-4303-AFB5-899098058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7507C1-9827-42CE-A9E0-9F1DEEC2D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693E20-3364-4B91-9474-906DB03F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353BA9-97DB-4142-957E-5433E9C2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CF2AE3-CE6A-494F-83DD-8B494D8F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3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2EE44-AE42-4259-972A-0A53AA39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7DA04D-E07E-4814-BC70-1A5460CB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35FF2-125F-4BD4-9F0A-4B790C2F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36DEA4-834B-448D-B449-2349FC23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2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01064B-5A3A-4D26-8C68-DAD55151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BA7012-75DD-4304-AC5A-A03BE4F8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2D0E53-EAFF-4A5A-859A-EAA780AE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3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FC5A8-A278-484C-A57A-AF581C88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3D18CD-3876-48DC-ADD4-F2F27892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AD28BC-9DBB-4DD4-910A-BF7990E2A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ADA0DD-DDE6-44A5-AE45-0846A17B5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827C38-2C04-4F43-8F8F-0B1B452C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8FF98D-4B53-4F42-BBA9-45179CD5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1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B06B0-FB3F-4700-9EA7-9DC3CBE7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86FFB0-4E5A-4B12-96E2-444F2CB3A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181EC4-4972-4322-866B-BAE56222D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12B27-1B82-43C6-ACBB-F9F759C0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14F954-69AC-4F32-B605-ADFA2B8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FB67A-BD19-4A71-AA05-6D11236F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4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F0144-00F6-43CA-BB00-D365A0E0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786E3B-63EA-4EBC-BAA4-FD3BA2F6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022AA-CC2C-4D98-A39F-C30BA4C54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C76D-D858-4A65-B2AF-57A9C6B14AA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C0288-0A5C-478C-ADC5-626BD5211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98223-9B80-41C6-8022-11150A557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BE54-B51B-4F44-BDF8-D9CB5D4D5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1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8.jpeg"/><Relationship Id="rId3" Type="http://schemas.openxmlformats.org/officeDocument/2006/relationships/image" Target="../media/image20.png"/><Relationship Id="rId7" Type="http://schemas.openxmlformats.org/officeDocument/2006/relationships/image" Target="../media/image23.gif"/><Relationship Id="rId12" Type="http://schemas.openxmlformats.org/officeDocument/2006/relationships/hyperlink" Target="https://vk.com/szhr3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7.jpeg"/><Relationship Id="rId5" Type="http://schemas.openxmlformats.org/officeDocument/2006/relationships/hyperlink" Target="https://ok.ru/group/66374983417890" TargetMode="External"/><Relationship Id="rId15" Type="http://schemas.openxmlformats.org/officeDocument/2006/relationships/image" Target="../media/image30.gif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Relationship Id="rId1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4">
              <a:buNone/>
            </a:pPr>
            <a:r>
              <a:rPr lang="ru-RU" sz="4800" b="1" dirty="0"/>
              <a:t>		Проект</a:t>
            </a:r>
            <a:r>
              <a:rPr lang="ru-RU" sz="5400" b="1" dirty="0"/>
              <a:t> Занятость МАМ</a:t>
            </a:r>
          </a:p>
          <a:p>
            <a:pPr lvl="4" indent="-1966913">
              <a:buNone/>
            </a:pPr>
            <a:endParaRPr lang="ru-RU" sz="5400" b="1" dirty="0"/>
          </a:p>
          <a:p>
            <a:pPr lvl="4" indent="-1966913">
              <a:buNone/>
            </a:pPr>
            <a:endParaRPr lang="ru-RU" sz="5400" b="1" dirty="0"/>
          </a:p>
          <a:p>
            <a:pPr lvl="4" indent="-1966913">
              <a:buNone/>
            </a:pPr>
            <a:r>
              <a:rPr lang="ru-RU" sz="2400" b="1" u="sng" dirty="0"/>
              <a:t>Срок реализации:</a:t>
            </a:r>
          </a:p>
          <a:p>
            <a:pPr lvl="4" indent="-1966913">
              <a:buNone/>
            </a:pPr>
            <a:r>
              <a:rPr lang="ru-RU" sz="2400" b="1" dirty="0"/>
              <a:t>Февраль 2021 – июнь 2022 года</a:t>
            </a:r>
          </a:p>
          <a:p>
            <a:pPr lvl="4" indent="-1966913">
              <a:buNone/>
            </a:pPr>
            <a:r>
              <a:rPr lang="ru-RU" sz="2400" b="1" u="sng" dirty="0"/>
              <a:t>География проекта: </a:t>
            </a:r>
            <a:r>
              <a:rPr lang="ru-RU" sz="2400" b="1" dirty="0"/>
              <a:t>г. Владимир, </a:t>
            </a:r>
          </a:p>
          <a:p>
            <a:pPr lvl="4" indent="-1966913">
              <a:buNone/>
            </a:pPr>
            <a:r>
              <a:rPr lang="ru-RU" sz="2400" b="1" dirty="0"/>
              <a:t>Муромский, </a:t>
            </a:r>
            <a:r>
              <a:rPr lang="ru-RU" sz="2400" b="1" dirty="0" err="1"/>
              <a:t>Ковровский</a:t>
            </a:r>
            <a:r>
              <a:rPr lang="ru-RU" sz="2400" b="1" dirty="0"/>
              <a:t>, </a:t>
            </a:r>
          </a:p>
          <a:p>
            <a:pPr lvl="4" indent="-1966913">
              <a:buNone/>
            </a:pPr>
            <a:r>
              <a:rPr lang="ru-RU" sz="2400" b="1" dirty="0" err="1"/>
              <a:t>Вязниковский</a:t>
            </a:r>
            <a:r>
              <a:rPr lang="ru-RU" sz="2400" b="1" dirty="0"/>
              <a:t>, Гусь-Хрустальный</a:t>
            </a:r>
          </a:p>
          <a:p>
            <a:pPr lvl="4" indent="-1966913">
              <a:buNone/>
            </a:pPr>
            <a:r>
              <a:rPr lang="ru-RU" sz="2400" b="1" dirty="0"/>
              <a:t>районы</a:t>
            </a:r>
          </a:p>
        </p:txBody>
      </p:sp>
      <p:pic>
        <p:nvPicPr>
          <p:cNvPr id="1026" name="Picture 2" descr="H:\проект Занятость МАМ\логотип фг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752" y="419724"/>
            <a:ext cx="3370215" cy="1349115"/>
          </a:xfrm>
          <a:prstGeom prst="rect">
            <a:avLst/>
          </a:prstGeom>
          <a:noFill/>
        </p:spPr>
      </p:pic>
      <p:pic>
        <p:nvPicPr>
          <p:cNvPr id="1028" name="Picture 4" descr="H:\проект Занятость МАМ\логотип вос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37" y="374754"/>
            <a:ext cx="1840002" cy="2180743"/>
          </a:xfrm>
          <a:prstGeom prst="rect">
            <a:avLst/>
          </a:prstGeom>
          <a:noFill/>
        </p:spPr>
      </p:pic>
      <p:pic>
        <p:nvPicPr>
          <p:cNvPr id="1029" name="Picture 5" descr="H:\проект Занятость МАМ\Adi6fvH3n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8249" y="414624"/>
            <a:ext cx="5576341" cy="1402853"/>
          </a:xfrm>
          <a:prstGeom prst="rect">
            <a:avLst/>
          </a:prstGeom>
          <a:noFill/>
        </p:spPr>
      </p:pic>
      <p:pic>
        <p:nvPicPr>
          <p:cNvPr id="1031" name="Picture 7" descr="H:\проект Занятость МАМ\презентация проекта\EYOs-DPXsAAjtX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1193" y="2550410"/>
            <a:ext cx="5618187" cy="3745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 чем говорят женщины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Не примут на работу, потому что есть дети.</a:t>
            </a:r>
          </a:p>
          <a:p>
            <a:r>
              <a:rPr lang="ru-RU" b="1" dirty="0"/>
              <a:t>Я уже многое забыла в своей профессии.</a:t>
            </a:r>
          </a:p>
          <a:p>
            <a:r>
              <a:rPr lang="ru-RU" b="1" dirty="0"/>
              <a:t>Некому водить ребенка в школу.</a:t>
            </a:r>
          </a:p>
          <a:p>
            <a:r>
              <a:rPr lang="ru-RU" b="1" dirty="0"/>
              <a:t>Зачем работать? И так все неплохо.</a:t>
            </a:r>
          </a:p>
          <a:p>
            <a:r>
              <a:rPr lang="ru-RU" b="1" dirty="0"/>
              <a:t>Никто не помогает.</a:t>
            </a:r>
          </a:p>
          <a:p>
            <a:r>
              <a:rPr lang="ru-RU" b="1" dirty="0"/>
              <a:t>Обратиться за помощью не к кому.</a:t>
            </a:r>
          </a:p>
          <a:p>
            <a:r>
              <a:rPr lang="ru-RU" b="1" dirty="0"/>
              <a:t>Зачем обращаться, если все равно получу отказ.</a:t>
            </a:r>
          </a:p>
          <a:p>
            <a:r>
              <a:rPr lang="ru-RU" b="1" dirty="0"/>
              <a:t>Буду сидеть дома пока дети не вырастут.</a:t>
            </a:r>
          </a:p>
          <a:p>
            <a:endParaRPr lang="ru-RU" dirty="0"/>
          </a:p>
        </p:txBody>
      </p:sp>
      <p:pic>
        <p:nvPicPr>
          <p:cNvPr id="2050" name="Picture 2" descr="H:\проект Занятость МАМ\работодатели\мо-о-ая-женщина-стра-ая-от-го-овной-бо-и-33862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9344" y="1775476"/>
            <a:ext cx="2751670" cy="413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BAB21-4868-4C00-96D1-820FE9FA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Голые цифры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CAD8F33-AE8B-4B62-A47A-D66AB9AFF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802239"/>
              </p:ext>
            </p:extLst>
          </p:nvPr>
        </p:nvGraphicFramePr>
        <p:xfrm>
          <a:off x="942392" y="1825625"/>
          <a:ext cx="10515600" cy="466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2512">
                  <a:extLst>
                    <a:ext uri="{9D8B030D-6E8A-4147-A177-3AD203B41FA5}">
                      <a16:colId xmlns:a16="http://schemas.microsoft.com/office/drawing/2014/main" val="2399157052"/>
                    </a:ext>
                  </a:extLst>
                </a:gridCol>
                <a:gridCol w="1703088">
                  <a:extLst>
                    <a:ext uri="{9D8B030D-6E8A-4147-A177-3AD203B41FA5}">
                      <a16:colId xmlns:a16="http://schemas.microsoft.com/office/drawing/2014/main" val="442723748"/>
                    </a:ext>
                  </a:extLst>
                </a:gridCol>
              </a:tblGrid>
              <a:tr h="493782">
                <a:tc>
                  <a:txBody>
                    <a:bodyPr/>
                    <a:lstStyle/>
                    <a:p>
                      <a:r>
                        <a:rPr lang="ru-RU" dirty="0"/>
                        <a:t>Участниц проекта «Занятость мам»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306/273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124484"/>
                  </a:ext>
                </a:extLst>
              </a:tr>
              <a:tr h="852280"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Прошли </a:t>
                      </a:r>
                      <a:r>
                        <a:rPr lang="ru-RU" sz="2000" b="1" dirty="0" err="1"/>
                        <a:t>профдиагностику</a:t>
                      </a:r>
                      <a:r>
                        <a:rPr lang="ru-RU" sz="2000" b="1" dirty="0"/>
                        <a:t> и разработали план индивидуального профессионального развития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285068"/>
                  </a:ext>
                </a:extLst>
              </a:tr>
              <a:tr h="493782"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Прошли профессиональное обучение в соответствии с планом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4538"/>
                  </a:ext>
                </a:extLst>
              </a:tr>
              <a:tr h="852280">
                <a:tc>
                  <a:txBody>
                    <a:bodyPr/>
                    <a:lstStyle/>
                    <a:p>
                      <a:r>
                        <a:rPr lang="ru-RU" sz="2000" b="1" dirty="0"/>
                        <a:t>Трудоустроились по профессии обучения, близкой профессии, оформились самозанятыми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374337"/>
                  </a:ext>
                </a:extLst>
              </a:tr>
              <a:tr h="493782"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Проведено тренингов по профориентации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620737"/>
                  </a:ext>
                </a:extLst>
              </a:tr>
              <a:tr h="493782"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Проведено занятий в Школе «</a:t>
                      </a:r>
                      <a:r>
                        <a:rPr lang="ru-RU" sz="2000" b="1" dirty="0" err="1"/>
                        <a:t>Пазлы</a:t>
                      </a:r>
                      <a:r>
                        <a:rPr lang="ru-RU" sz="2000" b="1" dirty="0"/>
                        <a:t> жизни»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14/102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93832"/>
                  </a:ext>
                </a:extLst>
              </a:tr>
              <a:tr h="493782"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Проведено занятий в Школе финансовой грамотности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14/115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46031"/>
                  </a:ext>
                </a:extLst>
              </a:tr>
              <a:tr h="493782"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Проведено индивидуальных консультаций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01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86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Истории успеха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Истории успеха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9147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FDDE9-6D2C-454E-A297-6E930962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u="sng" dirty="0">
                <a:solidFill>
                  <a:srgbClr val="0070C0"/>
                </a:solidFill>
              </a:rPr>
              <a:t>МЫ В СОЦИАЛЬНЫХ СЕТЯХ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5DD864-1C2C-4AF1-9812-7A5082B770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7" y="1485721"/>
            <a:ext cx="1289484" cy="12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36D9BC-2EEA-4660-B527-AA2248AD8150}"/>
              </a:ext>
            </a:extLst>
          </p:cNvPr>
          <p:cNvSpPr txBox="1"/>
          <p:nvPr/>
        </p:nvSpPr>
        <p:spPr>
          <a:xfrm>
            <a:off x="2054831" y="1690688"/>
            <a:ext cx="685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@zanyatost_mam33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30F047-F331-41B8-A6D0-EC6121D9A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68" y="2811284"/>
            <a:ext cx="1761663" cy="12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2A75C5-71D3-4A18-A465-02324958941E}"/>
              </a:ext>
            </a:extLst>
          </p:cNvPr>
          <p:cNvSpPr txBox="1"/>
          <p:nvPr/>
        </p:nvSpPr>
        <p:spPr>
          <a:xfrm>
            <a:off x="2250039" y="2735784"/>
            <a:ext cx="70583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Проект «Занятость мам»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https://www.facebook.com/groups/469839360682424/?ref=share</a:t>
            </a: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D424832C-CA42-4F72-8C9D-A2920D3D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9" y="4296407"/>
            <a:ext cx="1141710" cy="10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90914-4928-47DA-9A45-C991B8EA6D26}"/>
              </a:ext>
            </a:extLst>
          </p:cNvPr>
          <p:cNvSpPr txBox="1"/>
          <p:nvPr/>
        </p:nvSpPr>
        <p:spPr>
          <a:xfrm>
            <a:off x="2109627" y="4296407"/>
            <a:ext cx="49932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Занятость МАМ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https://ok.ru/group/66374983417890</a:t>
            </a:r>
            <a:r>
              <a:rPr lang="ru-RU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5FEBE5F1-8491-430B-AAA6-B6247876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32" y="2732535"/>
            <a:ext cx="1201720" cy="11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5C3BD8BE-8960-4D85-90FA-96E9716E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642" y="4166627"/>
            <a:ext cx="1141710" cy="11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0B1AFADB-D115-46E8-B20B-F6989C57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61" y="1324766"/>
            <a:ext cx="1202291" cy="1202291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solidFill>
              <a:schemeClr val="accent1"/>
            </a:solidFill>
          </a:ln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6526CB5-5709-4864-AF66-D914A0EB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949" y="1324766"/>
            <a:ext cx="1289484" cy="12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4921C40-4F39-4C11-9533-1A340376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352" y="2742708"/>
            <a:ext cx="1525558" cy="11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06C2AAE-206D-4DB5-8216-A761D116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033" y="4177419"/>
            <a:ext cx="1141710" cy="111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74C830-49B9-4DAC-BB08-31A494855D84}"/>
              </a:ext>
            </a:extLst>
          </p:cNvPr>
          <p:cNvSpPr txBox="1"/>
          <p:nvPr/>
        </p:nvSpPr>
        <p:spPr>
          <a:xfrm>
            <a:off x="2250039" y="5441302"/>
            <a:ext cx="609771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00000"/>
                </a:solidFill>
                <a:effectLst/>
                <a:latin typeface="-apple-system"/>
              </a:rPr>
              <a:t>Владимирское отделение Союза женщин России</a:t>
            </a:r>
          </a:p>
          <a:p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https://vk.com/szhr33</a:t>
            </a:r>
            <a:r>
              <a:rPr lang="ru-RU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B223CD4-51B6-4EB1-8B40-979FF8E2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7" y="5499568"/>
            <a:ext cx="1141710" cy="11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2587ED-C7E3-455F-B8DD-C20B7F944F61}"/>
              </a:ext>
            </a:extLst>
          </p:cNvPr>
          <p:cNvSpPr txBox="1"/>
          <p:nvPr/>
        </p:nvSpPr>
        <p:spPr>
          <a:xfrm>
            <a:off x="6710793" y="9735342"/>
            <a:ext cx="204410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0BBA1E2F-521D-42E5-B4AA-CCC680E1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723" y="5571884"/>
            <a:ext cx="1103060" cy="11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557169F8-EDC9-4D2C-A1ED-7ED6D53C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061" y="5538219"/>
            <a:ext cx="1201720" cy="11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22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1F350-784A-4B45-9642-996551F9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Социальные сети – не просто так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B02AE1-74E8-4464-B4EC-2D0D869F1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073165" cy="23514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1D863A-1971-4318-A8CA-9591338E3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690688"/>
            <a:ext cx="3675645" cy="36756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7FC055-6862-42F9-817E-391E836D1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29" y="4310743"/>
            <a:ext cx="3402454" cy="25472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FF5526-D1EC-46F9-8B48-071EC6F4B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37" y="1494843"/>
            <a:ext cx="3517761" cy="28159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49B1CF-FD6D-421E-A673-0F2A3BDCC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75" y="4432040"/>
            <a:ext cx="37513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20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H:\проект Занятость МАМ\презентация проекта\atxnhBLSM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689" y="1872686"/>
            <a:ext cx="3350717" cy="2235660"/>
          </a:xfrm>
          <a:prstGeom prst="rect">
            <a:avLst/>
          </a:prstGeom>
          <a:noFill/>
        </p:spPr>
      </p:pic>
      <p:pic>
        <p:nvPicPr>
          <p:cNvPr id="5124" name="Picture 4" descr="H:\проект Занятость МАМ\презентация проекта\depositphotos_314404848-stock-photo-a-girl-is-sewing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7186" y="1853784"/>
            <a:ext cx="3845475" cy="2403422"/>
          </a:xfrm>
          <a:prstGeom prst="rect">
            <a:avLst/>
          </a:prstGeom>
          <a:noFill/>
        </p:spPr>
      </p:pic>
      <p:pic>
        <p:nvPicPr>
          <p:cNvPr id="5122" name="Picture 2" descr="H:\проект Занятость МАМ\презентация проекта\depositphotos_96261022-stock-photo-business-mother-works-at-hom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3686" y="3988104"/>
            <a:ext cx="3995075" cy="2487647"/>
          </a:xfrm>
          <a:prstGeom prst="rect">
            <a:avLst/>
          </a:prstGeom>
          <a:noFill/>
        </p:spPr>
      </p:pic>
      <p:pic>
        <p:nvPicPr>
          <p:cNvPr id="5126" name="Picture 6" descr="https://st2.depositphotos.com/1001201/5568/i/950/depositphotos_55681963-stock-photo-pastry-cook-prepares-a-cak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545" y="2875615"/>
            <a:ext cx="3343913" cy="3052996"/>
          </a:xfrm>
          <a:prstGeom prst="rect">
            <a:avLst/>
          </a:prstGeom>
          <a:noFill/>
        </p:spPr>
      </p:pic>
      <p:pic>
        <p:nvPicPr>
          <p:cNvPr id="5129" name="Picture 9" descr="H:\проект Занятость МАМ\презентация проекта\homemaker-garden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2570" y="4211923"/>
            <a:ext cx="3429153" cy="2286312"/>
          </a:xfrm>
          <a:prstGeom prst="rect">
            <a:avLst/>
          </a:prstGeom>
          <a:noFill/>
        </p:spPr>
      </p:pic>
      <p:pic>
        <p:nvPicPr>
          <p:cNvPr id="5130" name="Picture 10" descr="H:\проект Занятость МАМ\логотип ДТЗ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9362" y="381408"/>
            <a:ext cx="5515038" cy="1387431"/>
          </a:xfrm>
          <a:prstGeom prst="rect">
            <a:avLst/>
          </a:prstGeom>
          <a:noFill/>
        </p:spPr>
      </p:pic>
      <p:pic>
        <p:nvPicPr>
          <p:cNvPr id="5131" name="Picture 11" descr="H:\проект Занятость МАМ\логотип восж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4438" y="371932"/>
            <a:ext cx="2218545" cy="2487258"/>
          </a:xfrm>
          <a:prstGeom prst="rect">
            <a:avLst/>
          </a:prstGeom>
          <a:noFill/>
        </p:spPr>
      </p:pic>
      <p:pic>
        <p:nvPicPr>
          <p:cNvPr id="5133" name="Picture 13" descr="H:\проект Занятость МАМ\логотип фгп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92826" y="314793"/>
            <a:ext cx="2839737" cy="1394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atin typeface="+mn-lt"/>
              </a:rPr>
              <a:t>Грустная статистика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38200" y="1825623"/>
          <a:ext cx="10515600" cy="482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29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на 01.01.2020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на 01.01.2021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r>
                        <a:rPr lang="ru-RU" sz="2000" b="1" dirty="0"/>
                        <a:t>Всего состоит на учете женщин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4586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14233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r>
                        <a:rPr lang="ru-RU" sz="2000" b="1" dirty="0"/>
                        <a:t>из них безработных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3532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13784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r>
                        <a:rPr lang="ru-RU" sz="2000" b="1" dirty="0"/>
                        <a:t>Безработные родители, имеющие несовершеннолетних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2110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11747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r>
                        <a:rPr lang="ru-RU" sz="2000" b="1" dirty="0"/>
                        <a:t>Из</a:t>
                      </a:r>
                      <a:r>
                        <a:rPr lang="ru-RU" sz="2000" b="1" baseline="0" dirty="0"/>
                        <a:t> них:</a:t>
                      </a:r>
                    </a:p>
                    <a:p>
                      <a:r>
                        <a:rPr lang="ru-RU" sz="2000" b="1" baseline="0" dirty="0"/>
                        <a:t>одинокие родители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238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r>
                        <a:rPr lang="ru-RU" sz="2000" b="1" dirty="0"/>
                        <a:t>многодетные родители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861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294">
                <a:tc>
                  <a:txBody>
                    <a:bodyPr/>
                    <a:lstStyle/>
                    <a:p>
                      <a:r>
                        <a:rPr lang="ru-RU" sz="2000" b="1" dirty="0"/>
                        <a:t>Безработные родители, имеющие детей-инвалидов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 descr="H:\проект Занятость МАМ\презентация проекта\Владим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9285" y="0"/>
            <a:ext cx="2613285" cy="1850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Как чувствует себя женщина, оставшаяся без работы и средств к существованию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Депрессия</a:t>
            </a:r>
          </a:p>
          <a:p>
            <a:r>
              <a:rPr lang="ru-RU" b="1" dirty="0"/>
              <a:t>Мир сузился до размеров квартиры</a:t>
            </a:r>
          </a:p>
          <a:p>
            <a:r>
              <a:rPr lang="ru-RU" b="1" dirty="0"/>
              <a:t>Безысходность</a:t>
            </a:r>
          </a:p>
          <a:p>
            <a:r>
              <a:rPr lang="ru-RU" b="1" dirty="0"/>
              <a:t>Комплекс неполноценности</a:t>
            </a:r>
          </a:p>
          <a:p>
            <a:r>
              <a:rPr lang="ru-RU" b="1" dirty="0"/>
              <a:t>Нарастающие конфликты в семье</a:t>
            </a:r>
          </a:p>
          <a:p>
            <a:r>
              <a:rPr lang="ru-RU" b="1" dirty="0"/>
              <a:t>Отсутствие средств</a:t>
            </a:r>
          </a:p>
          <a:p>
            <a:r>
              <a:rPr lang="ru-RU" b="1" dirty="0"/>
              <a:t>Невозможность найти работу </a:t>
            </a:r>
          </a:p>
          <a:p>
            <a:pPr>
              <a:buNone/>
            </a:pPr>
            <a:r>
              <a:rPr lang="ru-RU" b="1" dirty="0"/>
              <a:t>	(стереотипы работодателей, </a:t>
            </a:r>
          </a:p>
          <a:p>
            <a:pPr>
              <a:buNone/>
            </a:pPr>
            <a:r>
              <a:rPr lang="ru-RU" b="1" dirty="0"/>
              <a:t>	невостребованная профессия)</a:t>
            </a:r>
          </a:p>
        </p:txBody>
      </p:sp>
      <p:pic>
        <p:nvPicPr>
          <p:cNvPr id="3075" name="Picture 3" descr="H:\проект Занятость МАМ\презентация проекта\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646" y="2353456"/>
            <a:ext cx="4246998" cy="3147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76BB9-382A-4197-BBA4-EAF11474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Задачи проекта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6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931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+mn-lt"/>
              </a:rPr>
              <a:t>Партнеры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693887"/>
          <a:ext cx="10515600" cy="4777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4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На 01.02.2021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Просим включиться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341">
                <a:tc>
                  <a:txBody>
                    <a:bodyPr/>
                    <a:lstStyle/>
                    <a:p>
                      <a:r>
                        <a:rPr lang="ru-RU" sz="2000" b="1" dirty="0"/>
                        <a:t>Департамент труда и занятости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Департамент образования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656">
                <a:tc>
                  <a:txBody>
                    <a:bodyPr/>
                    <a:lstStyle/>
                    <a:p>
                      <a:r>
                        <a:rPr lang="ru-RU" sz="2000" b="1" dirty="0"/>
                        <a:t>Центры занятости городов Владимир, Муром, Ковров,</a:t>
                      </a:r>
                      <a:r>
                        <a:rPr lang="ru-RU" sz="2000" b="1" baseline="0" dirty="0"/>
                        <a:t> Вязники, Гусь-Хрустальный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Департамент социальной защиты населения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56">
                <a:tc>
                  <a:txBody>
                    <a:bodyPr/>
                    <a:lstStyle/>
                    <a:p>
                      <a:r>
                        <a:rPr lang="ru-RU" sz="2000" b="1" dirty="0"/>
                        <a:t>НП «Владимирская региональная ассоциация</a:t>
                      </a:r>
                      <a:r>
                        <a:rPr lang="ru-RU" sz="2000" b="1" baseline="0" dirty="0"/>
                        <a:t> медиаторов»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Ассоциации работодателей (</a:t>
                      </a:r>
                      <a:r>
                        <a:rPr lang="ru-RU" sz="2000" b="1" dirty="0" err="1"/>
                        <a:t>АРиТ</a:t>
                      </a:r>
                      <a:r>
                        <a:rPr lang="ru-RU" sz="2000" b="1" dirty="0"/>
                        <a:t>,</a:t>
                      </a:r>
                      <a:r>
                        <a:rPr lang="ru-RU" sz="2000" b="1" baseline="0" dirty="0"/>
                        <a:t> ТПП, Союз Машиностроителей)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341">
                <a:tc>
                  <a:txBody>
                    <a:bodyPr/>
                    <a:lstStyle/>
                    <a:p>
                      <a:r>
                        <a:rPr lang="ru-RU" sz="2000" b="1" dirty="0"/>
                        <a:t>Центр «Мой Бизнес»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656">
                <a:tc>
                  <a:txBody>
                    <a:bodyPr/>
                    <a:lstStyle/>
                    <a:p>
                      <a:r>
                        <a:rPr lang="ru-RU" sz="2000" b="1" dirty="0"/>
                        <a:t>Областная библиотека</a:t>
                      </a:r>
                      <a:r>
                        <a:rPr lang="ru-RU" sz="2000" b="1" baseline="0" dirty="0"/>
                        <a:t> для детей и молодежи. Волонтеры культуры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656">
                <a:tc>
                  <a:txBody>
                    <a:bodyPr/>
                    <a:lstStyle/>
                    <a:p>
                      <a:r>
                        <a:rPr lang="ru-RU" sz="2000" b="1" dirty="0"/>
                        <a:t>Владимирский техникум экономики и права. Волонтерский отряд техникума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458" name="Picture 2" descr="H:\проект Занятость МАМ\презентация проекта\EYOs-DPXsAAjt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6006" y="0"/>
            <a:ext cx="2383433" cy="158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+mn-lt"/>
              </a:rPr>
              <a:t>Частно-государственное</a:t>
            </a:r>
            <a:r>
              <a:rPr lang="ru-RU" b="1" dirty="0">
                <a:latin typeface="+mn-lt"/>
              </a:rPr>
              <a:t> партнерство</a:t>
            </a:r>
            <a:br>
              <a:rPr lang="ru-RU" b="1" dirty="0">
                <a:latin typeface="+mn-lt"/>
              </a:rPr>
            </a:br>
            <a:r>
              <a:rPr lang="ru-RU" sz="3600" b="1" dirty="0">
                <a:latin typeface="+mn-lt"/>
              </a:rPr>
              <a:t>позволит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/>
              <a:t>Создать системные элементы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/>
              <a:t>	 для включения в технологический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/>
              <a:t>	процесс  «Обеспечение занятости женщин…»</a:t>
            </a:r>
          </a:p>
          <a:p>
            <a:pPr>
              <a:spcBef>
                <a:spcPts val="0"/>
              </a:spcBef>
            </a:pPr>
            <a:r>
              <a:rPr lang="ru-RU" b="1" dirty="0"/>
              <a:t>Согласовать совместные действия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/>
              <a:t>	общественных организаций, бизнеса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/>
              <a:t>	(работодателей) и государственных структур</a:t>
            </a:r>
          </a:p>
          <a:p>
            <a:pPr>
              <a:spcBef>
                <a:spcPts val="0"/>
              </a:spcBef>
            </a:pPr>
            <a:r>
              <a:rPr lang="ru-RU" b="1" dirty="0"/>
              <a:t>Сформировать общественное мнение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/>
              <a:t>	и правильное отношения работодателей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/>
              <a:t>	к женщинам с детьми, как к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/>
              <a:t>	эффективным и ценным работникам</a:t>
            </a:r>
          </a:p>
          <a:p>
            <a:pPr>
              <a:spcBef>
                <a:spcPts val="0"/>
              </a:spcBef>
            </a:pPr>
            <a:r>
              <a:rPr lang="ru-RU" b="1" dirty="0"/>
              <a:t>Масштабировать подобранные эффективные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/>
              <a:t>	инструменты</a:t>
            </a:r>
          </a:p>
        </p:txBody>
      </p:sp>
      <p:pic>
        <p:nvPicPr>
          <p:cNvPr id="4098" name="Picture 2" descr="H:\проект Занятость МАМ\презентация проекта\kisspng-clip-art-vector-graphics-handshake-portable-networ-pengumuman-pdsi-5c00b8ea7d04a0.4446774015435512105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7705" y="2383685"/>
            <a:ext cx="3224762" cy="274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41" y="365125"/>
            <a:ext cx="10515600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Занятия участников программы</a:t>
            </a:r>
          </a:p>
        </p:txBody>
      </p:sp>
      <p:pic>
        <p:nvPicPr>
          <p:cNvPr id="5" name="Содержимое 4" descr="ed19c533-e931-4eec-abcf-b8f1f1a81cd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88555" y="1356608"/>
            <a:ext cx="2793583" cy="3732552"/>
          </a:xfrm>
        </p:spPr>
      </p:pic>
      <p:pic>
        <p:nvPicPr>
          <p:cNvPr id="1026" name="Picture 2" descr="H:\проект Занятость МАМ\события\21 апреля 2021 Пазлы жизни\DSCN9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173" y="2518347"/>
            <a:ext cx="3307829" cy="2480872"/>
          </a:xfrm>
          <a:prstGeom prst="rect">
            <a:avLst/>
          </a:prstGeom>
          <a:noFill/>
        </p:spPr>
      </p:pic>
      <p:pic>
        <p:nvPicPr>
          <p:cNvPr id="1027" name="Picture 3" descr="H:\проект Занятость МАМ\события\20 мая финграмотность Гусь\000b5b8b-c503-4ca7-841e-3a339d7727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161" y="4579496"/>
            <a:ext cx="3038005" cy="2278504"/>
          </a:xfrm>
          <a:prstGeom prst="rect">
            <a:avLst/>
          </a:prstGeom>
          <a:noFill/>
        </p:spPr>
      </p:pic>
      <p:pic>
        <p:nvPicPr>
          <p:cNvPr id="1028" name="Picture 4" descr="H:\проект Занятость МАМ\события\20 мая финграмотность Гусь\a39515a5-4cac-4682-af0c-a7ad00d8f6c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787" y="1768839"/>
            <a:ext cx="4157272" cy="3117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Интерактивные занятия и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ярмарки вакансий</a:t>
            </a:r>
          </a:p>
        </p:txBody>
      </p:sp>
      <p:pic>
        <p:nvPicPr>
          <p:cNvPr id="4" name="Содержимое 3" descr="390b1ac9-4710-499a-9782-25ef1def0e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120" y="1798819"/>
            <a:ext cx="3542232" cy="2360565"/>
          </a:xfrm>
        </p:spPr>
      </p:pic>
      <p:pic>
        <p:nvPicPr>
          <p:cNvPr id="6147" name="Picture 3" descr="H:\проект Занятость МАМ\события 0\28 июля ярмарка Гусь\905f1770-9718-469a-838b-ee9283a374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578" y="1469035"/>
            <a:ext cx="3461216" cy="2590504"/>
          </a:xfrm>
          <a:prstGeom prst="rect">
            <a:avLst/>
          </a:prstGeom>
          <a:noFill/>
        </p:spPr>
      </p:pic>
      <p:pic>
        <p:nvPicPr>
          <p:cNvPr id="6146" name="Picture 2" descr="H:\проект Занятость МАМ\события 0\28 июля ярмарка Гусь\9b4093d7-dfb0-4236-9300-b6c3221ef9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2984" y="4040938"/>
            <a:ext cx="3882453" cy="2587291"/>
          </a:xfrm>
          <a:prstGeom prst="rect">
            <a:avLst/>
          </a:prstGeom>
          <a:noFill/>
        </p:spPr>
      </p:pic>
      <p:pic>
        <p:nvPicPr>
          <p:cNvPr id="6150" name="Picture 6" descr="H:\проект Занятость МАМ\события 0\28 июля ярмарка Гусь\IMG_20210728_1111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4453" y="4039849"/>
            <a:ext cx="3477717" cy="2608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 чем говорят женщины?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Работодателям нет до нас дела.</a:t>
            </a:r>
          </a:p>
          <a:p>
            <a:r>
              <a:rPr lang="ru-RU" b="1" dirty="0"/>
              <a:t>Руководителям нет до нас дела.</a:t>
            </a:r>
          </a:p>
          <a:p>
            <a:r>
              <a:rPr lang="ru-RU" b="1" dirty="0"/>
              <a:t>Никогда не позвонят по итогам собеседования.</a:t>
            </a:r>
          </a:p>
          <a:p>
            <a:r>
              <a:rPr lang="ru-RU" b="1" dirty="0"/>
              <a:t>Ушла из-за начальника. Все не так.</a:t>
            </a:r>
          </a:p>
          <a:p>
            <a:r>
              <a:rPr lang="ru-RU" b="1" dirty="0"/>
              <a:t>Как платят зарплату - непонятно.</a:t>
            </a:r>
          </a:p>
          <a:p>
            <a:r>
              <a:rPr lang="ru-RU" b="1" dirty="0"/>
              <a:t>Кому-то платят, кому-то нет.</a:t>
            </a:r>
          </a:p>
          <a:p>
            <a:r>
              <a:rPr lang="ru-RU" b="1" dirty="0"/>
              <a:t>Не помогают осваивать профессию.</a:t>
            </a:r>
          </a:p>
        </p:txBody>
      </p:sp>
      <p:pic>
        <p:nvPicPr>
          <p:cNvPr id="1026" name="Picture 2" descr="H:\проект Занятость МАМ\работодатели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219" y="3315948"/>
            <a:ext cx="4212687" cy="2806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743</Words>
  <Application>Microsoft Office PowerPoint</Application>
  <PresentationFormat>Широкоэкранный</PresentationFormat>
  <Paragraphs>145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Segoe UI Historic</vt:lpstr>
      <vt:lpstr>Тема Office</vt:lpstr>
      <vt:lpstr>Презентация PowerPoint</vt:lpstr>
      <vt:lpstr>Грустная статистика </vt:lpstr>
      <vt:lpstr>Как чувствует себя женщина, оставшаяся без работы и средств к существованию</vt:lpstr>
      <vt:lpstr>Задачи проекта</vt:lpstr>
      <vt:lpstr>Партнеры проекта</vt:lpstr>
      <vt:lpstr>Частно-государственное партнерство позволит</vt:lpstr>
      <vt:lpstr>Занятия участников программы</vt:lpstr>
      <vt:lpstr>Интерактивные занятия и  ярмарки вакансий</vt:lpstr>
      <vt:lpstr>О чем говорят женщины?</vt:lpstr>
      <vt:lpstr>О чем говорят женщины</vt:lpstr>
      <vt:lpstr>Голые цифры</vt:lpstr>
      <vt:lpstr>Истории успеха</vt:lpstr>
      <vt:lpstr>Истории успеха</vt:lpstr>
      <vt:lpstr>МЫ В СОЦИАЛЬНЫХ СЕТЯХ</vt:lpstr>
      <vt:lpstr>Социальные сети – не просто так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 Borodina</dc:creator>
  <cp:lastModifiedBy>Valentina Borodina</cp:lastModifiedBy>
  <cp:revision>6</cp:revision>
  <dcterms:created xsi:type="dcterms:W3CDTF">2021-12-22T18:39:05Z</dcterms:created>
  <dcterms:modified xsi:type="dcterms:W3CDTF">2021-12-23T06:58:54Z</dcterms:modified>
</cp:coreProperties>
</file>