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80" r:id="rId12"/>
    <p:sldId id="281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3" r:id="rId26"/>
    <p:sldId id="282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510178058" TargetMode="External"/><Relationship Id="rId2" Type="http://schemas.openxmlformats.org/officeDocument/2006/relationships/hyperlink" Target="http://&#1082;&#1094;&#1089;&#1086;&#1085;-&#1074;&#1099;&#1082;&#1089;&#1072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k.ru/profile/57613350901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348880"/>
            <a:ext cx="3313355" cy="1512168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Алмазотерапия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293096"/>
            <a:ext cx="3309803" cy="167221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Выполнил: инструктор по трудотерапии ГБУ «КЦСОН городского округа город Выкса» </a:t>
            </a:r>
          </a:p>
          <a:p>
            <a:r>
              <a:rPr lang="ru-RU" b="1" dirty="0" err="1" smtClean="0"/>
              <a:t>Сигунова</a:t>
            </a:r>
            <a:r>
              <a:rPr lang="ru-RU" b="1" dirty="0" smtClean="0"/>
              <a:t> Светлана Владимировна</a:t>
            </a:r>
          </a:p>
          <a:p>
            <a:r>
              <a:rPr lang="ru-RU" b="1" dirty="0" smtClean="0"/>
              <a:t>2022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3121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700808"/>
            <a:ext cx="3419856" cy="475252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b="1" dirty="0"/>
              <a:t>Представленная практика позволяет людям старшего поколения чувствовать себя нужными, активными, вовлеченными в творческую жизнь.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259477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255441"/>
            <a:ext cx="3419475" cy="2564606"/>
          </a:xfrm>
        </p:spPr>
      </p:pic>
      <p:sp>
        <p:nvSpPr>
          <p:cNvPr id="6" name="Заголовок 1"/>
          <p:cNvSpPr>
            <a:spLocks noGrp="1"/>
          </p:cNvSpPr>
          <p:nvPr>
            <p:ph sz="quarter" idx="14"/>
          </p:nvPr>
        </p:nvSpPr>
        <p:spPr>
          <a:xfrm>
            <a:off x="4645025" y="1268413"/>
            <a:ext cx="3419475" cy="453866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/>
              <a:t>Данная практика улучшает психическое здоровье людей старшего поколения, успокаивает и помогает справиться с внутренним напряжением, переживаниями и тревожностью. 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63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3419475" cy="2564606"/>
          </a:xfrm>
        </p:spPr>
      </p:pic>
      <p:sp>
        <p:nvSpPr>
          <p:cNvPr id="5" name="Заголовок 1"/>
          <p:cNvSpPr>
            <a:spLocks noGrp="1"/>
          </p:cNvSpPr>
          <p:nvPr>
            <p:ph sz="quarter" idx="13"/>
          </p:nvPr>
        </p:nvSpPr>
        <p:spPr>
          <a:xfrm>
            <a:off x="1042988" y="1988840"/>
            <a:ext cx="3419475" cy="3818235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Нормализуется сердечный ритм, проходит мышечное напряжение и зажимы, нормализуется работа нервной системы. </a:t>
            </a:r>
          </a:p>
        </p:txBody>
      </p:sp>
    </p:spTree>
    <p:extLst>
      <p:ext uri="{BB962C8B-B14F-4D97-AF65-F5344CB8AC3E}">
        <p14:creationId xmlns:p14="http://schemas.microsoft.com/office/powerpoint/2010/main" val="86532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039541"/>
            <a:ext cx="3419475" cy="256460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419856" cy="4033623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Результат своего труда люди старшего поколения с радостью дарят родственникам, друзьям, близким, соседям.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95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052736"/>
            <a:ext cx="3419856" cy="4753704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Кроме того, они находят друзей по интересам среди людей своего возраста, а также передают свои знания, умения и навыки детям и внукам, тем самым обеспечивая преемственность поколений.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039541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295101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Целевая аудитория: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852935"/>
            <a:ext cx="3419856" cy="2953503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Лица старшего поколения возраст </a:t>
            </a:r>
            <a:r>
              <a:rPr lang="ru-RU" b="1" dirty="0" smtClean="0"/>
              <a:t>55+, </a:t>
            </a:r>
            <a:r>
              <a:rPr lang="ru-RU" b="1" dirty="0"/>
              <a:t>инвалиды, ветераны труда, труженики тыла</a:t>
            </a:r>
          </a:p>
        </p:txBody>
      </p:sp>
    </p:spTree>
    <p:extLst>
      <p:ext uri="{BB962C8B-B14F-4D97-AF65-F5344CB8AC3E}">
        <p14:creationId xmlns:p14="http://schemas.microsoft.com/office/powerpoint/2010/main" val="378037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Главный результат: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772816"/>
            <a:ext cx="3419856" cy="4033624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i="1" u="sng" dirty="0" smtClean="0"/>
              <a:t>Количественный:</a:t>
            </a:r>
          </a:p>
          <a:p>
            <a:pPr marL="68580" indent="0">
              <a:buNone/>
            </a:pPr>
            <a:r>
              <a:rPr lang="ru-RU" b="1" dirty="0" smtClean="0"/>
              <a:t>20 человек участвуют в создании алмазных вышивок</a:t>
            </a:r>
          </a:p>
          <a:p>
            <a:pPr marL="68580" indent="0">
              <a:buNone/>
            </a:pPr>
            <a:r>
              <a:rPr lang="ru-RU" b="1" dirty="0" smtClean="0"/>
              <a:t>порядка 100 </a:t>
            </a:r>
            <a:r>
              <a:rPr lang="ru-RU" b="1" dirty="0"/>
              <a:t>алмазных </a:t>
            </a:r>
            <a:r>
              <a:rPr lang="ru-RU" b="1" dirty="0" smtClean="0"/>
              <a:t>вышивок</a:t>
            </a:r>
          </a:p>
          <a:p>
            <a:pPr marL="68580" indent="0">
              <a:buNone/>
            </a:pPr>
            <a:r>
              <a:rPr lang="ru-RU" b="1" dirty="0"/>
              <a:t>создано за 1 календарный </a:t>
            </a:r>
            <a:r>
              <a:rPr lang="ru-RU" b="1" dirty="0" smtClean="0"/>
              <a:t>год,</a:t>
            </a:r>
          </a:p>
          <a:p>
            <a:pPr marL="68580" indent="0">
              <a:buNone/>
            </a:pPr>
            <a:r>
              <a:rPr lang="ru-RU" b="1" dirty="0"/>
              <a:t>порядка 10 алмазных </a:t>
            </a:r>
            <a:r>
              <a:rPr lang="ru-RU" b="1" dirty="0" smtClean="0"/>
              <a:t>вышивок</a:t>
            </a:r>
          </a:p>
          <a:p>
            <a:pPr marL="68580" indent="0">
              <a:buNone/>
            </a:pPr>
            <a:r>
              <a:rPr lang="ru-RU" b="1" dirty="0" smtClean="0"/>
              <a:t>находится в работе в настоящее время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4008" y="2276872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258540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132856"/>
            <a:ext cx="3419475" cy="257924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84784"/>
            <a:ext cx="3419856" cy="4321655"/>
          </a:xfrm>
        </p:spPr>
        <p:txBody>
          <a:bodyPr/>
          <a:lstStyle/>
          <a:p>
            <a:pPr marL="68580" indent="0">
              <a:buNone/>
            </a:pPr>
            <a:r>
              <a:rPr lang="ru-RU" b="1" i="1" u="sng" dirty="0" smtClean="0"/>
              <a:t>Качественный:</a:t>
            </a:r>
          </a:p>
          <a:p>
            <a:r>
              <a:rPr lang="ru-RU" b="1" dirty="0"/>
              <a:t>Люди старшего поколения вовлечены в творческий процесс по созданию алмазной вышивки</a:t>
            </a:r>
          </a:p>
        </p:txBody>
      </p:sp>
    </p:spTree>
    <p:extLst>
      <p:ext uri="{BB962C8B-B14F-4D97-AF65-F5344CB8AC3E}">
        <p14:creationId xmlns:p14="http://schemas.microsoft.com/office/powerpoint/2010/main" val="400364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Организовался творческий коллектив людей старшего поколения «Ай да мы!»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343703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3419475" cy="256460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419856" cy="3888433"/>
          </a:xfrm>
        </p:spPr>
        <p:txBody>
          <a:bodyPr/>
          <a:lstStyle/>
          <a:p>
            <a:r>
              <a:rPr lang="ru-RU" b="1" dirty="0"/>
              <a:t>Люди старшего поколения активно участвуют в конкурсах, выставках, фестивалях со своими готовыми работами</a:t>
            </a:r>
          </a:p>
        </p:txBody>
      </p:sp>
    </p:spTree>
    <p:extLst>
      <p:ext uri="{BB962C8B-B14F-4D97-AF65-F5344CB8AC3E}">
        <p14:creationId xmlns:p14="http://schemas.microsoft.com/office/powerpoint/2010/main" val="144030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Основная 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b="1" dirty="0"/>
              <a:t>Вовлечение людей старшего поколения в творческий процесс по созданию алмазной вышивки</a:t>
            </a:r>
          </a:p>
        </p:txBody>
      </p:sp>
    </p:spTree>
    <p:extLst>
      <p:ext uri="{BB962C8B-B14F-4D97-AF65-F5344CB8AC3E}">
        <p14:creationId xmlns:p14="http://schemas.microsoft.com/office/powerpoint/2010/main" val="3771118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792088"/>
          </a:xfrm>
        </p:spPr>
        <p:txBody>
          <a:bodyPr/>
          <a:lstStyle/>
          <a:p>
            <a:pPr algn="ctr"/>
            <a:r>
              <a:rPr lang="ru-RU" b="1" dirty="0" smtClean="0"/>
              <a:t>Наша организация: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916832"/>
            <a:ext cx="3419856" cy="3889608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smtClean="0"/>
              <a:t>Государственное бюджетное учреждение</a:t>
            </a:r>
          </a:p>
          <a:p>
            <a:pPr marL="68580" indent="0">
              <a:buNone/>
            </a:pPr>
            <a:r>
              <a:rPr lang="ru-RU" b="1" dirty="0" smtClean="0"/>
              <a:t>«Комплексный центр социального обслуживания населения городского округа город Выкса»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3419475" cy="2280095"/>
          </a:xfrm>
        </p:spPr>
      </p:pic>
    </p:spTree>
    <p:extLst>
      <p:ext uri="{BB962C8B-B14F-4D97-AF65-F5344CB8AC3E}">
        <p14:creationId xmlns:p14="http://schemas.microsoft.com/office/powerpoint/2010/main" val="313984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Наши ссылки на социальные сети: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708920"/>
            <a:ext cx="6777317" cy="3123709"/>
          </a:xfrm>
        </p:spPr>
        <p:txBody>
          <a:bodyPr/>
          <a:lstStyle/>
          <a:p>
            <a:r>
              <a:rPr lang="en-US" b="1" dirty="0">
                <a:hlinkClick r:id="rId2"/>
              </a:rPr>
              <a:t>http://</a:t>
            </a:r>
            <a:r>
              <a:rPr lang="ru-RU" b="1" dirty="0" err="1" smtClean="0">
                <a:hlinkClick r:id="rId2"/>
              </a:rPr>
              <a:t>кцсон-выкса.рф</a:t>
            </a:r>
            <a:endParaRPr lang="ru-RU" b="1" dirty="0" smtClean="0"/>
          </a:p>
          <a:p>
            <a:endParaRPr lang="ru-RU" b="1" dirty="0"/>
          </a:p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vk.com/id510178058</a:t>
            </a:r>
            <a:r>
              <a:rPr lang="ru-RU" b="1" dirty="0" smtClean="0"/>
              <a:t> </a:t>
            </a:r>
          </a:p>
          <a:p>
            <a:endParaRPr lang="ru-RU" b="1" dirty="0"/>
          </a:p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ok.ru/profile/576133509010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6838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Наши работы: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80" y="2312988"/>
            <a:ext cx="2620565" cy="349408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14841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Наши работы: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2362280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Наши работы: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92334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Наши работы: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2904537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Наши работы: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4081720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6637468" cy="1362075"/>
          </a:xfrm>
        </p:spPr>
        <p:txBody>
          <a:bodyPr/>
          <a:lstStyle/>
          <a:p>
            <a:pPr algn="ctr"/>
            <a:r>
              <a:rPr lang="ru-RU" b="1" dirty="0" smtClean="0"/>
              <a:t>Благодарим за внимание!!!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550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52736"/>
            <a:ext cx="7024744" cy="1117928"/>
          </a:xfrm>
        </p:spPr>
        <p:txBody>
          <a:bodyPr/>
          <a:lstStyle/>
          <a:p>
            <a:pPr algn="ctr"/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Познакомить людей старшего поколения с техникой алмазной </a:t>
            </a:r>
            <a:r>
              <a:rPr lang="ru-RU" b="1" dirty="0" smtClean="0"/>
              <a:t>вышивки</a:t>
            </a:r>
          </a:p>
          <a:p>
            <a:r>
              <a:rPr lang="ru-RU" b="1" dirty="0"/>
              <a:t>Подготовить людей старшего поколения к работе с алмазной </a:t>
            </a:r>
            <a:r>
              <a:rPr lang="ru-RU" b="1" dirty="0" smtClean="0"/>
              <a:t>вышивкой</a:t>
            </a:r>
          </a:p>
          <a:p>
            <a:r>
              <a:rPr lang="ru-RU" b="1" dirty="0"/>
              <a:t>Выполнить алмазную вышивку людьми старшего поколения</a:t>
            </a:r>
          </a:p>
        </p:txBody>
      </p:sp>
    </p:spTree>
    <p:extLst>
      <p:ext uri="{BB962C8B-B14F-4D97-AF65-F5344CB8AC3E}">
        <p14:creationId xmlns:p14="http://schemas.microsoft.com/office/powerpoint/2010/main" val="168721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/>
          </a:bodyPr>
          <a:lstStyle/>
          <a:p>
            <a:r>
              <a:rPr lang="ru-RU" b="1" dirty="0"/>
              <a:t>Завершить алмазную вышивку и оформить в рамку людьми старшего </a:t>
            </a:r>
            <a:r>
              <a:rPr lang="ru-RU" b="1" dirty="0" smtClean="0"/>
              <a:t>поколения</a:t>
            </a:r>
          </a:p>
          <a:p>
            <a:r>
              <a:rPr lang="ru-RU" b="1" dirty="0"/>
              <a:t>Подготовить фотоотчет процесса и результата алмазной вышивки людьми старшего поколения </a:t>
            </a:r>
            <a:endParaRPr lang="ru-RU" b="1" dirty="0" smtClean="0"/>
          </a:p>
          <a:p>
            <a:r>
              <a:rPr lang="ru-RU" b="1" dirty="0"/>
              <a:t>Организовать выставку готовых работ в технике алмазной вышивки, созданных людьми старшего поколения</a:t>
            </a:r>
          </a:p>
        </p:txBody>
      </p:sp>
    </p:spTree>
    <p:extLst>
      <p:ext uri="{BB962C8B-B14F-4D97-AF65-F5344CB8AC3E}">
        <p14:creationId xmlns:p14="http://schemas.microsoft.com/office/powerpoint/2010/main" val="349615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Суть практики: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17646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/>
              <a:t>С течением времени у людей старшего поколения прослеживается снижение физической и умственной активности, отсутствие интересов, сужение сферы деятельности, ощущение одиночества, опустошения, погружение человека в негативные мысли, вследствие чего это приводит к старению и разочарованию в жизни. Чтобы этого избежать, мы активно вовлекаем людей старшего поколения в творческий процесс по созданию алмазной вышивки.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36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3419856" cy="4105631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Алмазная вышивка предполагает создание художественных картин на канве при помощи полимерных камешков разной формы и цвета по особой схеме.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103066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47491"/>
            <a:ext cx="3419475" cy="2564606"/>
          </a:xfrm>
        </p:spPr>
      </p:pic>
      <p:sp>
        <p:nvSpPr>
          <p:cNvPr id="5" name="Заголовок 1"/>
          <p:cNvSpPr>
            <a:spLocks noGrp="1"/>
          </p:cNvSpPr>
          <p:nvPr>
            <p:ph sz="quarter" idx="13"/>
          </p:nvPr>
        </p:nvSpPr>
        <p:spPr>
          <a:xfrm>
            <a:off x="1042988" y="1052513"/>
            <a:ext cx="3419475" cy="475456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/>
              <a:t>Данный вид творчества способствует восстановлению мелкой моторики рук, творческих навыков, воображения, усидчивости, мышления, прививает любовь к творчеству, нацеленность на результат.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4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147491"/>
            <a:ext cx="3419475" cy="2564606"/>
          </a:xfrm>
        </p:spPr>
      </p:pic>
      <p:sp>
        <p:nvSpPr>
          <p:cNvPr id="5" name="Заголовок 1"/>
          <p:cNvSpPr>
            <a:spLocks noGrp="1"/>
          </p:cNvSpPr>
          <p:nvPr>
            <p:ph sz="quarter" idx="14"/>
          </p:nvPr>
        </p:nvSpPr>
        <p:spPr>
          <a:xfrm>
            <a:off x="4645025" y="1772815"/>
            <a:ext cx="3419475" cy="4034259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Также стоит отметить, что алмазная вышивка является эстетичным, экономичным и простым творческим процессом.</a:t>
            </a:r>
          </a:p>
          <a:p>
            <a:pPr marL="6858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37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Механизм работы практики: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6777317" cy="4896544"/>
          </a:xfrm>
        </p:spPr>
        <p:txBody>
          <a:bodyPr>
            <a:noAutofit/>
          </a:bodyPr>
          <a:lstStyle/>
          <a:p>
            <a:r>
              <a:rPr lang="ru-RU" b="1" dirty="0" smtClean="0"/>
              <a:t>Ознакомление </a:t>
            </a:r>
            <a:r>
              <a:rPr lang="ru-RU" b="1" dirty="0"/>
              <a:t>с техникой алмазной вышивки</a:t>
            </a:r>
          </a:p>
          <a:p>
            <a:r>
              <a:rPr lang="ru-RU" b="1" dirty="0" smtClean="0"/>
              <a:t>Подготовка </a:t>
            </a:r>
            <a:r>
              <a:rPr lang="ru-RU" b="1" dirty="0"/>
              <a:t>к работе с алмазной вышивкой</a:t>
            </a:r>
          </a:p>
          <a:p>
            <a:r>
              <a:rPr lang="ru-RU" b="1" dirty="0" smtClean="0"/>
              <a:t>Выполнение </a:t>
            </a:r>
            <a:r>
              <a:rPr lang="ru-RU" b="1" dirty="0"/>
              <a:t>алмазной вышивки</a:t>
            </a:r>
          </a:p>
          <a:p>
            <a:r>
              <a:rPr lang="ru-RU" b="1" dirty="0" smtClean="0"/>
              <a:t>Завершение </a:t>
            </a:r>
            <a:r>
              <a:rPr lang="ru-RU" b="1" dirty="0"/>
              <a:t>алмазной вышивки</a:t>
            </a:r>
          </a:p>
          <a:p>
            <a:r>
              <a:rPr lang="ru-RU" b="1" dirty="0" smtClean="0"/>
              <a:t>Оформление </a:t>
            </a:r>
            <a:r>
              <a:rPr lang="ru-RU" b="1" dirty="0"/>
              <a:t>алмазной вышивки в рамку</a:t>
            </a:r>
          </a:p>
          <a:p>
            <a:r>
              <a:rPr lang="ru-RU" b="1" dirty="0" smtClean="0"/>
              <a:t>Подготовка </a:t>
            </a:r>
            <a:r>
              <a:rPr lang="ru-RU" b="1" dirty="0"/>
              <a:t>фотоотчета процесса и результата алмазной вышивки</a:t>
            </a:r>
          </a:p>
          <a:p>
            <a:r>
              <a:rPr lang="ru-RU" b="1" dirty="0" smtClean="0"/>
              <a:t>Организация </a:t>
            </a:r>
            <a:r>
              <a:rPr lang="ru-RU" b="1" dirty="0"/>
              <a:t>выставки готовых алмазных вышивок 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969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149</TotalTime>
  <Words>496</Words>
  <Application>Microsoft Office PowerPoint</Application>
  <PresentationFormat>Экран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Остин</vt:lpstr>
      <vt:lpstr>Алмазотерапия</vt:lpstr>
      <vt:lpstr>Основная цель:</vt:lpstr>
      <vt:lpstr>Задачи:</vt:lpstr>
      <vt:lpstr>Презентация PowerPoint</vt:lpstr>
      <vt:lpstr>Суть практики:</vt:lpstr>
      <vt:lpstr>Презентация PowerPoint</vt:lpstr>
      <vt:lpstr>Презентация PowerPoint</vt:lpstr>
      <vt:lpstr>Презентация PowerPoint</vt:lpstr>
      <vt:lpstr>Механизм работы практики: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Целевая аудитория:</vt:lpstr>
      <vt:lpstr>Главный результат:</vt:lpstr>
      <vt:lpstr>Презентация PowerPoint</vt:lpstr>
      <vt:lpstr>Презентация PowerPoint</vt:lpstr>
      <vt:lpstr>Презентация PowerPoint</vt:lpstr>
      <vt:lpstr>Наша организация:</vt:lpstr>
      <vt:lpstr>Наши ссылки на социальные сети:</vt:lpstr>
      <vt:lpstr>Наши работы:</vt:lpstr>
      <vt:lpstr>Наши работы:</vt:lpstr>
      <vt:lpstr>Наши работы:</vt:lpstr>
      <vt:lpstr>Наши работы:</vt:lpstr>
      <vt:lpstr>Наши работы:</vt:lpstr>
      <vt:lpstr>Благодарим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Алмазная вышивка как особый вид трудотерапии старшего поколения</dc:title>
  <dc:creator>Nicson</dc:creator>
  <cp:lastModifiedBy>Nicson</cp:lastModifiedBy>
  <cp:revision>16</cp:revision>
  <dcterms:created xsi:type="dcterms:W3CDTF">2022-09-11T13:12:08Z</dcterms:created>
  <dcterms:modified xsi:type="dcterms:W3CDTF">2022-11-16T16:57:09Z</dcterms:modified>
</cp:coreProperties>
</file>