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4AB686C-B0C5-47F4-8EF5-C2D1EBC0B67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D26824-BD3B-4E7F-9A03-6ED87D6359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k.ru/group/59065896206574/topics" TargetMode="External"/><Relationship Id="rId2" Type="http://schemas.openxmlformats.org/officeDocument/2006/relationships/hyperlink" Target="http://mbu-kcson49.gbu.s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id59400029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«Лови ритм»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2700" dirty="0">
                <a:solidFill>
                  <a:srgbClr val="002060"/>
                </a:solidFill>
                <a:effectLst/>
              </a:rPr>
              <a:t>Как привлечь пожилых граждан к поддержанию физического и психологического </a:t>
            </a:r>
            <a:r>
              <a:rPr lang="ru-RU" sz="2700" dirty="0" smtClean="0">
                <a:solidFill>
                  <a:srgbClr val="002060"/>
                </a:solidFill>
                <a:effectLst/>
              </a:rPr>
              <a:t>здоровья?</a:t>
            </a:r>
            <a:endParaRPr lang="ru-RU" sz="27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REGISTR\Desktop\IMG_348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6898208" cy="459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22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952703"/>
              </p:ext>
            </p:extLst>
          </p:nvPr>
        </p:nvGraphicFramePr>
        <p:xfrm>
          <a:off x="755576" y="620688"/>
          <a:ext cx="7848872" cy="489654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24436"/>
                <a:gridCol w="3924436"/>
              </a:tblGrid>
              <a:tr h="489654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B0F0"/>
                          </a:solidFill>
                        </a:rPr>
                        <a:t>Тематическое направление: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Здоровый образ жизни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 подготовки: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месяц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Целевая группа: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Граждане пожилого возраста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Охват практики: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человек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Формат финансирования: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рамках текущего</a:t>
                      </a: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финансирования учреждения</a:t>
                      </a:r>
                    </a:p>
                    <a:p>
                      <a:endParaRPr kumimoji="0" lang="ru-RU" sz="2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dirty="0" smtClean="0">
                          <a:solidFill>
                            <a:srgbClr val="00B0F0"/>
                          </a:solidFill>
                        </a:rPr>
                        <a:t>Организатор</a:t>
                      </a:r>
                      <a:r>
                        <a:rPr lang="ru-RU" sz="2000" dirty="0" smtClean="0">
                          <a:solidFill>
                            <a:srgbClr val="00B0F0"/>
                          </a:solidFill>
                        </a:rPr>
                        <a:t>:</a:t>
                      </a:r>
                    </a:p>
                    <a:p>
                      <a:r>
                        <a:rPr lang="ru-RU" sz="2000" dirty="0" smtClean="0"/>
                        <a:t>КГБУ СО «КЦСОН «Рыбинский»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>
                          <a:solidFill>
                            <a:srgbClr val="00B0F0"/>
                          </a:solidFill>
                        </a:rPr>
                        <a:t>География:</a:t>
                      </a:r>
                    </a:p>
                    <a:p>
                      <a:r>
                        <a:rPr lang="ru-RU" sz="2000" dirty="0" smtClean="0"/>
                        <a:t>Красноярский</a:t>
                      </a:r>
                      <a:r>
                        <a:rPr lang="ru-RU" sz="2000" baseline="0" dirty="0" smtClean="0"/>
                        <a:t> край, Рыбинский район, </a:t>
                      </a:r>
                      <a:r>
                        <a:rPr lang="ru-RU" sz="2000" baseline="0" dirty="0" err="1" smtClean="0"/>
                        <a:t>г.Заозёрный</a:t>
                      </a:r>
                      <a:endParaRPr lang="ru-RU" sz="2000" baseline="0" dirty="0" smtClean="0"/>
                    </a:p>
                    <a:p>
                      <a:endParaRPr lang="ru-RU" sz="2000" baseline="0" dirty="0" smtClean="0"/>
                    </a:p>
                    <a:p>
                      <a:r>
                        <a:rPr lang="ru-RU" sz="2000" baseline="0" dirty="0" smtClean="0">
                          <a:solidFill>
                            <a:srgbClr val="00B0F0"/>
                          </a:solidFill>
                        </a:rPr>
                        <a:t>Место реализации:</a:t>
                      </a:r>
                    </a:p>
                    <a:p>
                      <a:r>
                        <a:rPr lang="ru-RU" sz="2000" baseline="0" dirty="0" smtClean="0"/>
                        <a:t>Город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25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633650"/>
            <a:ext cx="885698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  Пожилой </a:t>
            </a:r>
            <a:r>
              <a:rPr lang="ru-RU" dirty="0"/>
              <a:t>и старший возраст - это возраст, который является одним из тех периодов жизни человека, когда морфофункциональные изменения в организме способствуют постепенному снижению его жизнедеятельности. Вопрос повышения оздоровительной эффективности двигательной рекреации в старшем и пожилом возрасте в настоящее время занимает важное место в сфере физической культуры и медицины.</a:t>
            </a:r>
          </a:p>
          <a:p>
            <a:r>
              <a:rPr lang="ru-RU" dirty="0" smtClean="0"/>
              <a:t>   Практика </a:t>
            </a:r>
            <a:r>
              <a:rPr lang="ru-RU" dirty="0"/>
              <a:t>«Лови ритм» состоит из физических упражнений, стимулирующих работу органов дыхания и ускоряющих циркуляцию крови по сосудам. Улучшает снабжение клеток кислородом, ликвидирует застойные явления, нормализует давление.</a:t>
            </a:r>
          </a:p>
          <a:p>
            <a:r>
              <a:rPr lang="ru-RU" dirty="0" smtClean="0"/>
              <a:t>   Данная </a:t>
            </a:r>
            <a:r>
              <a:rPr lang="ru-RU" dirty="0"/>
              <a:t>практика «Лови ритм» успешно применяется на базе </a:t>
            </a:r>
            <a:r>
              <a:rPr lang="ru-RU" dirty="0" smtClean="0"/>
              <a:t>КГБУ СО «КЦСОН «Рыбинский»</a:t>
            </a:r>
            <a:endParaRPr lang="ru-RU" dirty="0"/>
          </a:p>
          <a:p>
            <a:r>
              <a:rPr lang="ru-RU" dirty="0" smtClean="0"/>
              <a:t>   Сама </a:t>
            </a:r>
            <a:r>
              <a:rPr lang="ru-RU" dirty="0"/>
              <a:t>практика представляет собой упражнения под ритмичную музыку, в процессе которых организм работает в циклическом режиме с относительно высоким пульсом. </a:t>
            </a:r>
            <a:r>
              <a:rPr lang="ru-RU" dirty="0"/>
              <a:t>Благодаря тому, что данная практика проста в освоении и всё необходимое оборудование является доступным (удобная обувь, спортивная одежда), она стала популярна. Регулярно практикуя аэробику, можно предотвратить раннее старение и продлить активную жизнь. А так же, аэробика является групповым занятием, что способствует инициативе участников формировать дружный коллектив – это отлично решает проблему одиночества и социальной изоляции граждан пенсионного возраста.</a:t>
            </a:r>
            <a:r>
              <a:rPr lang="ru-RU" b="1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78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Цели и задачи: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B0F0"/>
                </a:solidFill>
              </a:rPr>
              <a:t>Цель: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поддержание </a:t>
            </a:r>
            <a:r>
              <a:rPr lang="ru-RU" dirty="0"/>
              <a:t>физического и психологического здоровья людей пожилого возраста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dirty="0" smtClean="0">
                <a:solidFill>
                  <a:srgbClr val="00B0F0"/>
                </a:solidFill>
              </a:rPr>
              <a:t>Задачи:</a:t>
            </a:r>
            <a:r>
              <a:rPr lang="ru-RU" dirty="0" smtClean="0"/>
              <a:t> </a:t>
            </a:r>
          </a:p>
          <a:p>
            <a:r>
              <a:rPr lang="ru-RU" dirty="0" smtClean="0"/>
              <a:t> привлечение </a:t>
            </a:r>
            <a:r>
              <a:rPr lang="ru-RU" dirty="0"/>
              <a:t>пожилых людей к регулярным занятиям физической культурой и спортом</a:t>
            </a:r>
          </a:p>
          <a:p>
            <a:r>
              <a:rPr lang="ru-RU" dirty="0" smtClean="0"/>
              <a:t> </a:t>
            </a:r>
            <a:r>
              <a:rPr lang="ru-RU" dirty="0"/>
              <a:t>обучение техники «аэробики» граждан пожилого возраста </a:t>
            </a:r>
          </a:p>
          <a:p>
            <a:r>
              <a:rPr lang="ru-RU" dirty="0" smtClean="0"/>
              <a:t>профилактика </a:t>
            </a:r>
            <a:r>
              <a:rPr lang="ru-RU" dirty="0"/>
              <a:t>заболеваний сердечно – сосудистой </a:t>
            </a:r>
            <a:r>
              <a:rPr lang="ru-RU" dirty="0" smtClean="0"/>
              <a:t>системы </a:t>
            </a:r>
          </a:p>
          <a:p>
            <a:r>
              <a:rPr lang="ru-RU" dirty="0" smtClean="0"/>
              <a:t>снижение степени </a:t>
            </a:r>
            <a:r>
              <a:rPr lang="ru-RU" dirty="0"/>
              <a:t>воздействия биологического старения на мышечную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21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Подготовительный этап: </a:t>
            </a:r>
            <a:r>
              <a:rPr lang="ru-RU" dirty="0"/>
              <a:t>подготовка плана и составление комплексов упражнений  в течение одного месяца</a:t>
            </a:r>
          </a:p>
          <a:p>
            <a:r>
              <a:rPr lang="ru-RU" b="1" dirty="0"/>
              <a:t>Основной этап:</a:t>
            </a:r>
            <a:r>
              <a:rPr lang="ru-RU" dirty="0"/>
              <a:t> внедрение практики в работу: проведение групповых занятий по аэробике для граждан пожилого возраста </a:t>
            </a:r>
          </a:p>
          <a:p>
            <a:r>
              <a:rPr lang="ru-RU" b="1" dirty="0"/>
              <a:t>Заключительный этап:</a:t>
            </a:r>
            <a:r>
              <a:rPr lang="ru-RU" dirty="0"/>
              <a:t> оценка физического и психологического эффекта в виде анкетирования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B0F0"/>
                </a:solidFill>
                <a:effectLst/>
              </a:rPr>
              <a:t>Этапы внедрения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86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38437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86410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Практика рассчитана на удовлетворение физический и коммуникативных потребностей граждан пожилого возраста. Занятия проводятся в спортивном зале на базе социально-реабилитационного отделения для граждан пожилого возраста, инвалидов, детей с ограниченными возможностями 3 раза в неделю. Инструктором по АФК подготовлены подробные рекомендации и комплексы для групповых занятий  аэробикой. Каждое занятие состоит из специально подобранных упражнений адаптированных к любому уровню подготовки.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pic>
        <p:nvPicPr>
          <p:cNvPr id="1027" name="Picture 3" descr="C:\Users\REGISTR\Desktop\IMG_34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990" y="3212976"/>
            <a:ext cx="4993306" cy="332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63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Материальные:</a:t>
            </a:r>
            <a:r>
              <a:rPr lang="ru-RU" dirty="0"/>
              <a:t> практика реализуется в рамках текущего финансирования учреждения.</a:t>
            </a:r>
          </a:p>
          <a:p>
            <a:r>
              <a:rPr lang="ru-RU" dirty="0">
                <a:solidFill>
                  <a:srgbClr val="00B0F0"/>
                </a:solidFill>
              </a:rPr>
              <a:t>Организационные: </a:t>
            </a:r>
            <a:r>
              <a:rPr lang="ru-RU" dirty="0"/>
              <a:t>План, по которому будут проводиться занятия, доступные материалы в сети Интернет.</a:t>
            </a:r>
          </a:p>
          <a:p>
            <a:r>
              <a:rPr lang="ru-RU" dirty="0">
                <a:solidFill>
                  <a:srgbClr val="00B0F0"/>
                </a:solidFill>
              </a:rPr>
              <a:t>Информационные:</a:t>
            </a:r>
            <a:r>
              <a:rPr lang="ru-RU" dirty="0"/>
              <a:t> информационное освещение практики в СМИ, официальном сайте учреждения, социальных сетях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B0F0"/>
                </a:solidFill>
                <a:effectLst/>
              </a:rPr>
              <a:t>Необходимые ресурсы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05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B0F0"/>
                </a:solidFill>
              </a:rPr>
              <a:t>Количественные показатели: </a:t>
            </a:r>
            <a:r>
              <a:rPr lang="ru-RU" dirty="0"/>
              <a:t>в практике приняли участие 15 человек.</a:t>
            </a:r>
          </a:p>
          <a:p>
            <a:r>
              <a:rPr lang="ru-RU" dirty="0">
                <a:solidFill>
                  <a:srgbClr val="00B0F0"/>
                </a:solidFill>
              </a:rPr>
              <a:t>Качественные показатели:</a:t>
            </a:r>
            <a:r>
              <a:rPr lang="ru-RU" dirty="0"/>
              <a:t> в целях работы улучшается физическое и психологическое здоровье граждан. Комплексы подобранных упражнений способствует улучшению сердечно – сосудистой и дыхательной системы; поддерживает тонус всех основных мышц; укрепляет опорно-двигательный аппарат; улучшает координацию и гибкость. Программа адаптирована к любому уровню подготовки и направлена на сохранение здоровья пожилого человека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B0F0"/>
                </a:solidFill>
                <a:effectLst/>
              </a:rPr>
              <a:t>Результат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15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Зюзикова Екатерина Александровна </a:t>
            </a:r>
          </a:p>
          <a:p>
            <a:pPr marL="109728" indent="0">
              <a:buNone/>
            </a:pPr>
            <a:r>
              <a:rPr lang="ru-RU" sz="2400" dirty="0"/>
              <a:t>Инструктор по адаптивной физической </a:t>
            </a:r>
            <a:r>
              <a:rPr lang="ru-RU" sz="2400" dirty="0" smtClean="0"/>
              <a:t>культуре социально-реабилитационного отделения для граждан пожилого возраста, инвалидов и детей с ограниченными возможностями </a:t>
            </a:r>
          </a:p>
          <a:p>
            <a:pPr marL="109728" indent="0">
              <a:buNone/>
            </a:pPr>
            <a:r>
              <a:rPr lang="ru-RU" sz="2400" dirty="0" smtClean="0"/>
              <a:t>Телефон: 8(39165)20297</a:t>
            </a:r>
          </a:p>
          <a:p>
            <a:pPr marL="109728" indent="0">
              <a:buNone/>
            </a:pPr>
            <a:r>
              <a:rPr lang="ru-RU" b="1" dirty="0">
                <a:solidFill>
                  <a:srgbClr val="0070C0"/>
                </a:solidFill>
              </a:rPr>
              <a:t>Электронный адрес:</a:t>
            </a:r>
            <a:r>
              <a:rPr lang="ru-RU" b="1" dirty="0"/>
              <a:t> </a:t>
            </a:r>
            <a:endParaRPr lang="ru-RU" b="1" dirty="0" smtClean="0"/>
          </a:p>
          <a:p>
            <a:pPr marL="109728" indent="0">
              <a:buNone/>
            </a:pPr>
            <a:r>
              <a:rPr lang="en-US" b="1" dirty="0" smtClean="0"/>
              <a:t>volfvi@krasmail.ru</a:t>
            </a:r>
            <a:r>
              <a:rPr lang="en-US" dirty="0"/>
              <a:t/>
            </a:r>
            <a:br>
              <a:rPr lang="en-US" dirty="0"/>
            </a:br>
            <a:r>
              <a:rPr lang="ru-RU" b="1" dirty="0">
                <a:solidFill>
                  <a:srgbClr val="0070C0"/>
                </a:solidFill>
              </a:rPr>
              <a:t>Адрес сайта:</a:t>
            </a:r>
            <a:r>
              <a:rPr lang="ru-RU" b="1" dirty="0"/>
              <a:t> </a:t>
            </a:r>
            <a:endParaRPr lang="ru-RU" b="1" dirty="0" smtClean="0"/>
          </a:p>
          <a:p>
            <a:pPr marL="109728" indent="0">
              <a:buNone/>
            </a:pPr>
            <a:r>
              <a:rPr lang="en-US" b="1" dirty="0" smtClean="0">
                <a:hlinkClick r:id="rId2"/>
              </a:rPr>
              <a:t>http</a:t>
            </a:r>
            <a:r>
              <a:rPr lang="en-US" b="1" dirty="0">
                <a:hlinkClick r:id="rId2"/>
              </a:rPr>
              <a:t>://mbu-kcson49.gbu.su</a:t>
            </a:r>
            <a:r>
              <a:rPr lang="en-US" b="1" dirty="0" smtClean="0">
                <a:hlinkClick r:id="rId2"/>
              </a:rPr>
              <a:t>/</a:t>
            </a:r>
            <a:endParaRPr lang="ru-RU" b="1" dirty="0" smtClean="0"/>
          </a:p>
          <a:p>
            <a:pPr marL="109728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ok.ru/group/59065896206574/topics</a:t>
            </a:r>
            <a:endParaRPr lang="ru-RU" dirty="0" smtClean="0"/>
          </a:p>
          <a:p>
            <a:pPr marL="109728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vk.com/id594000298</a:t>
            </a:r>
            <a:endParaRPr lang="ru-RU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B0F0"/>
                </a:solidFill>
                <a:effectLst/>
              </a:rPr>
              <a:t>Контакты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72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512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«Лови ритм» Как привлечь пожилых граждан к поддержанию физического и психологического здоровья?</vt:lpstr>
      <vt:lpstr>Презентация PowerPoint</vt:lpstr>
      <vt:lpstr>Презентация PowerPoint</vt:lpstr>
      <vt:lpstr>Цели и задачи:</vt:lpstr>
      <vt:lpstr>Этапы внедрения</vt:lpstr>
      <vt:lpstr>Практика рассчитана на удовлетворение физический и коммуникативных потребностей граждан пожилого возраста. Занятия проводятся в спортивном зале на базе социально-реабилитационного отделения для граждан пожилого возраста, инвалидов, детей с ограниченными возможностями 3 раза в неделю. Инструктором по АФК подготовлены подробные рекомендации и комплексы для групповых занятий  аэробикой. Каждое занятие состоит из специально подобранных упражнений адаптированных к любому уровню подготовки. </vt:lpstr>
      <vt:lpstr>Необходимые ресурсы</vt:lpstr>
      <vt:lpstr>Результат</vt:lpstr>
      <vt:lpstr>Контакты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«Лови ритм» Как привлечь пожилых граждан к поддержанию физического и психологического здоровья?</dc:title>
  <dc:creator>Ефимова Ольга Николаевна</dc:creator>
  <cp:lastModifiedBy>Ефимова Ольга Николаевна</cp:lastModifiedBy>
  <cp:revision>5</cp:revision>
  <dcterms:created xsi:type="dcterms:W3CDTF">2022-11-21T01:56:22Z</dcterms:created>
  <dcterms:modified xsi:type="dcterms:W3CDTF">2022-11-21T02:47:38Z</dcterms:modified>
</cp:coreProperties>
</file>