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5146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AA730D-BB38-4A23-AF88-53D2DC50009E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1DC6AA-E1D7-4D50-95A5-3F639B88E6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Творческие мастерские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Групповая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928934"/>
            <a:ext cx="7854696" cy="30003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Помочь  людям преклонного возраста  и инвалидам справиться с депрессиями, нервными расстройствами. Укрепить  интеллектуальные качества и  повысить их  психический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тонус,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помочь пожилому человеку избавиться от осознания своей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неполноценности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сформировать оптимистическое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настроение.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Задачи: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Привлечь пожилых людей и инвалидов для участия в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творческих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мастерских.  Посредством творчества научить обслуживаемых граждан изготавливать сувениры  из предметов,  бывших в употреблении, которые в дальнейшем  они могут использовать для личных целей или вручать как подарки своим родным.</a:t>
            </a: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Творческую мастерскую любят посещать люди с ограниченными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возможностями здоровья.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20220621_1024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708" y="1935163"/>
            <a:ext cx="5852582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инв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инв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Содержимое 7" descr="ин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785794"/>
            <a:ext cx="4572032" cy="55388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Участницы клуба «Мастерица» работают в различных техниках, используя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вторсырье,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и создают оригинальные вещи.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фото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Объемный декор винных бутылок (лепка, джутовая нить, деревянные палочки от мороженого), выполненный участницами клуба «Мастерица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IMG_20221111_152221_1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471726" cy="93896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Ежегодно в творческой мастерской занимается более 300 человек.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2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5143500" cy="685800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935480"/>
            <a:ext cx="240028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     Занятия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в творческой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мастерской идут по направлениям: 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аппликация, 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лепка, </a:t>
            </a:r>
          </a:p>
          <a:p>
            <a:r>
              <a:rPr lang="ru-RU" sz="1800" b="1" i="1" dirty="0" err="1" smtClean="0">
                <a:solidFill>
                  <a:schemeClr val="bg2">
                    <a:lumMod val="25000"/>
                  </a:schemeClr>
                </a:solidFill>
              </a:rPr>
              <a:t>декупаж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,  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работа с пряжей и джутовой нитью, 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декорирование, 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шитье.</a:t>
            </a:r>
            <a:endParaRPr lang="ru-RU" sz="1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Работа с пряжей или джутовой нитью не представляет большой сложности. Самое легкое использование джутовой нити – это обматывание различных  емкостей, ловко пряча изношенную поверхность. Можно использовать емкости от пищевых продуктов.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20220609_1219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285861"/>
            <a:ext cx="7143800" cy="5038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PcNM5p_1U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000109"/>
            <a:ext cx="7786742" cy="5324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20830_103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071547"/>
            <a:ext cx="7286676" cy="5253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566684" cy="94186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2000264" cy="393935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Самой возрастной участнице творческой мастерской Никоновой Марии Павловне 96 лет.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JzcKvI-RY0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500042"/>
            <a:ext cx="4929222" cy="5824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Участники творческой мастерской ежегодно принимают участие в Республиканском фестивале энергосбережения и экологии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Вместе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Ярче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_HTV4BVd9P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142984"/>
            <a:ext cx="6715172" cy="5175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Стеклянные бутылки из под сока, кофе используются в технике «</a:t>
            </a:r>
            <a:r>
              <a:rPr lang="ru-RU" sz="2000" b="1" i="1" dirty="0" err="1" smtClean="0"/>
              <a:t>декупаж</a:t>
            </a:r>
            <a:r>
              <a:rPr lang="ru-RU" sz="2000" b="1" i="1" dirty="0" smtClean="0"/>
              <a:t>». Емкости приобретают новую жизнь.</a:t>
            </a:r>
            <a:endParaRPr lang="ru-RU" sz="2000" b="1" i="1" dirty="0"/>
          </a:p>
        </p:txBody>
      </p:sp>
      <p:pic>
        <p:nvPicPr>
          <p:cNvPr id="8" name="Содержимое 7" descr="V9Lix7OBS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25666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3H3ZtFNEs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714356"/>
            <a:ext cx="7358114" cy="528641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244</Words>
  <Application>Microsoft Office PowerPoint</Application>
  <PresentationFormat>Экран (4:3)</PresentationFormat>
  <Paragraphs>355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Творческие мастерские  Групповая работа </vt:lpstr>
      <vt:lpstr>Ежегодно в творческой мастерской занимается более 300 человек.</vt:lpstr>
      <vt:lpstr>Работа с пряжей или джутовой нитью не представляет большой сложности. Самое легкое использование джутовой нити – это обматывание различных  емкостей, ловко пряча изношенную поверхность. Можно использовать емкости от пищевых продуктов.</vt:lpstr>
      <vt:lpstr>Слайд 4</vt:lpstr>
      <vt:lpstr>Слайд 5</vt:lpstr>
      <vt:lpstr>Самой возрастной участнице творческой мастерской Никоновой Марии Павловне 96 лет.</vt:lpstr>
      <vt:lpstr>Участники творческой мастерской ежегодно принимают участие в Республиканском фестивале энергосбережения и экологии #Вместе Ярче</vt:lpstr>
      <vt:lpstr>Стеклянные бутылки из под сока, кофе используются в технике «декупаж». Емкости приобретают новую жизнь.</vt:lpstr>
      <vt:lpstr>Слайд 9</vt:lpstr>
      <vt:lpstr>Творческую мастерскую любят посещать люди с ограниченными возможностями здоровья.</vt:lpstr>
      <vt:lpstr>Слайд 11</vt:lpstr>
      <vt:lpstr>Слайд 12</vt:lpstr>
      <vt:lpstr>Слайд 13</vt:lpstr>
      <vt:lpstr>Участницы клуба «Мастерица» работают в различных техниках, используя вторсырье, и создают оригинальные вещи.</vt:lpstr>
      <vt:lpstr>Объемный декор винных бутылок (лепка, джутовая нить, деревянные палочки от мороженого), выполненный участницами клуба «Мастерица».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мастерские  Индивидуальная работа</dc:title>
  <dc:creator>Admin</dc:creator>
  <cp:lastModifiedBy>Admin</cp:lastModifiedBy>
  <cp:revision>28</cp:revision>
  <dcterms:created xsi:type="dcterms:W3CDTF">2022-11-14T07:31:12Z</dcterms:created>
  <dcterms:modified xsi:type="dcterms:W3CDTF">2022-11-14T12:05:21Z</dcterms:modified>
</cp:coreProperties>
</file>