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1" r:id="rId3"/>
    <p:sldId id="257" r:id="rId4"/>
    <p:sldId id="258" r:id="rId5"/>
    <p:sldId id="259" r:id="rId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FA4E886-E282-455E-9017-624D41E75D7D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8D8A4C8-CD0A-4291-ABE3-471B2A04013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C0F9093-6369-44B7-B408-55707D2A5DF7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25C03C0-A20F-40D1-9A4F-7A18B4C51830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30D-BB38-4A23-AF88-53D2DC50009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6AA-E1D7-4D50-95A5-3F639B88E6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17D0E6-93A6-4841-A8A7-F99026860538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8F4BA1F-3132-4DDC-8A7A-D16151DBB5A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F7DEE2-E9EC-4C0D-98B4-730D6B27A017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4D4C29A-CA93-4E9F-A3AF-3842CD1B771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A7E052C-4ED6-4D3C-B07C-A2206CC5883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05ADCD-F867-43E7-A200-2AD861F5E0F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798DDA-6E7E-42A7-8CEA-C47AB274333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2007E07-6B92-49C1-93A3-893CB60F766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59EB6E5-674E-4A4B-869E-DE7FF1CA3FE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414284" cy="92662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22717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Творческие мастерские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/>
              <a:t>Индивидуальная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:  Выявление и поддержка творчески одаренного ребенка с инвалидностью.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Помощь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социальной адаптации,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самореализация.</a:t>
            </a:r>
          </a:p>
          <a:p>
            <a:pPr algn="just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: Социальная реабилитация и  поддержка творчески одаренного ребенка  с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инвалидностью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Создание условий для применения его творческого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потенциала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сфере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культуры. Обеспечение участия ребенка с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инвалидностью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культурной жизни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Удмуртской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Республики.</a:t>
            </a:r>
          </a:p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0"/>
            <a:ext cx="12128596" cy="9123368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60000" y="540000"/>
            <a:ext cx="7728840" cy="2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Муниципальное образование «Муниципальный округ Киясовский район Удмуртской Республики»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0000" y="1800000"/>
            <a:ext cx="7199640" cy="269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          Республиканский этап Международных 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            детских инклюзивных творческих игр</a:t>
            </a:r>
            <a:r>
              <a:t/>
            </a:r>
            <a:br/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      в номинации «Изобразительное искусство. </a:t>
            </a:r>
            <a:r>
              <a:t/>
            </a:r>
            <a:br/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            Декоративно-прикладное искусство»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11440" y="4766400"/>
            <a:ext cx="4228200" cy="99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Выполнила: Шадрина Дарья, 15 лет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Руководитель: Новоселова Тамара Викторовна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632760" y="5983560"/>
            <a:ext cx="1766880" cy="31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с. Киясово, 2022 г.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28596" cy="9123368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3"/>
          <a:stretch/>
        </p:blipFill>
        <p:spPr>
          <a:xfrm>
            <a:off x="573480" y="1862640"/>
            <a:ext cx="2846160" cy="3897000"/>
          </a:xfrm>
          <a:prstGeom prst="rect">
            <a:avLst/>
          </a:prstGeom>
          <a:ln w="0"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3960000" y="1805760"/>
            <a:ext cx="4679640" cy="431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0" strike="noStrike" spc="-1" dirty="0">
                <a:latin typeface="Times New Roman"/>
              </a:rPr>
              <a:t>            Шадрина 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>
                <a:latin typeface="Times New Roman"/>
              </a:rPr>
              <a:t>    Дарья Ивановна,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>
                <a:latin typeface="Times New Roman"/>
              </a:rPr>
              <a:t>28.05.2006 года рождения</a:t>
            </a:r>
            <a:r>
              <a:rPr lang="ru-RU" sz="2800" b="0" strike="noStrike" spc="-1" dirty="0" smtClean="0">
                <a:latin typeface="Times New Roman"/>
              </a:rPr>
              <a:t>,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>
                <a:latin typeface="Times New Roman"/>
              </a:rPr>
              <a:t>село Киясово Киясовского       района Удмуртской Республики, ученица             9 класса МБОУ «</a:t>
            </a:r>
            <a:r>
              <a:rPr lang="ru-RU" sz="2800" b="0" strike="noStrike" spc="-1" dirty="0" err="1">
                <a:latin typeface="Times New Roman"/>
              </a:rPr>
              <a:t>Киясовская</a:t>
            </a:r>
            <a:r>
              <a:rPr lang="ru-RU" sz="2800" b="0" strike="noStrike" spc="-1" dirty="0">
                <a:latin typeface="Times New Roman"/>
              </a:rPr>
              <a:t> СОШ</a:t>
            </a:r>
            <a:r>
              <a:rPr lang="ru-RU" sz="2800" b="0" strike="noStrike" spc="-1" dirty="0" smtClean="0">
                <a:latin typeface="Times New Roman"/>
              </a:rPr>
              <a:t>».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40000" y="540000"/>
            <a:ext cx="2743560" cy="70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400" b="0" strike="noStrike" spc="-1" dirty="0">
                <a:solidFill>
                  <a:srgbClr val="000000"/>
                </a:solidFill>
                <a:latin typeface="Times New Roman"/>
              </a:rPr>
              <a:t>Участница</a:t>
            </a:r>
            <a:endParaRPr lang="ru-RU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28596" cy="9123368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595320" y="707760"/>
            <a:ext cx="2524320" cy="70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Шкатулка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57" name="Рисунок 56"/>
          <p:cNvPicPr/>
          <p:nvPr/>
        </p:nvPicPr>
        <p:blipFill>
          <a:blip r:embed="rId3"/>
          <a:stretch/>
        </p:blipFill>
        <p:spPr>
          <a:xfrm>
            <a:off x="180000" y="900000"/>
            <a:ext cx="2976120" cy="251928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57"/>
          <p:cNvPicPr/>
          <p:nvPr/>
        </p:nvPicPr>
        <p:blipFill>
          <a:blip r:embed="rId4"/>
          <a:stretch/>
        </p:blipFill>
        <p:spPr>
          <a:xfrm>
            <a:off x="114120" y="4140000"/>
            <a:ext cx="3125520" cy="251964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58"/>
          <p:cNvPicPr/>
          <p:nvPr/>
        </p:nvPicPr>
        <p:blipFill>
          <a:blip r:embed="rId5"/>
          <a:stretch/>
        </p:blipFill>
        <p:spPr>
          <a:xfrm>
            <a:off x="6495840" y="1077480"/>
            <a:ext cx="2503800" cy="270216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59"/>
          <p:cNvPicPr/>
          <p:nvPr/>
        </p:nvPicPr>
        <p:blipFill>
          <a:blip r:embed="rId6"/>
          <a:stretch/>
        </p:blipFill>
        <p:spPr>
          <a:xfrm>
            <a:off x="3330720" y="2167560"/>
            <a:ext cx="2879640" cy="2475360"/>
          </a:xfrm>
          <a:prstGeom prst="rect">
            <a:avLst/>
          </a:prstGeom>
          <a:ln w="0">
            <a:noFill/>
          </a:ln>
        </p:spPr>
      </p:pic>
      <p:pic>
        <p:nvPicPr>
          <p:cNvPr id="61" name="Рисунок 60"/>
          <p:cNvPicPr/>
          <p:nvPr/>
        </p:nvPicPr>
        <p:blipFill>
          <a:blip r:embed="rId7"/>
          <a:stretch/>
        </p:blipFill>
        <p:spPr>
          <a:xfrm>
            <a:off x="6300000" y="4320000"/>
            <a:ext cx="2781000" cy="23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28596" cy="9123368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95680" y="708120"/>
            <a:ext cx="2524320" cy="70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400" b="0" strike="noStrike" spc="-1" dirty="0">
                <a:solidFill>
                  <a:srgbClr val="000000"/>
                </a:solidFill>
                <a:latin typeface="Times New Roman"/>
              </a:rPr>
              <a:t>Картина</a:t>
            </a:r>
            <a:endParaRPr lang="ru-RU" sz="4400" b="0" strike="noStrike" spc="-1" dirty="0">
              <a:latin typeface="Arial"/>
            </a:endParaRPr>
          </a:p>
        </p:txBody>
      </p:sp>
      <p:pic>
        <p:nvPicPr>
          <p:cNvPr id="65" name="Рисунок 64"/>
          <p:cNvPicPr/>
          <p:nvPr/>
        </p:nvPicPr>
        <p:blipFill>
          <a:blip r:embed="rId3"/>
          <a:stretch/>
        </p:blipFill>
        <p:spPr>
          <a:xfrm>
            <a:off x="180000" y="1260000"/>
            <a:ext cx="3234240" cy="3175560"/>
          </a:xfrm>
          <a:prstGeom prst="rect">
            <a:avLst/>
          </a:prstGeom>
          <a:ln w="0">
            <a:noFill/>
          </a:ln>
        </p:spPr>
      </p:pic>
      <p:pic>
        <p:nvPicPr>
          <p:cNvPr id="66" name="Рисунок 65"/>
          <p:cNvPicPr/>
          <p:nvPr/>
        </p:nvPicPr>
        <p:blipFill>
          <a:blip r:embed="rId4"/>
          <a:stretch/>
        </p:blipFill>
        <p:spPr>
          <a:xfrm>
            <a:off x="5914080" y="1201320"/>
            <a:ext cx="3229560" cy="3118320"/>
          </a:xfrm>
          <a:prstGeom prst="rect">
            <a:avLst/>
          </a:prstGeom>
          <a:ln w="0">
            <a:noFill/>
          </a:ln>
        </p:spPr>
      </p:pic>
      <p:pic>
        <p:nvPicPr>
          <p:cNvPr id="67" name="Рисунок 66"/>
          <p:cNvPicPr/>
          <p:nvPr/>
        </p:nvPicPr>
        <p:blipFill>
          <a:blip r:embed="rId5"/>
          <a:stretch/>
        </p:blipFill>
        <p:spPr>
          <a:xfrm>
            <a:off x="3240000" y="3702600"/>
            <a:ext cx="3059640" cy="2957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124</Words>
  <Application>Microsoft Office PowerPoint</Application>
  <PresentationFormat>Экран (4:3)</PresentationFormat>
  <Paragraphs>126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Творческие мастерские  Индивидуальная работа </vt:lpstr>
      <vt:lpstr>Слайд 2</vt:lpstr>
      <vt:lpstr>Слайд 3</vt:lpstr>
      <vt:lpstr>Слайд 4</vt:lpstr>
      <vt:lpstr>Слайд 5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болота</dc:title>
  <dc:creator>XTreme.ws</dc:creator>
  <cp:lastModifiedBy>Admin</cp:lastModifiedBy>
  <cp:revision>16</cp:revision>
  <dcterms:created xsi:type="dcterms:W3CDTF">2021-02-04T14:58:37Z</dcterms:created>
  <dcterms:modified xsi:type="dcterms:W3CDTF">2022-11-14T07:46:54Z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8</vt:i4>
  </property>
</Properties>
</file>