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6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133D1-C74B-4BBB-8AC3-59F431F3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856729-3604-4189-AFF3-17D15D34D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5DC07E-B856-47BD-BB44-D9DD6A7E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811283-AF32-4885-88E8-70DD4982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759BB1-9EAD-45D5-914E-461A8FF5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82D88-3EF2-4CFE-9826-E72F2CCF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3" y="99000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478467-D6A4-4888-A0F6-0A50FFB2808C}"/>
              </a:ext>
            </a:extLst>
          </p:cNvPr>
          <p:cNvSpPr/>
          <p:nvPr userDrawn="1"/>
        </p:nvSpPr>
        <p:spPr>
          <a:xfrm>
            <a:off x="0" y="1629000"/>
            <a:ext cx="12192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44F0124-1ECE-4873-A64F-812509AA9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3525"/>
            <a:ext cx="10515600" cy="946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B0D3B3E7-EABF-485E-8742-9F2C0C4A2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29000"/>
            <a:ext cx="10507883" cy="247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1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A864DD-A6A2-488E-AEC9-E130A0877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184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="" xmlns:a16="http://schemas.microsoft.com/office/drawing/2014/main" id="{80102E0D-A8AA-4919-9585-229E13A5A8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7581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219D3523-1704-4342-A2B5-D66428D14B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4726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="" xmlns:a16="http://schemas.microsoft.com/office/drawing/2014/main" id="{D91506BE-0FFA-4607-90D4-6D03627ED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0482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="" xmlns:a16="http://schemas.microsoft.com/office/drawing/2014/main" id="{6B89AA82-F314-4295-9A64-81D213CB60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810" y="3420000"/>
            <a:ext cx="2383937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6D8A02E8-835A-46E4-9F38-D291E959D5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6799" y="-1184"/>
            <a:ext cx="2437200" cy="3421184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E1C26CE-3015-419F-A1B2-C6418810C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1563" y="-1184"/>
            <a:ext cx="2383937" cy="34211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="" xmlns:a16="http://schemas.microsoft.com/office/drawing/2014/main" id="{75554382-6477-4F19-BE5F-0C31DA74FA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34201" y="1368000"/>
            <a:ext cx="2719750" cy="5499000"/>
          </a:xfrm>
          <a:solidFill>
            <a:schemeClr val="accent3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B7DFE74F-975C-4326-A296-61771DE33C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1975" y="1368000"/>
            <a:ext cx="2496001" cy="5499000"/>
          </a:xfr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AD65C0D0-19AD-4919-96F6-EDBB609029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750" y="1368000"/>
            <a:ext cx="2496001" cy="549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63B9765-5C31-43C0-9B7A-4B99F96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5" y="369787"/>
            <a:ext cx="337746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E58AB27-3D93-4838-8490-C911CBAEC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049" y="2219225"/>
            <a:ext cx="3378138" cy="4268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84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B06609-4BCE-4D59-B2A9-230BC2BC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6571C5-8602-463B-8680-623D16ED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92F123-7A08-49C3-A426-F4002BC9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6548AF-70F0-42A9-A1DF-9A95BEEA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4BD1C4-B9C6-46A9-90B5-598F16E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536D94-7FEA-4015-BC2B-E10C13A1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F5709-E365-4C49-89DF-EA48DD19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189F4F5-68B1-4A87-877A-A9DFACFC5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E8CC67-2B6F-4448-B696-3389AD14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D337E4-4E5D-4AC1-AD01-51F96FD2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DDEF70-79E6-4759-A9EA-F33CFFC2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4C6935-EF6E-4A5C-AD40-C7441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5E2859-9593-42B3-8349-3A234C4D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120ED3-0A98-4FEB-9636-FB19C0C7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A12881-D545-421F-8B24-2E7EAD65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FF368-3F5E-4C5C-9200-24B50A0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D50449-8FE1-45AE-829A-348D78B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27A66FC-7C8C-4EA8-9D12-AEFD7E8DC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D37BEE-7D50-4651-9497-BEC43806B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E35387-80DD-4418-A2C5-FBA82D43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A4DC9C-F6D1-4C23-B670-0398A2FE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88AF36-33FC-4DF0-B9AB-AEF92A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2F7EED-CBDD-4B49-8F6F-E6E9C774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BE7433-045C-4C11-890C-3DA237B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D38F0E-1E20-4AA7-AF8D-DD76FE43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09DE47-355D-46B3-9A72-0504E290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A65E20F-5751-4510-8740-D98DFFE2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B51E6E-FF78-489E-AC92-44C20F3D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93A9CD-807B-48BD-A3A8-9F51A560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3016DC-A905-4AE2-9DF2-2DABEB7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D75A0E-ACE0-4BA2-8154-C12266EE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FC864B-F443-421B-AEC7-BA76B4D3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639EB0-A5B5-409B-8584-73543E0FA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EB4F60-0124-4814-BAA1-8F9C15E0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9A57C2-7481-4DCA-B086-113A65F3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62EEB6-73CF-4D41-BAD8-6D57F16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1C29A-81B3-40B0-A485-71181846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B724F4-FBAD-4256-8B73-16279537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D945A9-E50A-4791-8760-5193F93CB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5248FE9-BA59-4237-90BA-8D74EA2C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320A18-79A1-48AA-A4C2-88207D2D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C77AE1B-B5DF-4E3E-B8E6-0077BD9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59BA3CC-F197-4161-834C-B536C24B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872781-E586-41FE-ADEF-D3804119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5E0000-9B98-4220-B402-5FB6C77B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C2CC871-B503-4C55-BB25-CB4E910D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1B1434-72FD-46BA-A132-E02E9650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691C1E-E3CD-4959-B6B1-43D3087D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0BF6623-A7C3-4C0F-9BE9-BFDCED5BFA34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4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77A791A9-2FCA-4BDE-B4A4-54B5BF46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1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4DCF512-3C1F-4F33-85B4-B0060EF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5" y="609952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826E9E20-A1E4-49C0-95F0-1E8CFBBAA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000" y="2324452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1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790B3FF-38BD-4067-99A1-5E1BDEABD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6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7761D9-DFCA-4341-B781-93F9D87D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000" y="365125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3D52795-D7A3-40A9-9D88-8E23CBE1B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5" y="2079625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9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FCBEF-858B-4CFC-8964-402E0D8F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0EB109-D732-43A7-99B3-758B94C4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96F20B-C90C-46E3-88D4-6160AFD90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AAB6-34A4-4FF6-98E0-84D88E8BBF0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C56E89-11B1-40CB-8682-45D56948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7A8F6E-1D48-4B5A-810B-1E3EE55D7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C26C6CDC-454F-4233-967E-C67A6B368D6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3" r:id="rId9"/>
    <p:sldLayoutId id="2147483664" r:id="rId10"/>
    <p:sldLayoutId id="2147483660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7AB74A3-871A-4914-BC3D-0FF16B74D98D}"/>
              </a:ext>
            </a:extLst>
          </p:cNvPr>
          <p:cNvSpPr/>
          <p:nvPr/>
        </p:nvSpPr>
        <p:spPr>
          <a:xfrm>
            <a:off x="214070" y="4113484"/>
            <a:ext cx="11901000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BB5DBA49-6D1C-4F96-9F12-6661F1FE39AD}"/>
              </a:ext>
            </a:extLst>
          </p:cNvPr>
          <p:cNvSpPr/>
          <p:nvPr/>
        </p:nvSpPr>
        <p:spPr>
          <a:xfrm>
            <a:off x="8441051" y="4334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EE35DBC1-7BE3-4E6A-8917-7885B040DDC5}"/>
              </a:ext>
            </a:extLst>
          </p:cNvPr>
          <p:cNvSpPr/>
          <p:nvPr/>
        </p:nvSpPr>
        <p:spPr>
          <a:xfrm>
            <a:off x="9876000" y="122604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7006102" y="12209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0EAD896D-D876-4A21-A878-3B92F2BF4624}"/>
              </a:ext>
            </a:extLst>
          </p:cNvPr>
          <p:cNvSpPr/>
          <p:nvPr/>
        </p:nvSpPr>
        <p:spPr>
          <a:xfrm>
            <a:off x="9891098" y="28050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4FFE612E-18C1-43BB-974B-721BC4EEFFED}"/>
              </a:ext>
            </a:extLst>
          </p:cNvPr>
          <p:cNvSpPr/>
          <p:nvPr/>
        </p:nvSpPr>
        <p:spPr>
          <a:xfrm>
            <a:off x="7006102" y="279417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3AC60871-E340-4568-82E5-EC3745C7B23A}"/>
              </a:ext>
            </a:extLst>
          </p:cNvPr>
          <p:cNvSpPr/>
          <p:nvPr/>
        </p:nvSpPr>
        <p:spPr>
          <a:xfrm>
            <a:off x="8441051" y="35915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2C56C12B-9C67-4370-83AD-46C2CE71EE06}"/>
              </a:ext>
            </a:extLst>
          </p:cNvPr>
          <p:cNvSpPr/>
          <p:nvPr/>
        </p:nvSpPr>
        <p:spPr>
          <a:xfrm>
            <a:off x="8441051" y="201860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4658FD-F388-4A3D-9DA0-4F5F36B6B72A}"/>
              </a:ext>
            </a:extLst>
          </p:cNvPr>
          <p:cNvSpPr txBox="1"/>
          <p:nvPr/>
        </p:nvSpPr>
        <p:spPr>
          <a:xfrm>
            <a:off x="469094" y="4524588"/>
            <a:ext cx="78413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Фотоклуб </a:t>
            </a:r>
          </a:p>
          <a:p>
            <a:r>
              <a:rPr lang="ru-RU" sz="6000" dirty="0" smtClean="0"/>
              <a:t>«В объективе красоты»</a:t>
            </a:r>
            <a:endParaRPr lang="ru-RU"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63" y="463431"/>
            <a:ext cx="1667375" cy="1466018"/>
          </a:xfrm>
          <a:prstGeom prst="hexagon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84" y="1263675"/>
            <a:ext cx="1732719" cy="1453254"/>
          </a:xfrm>
          <a:prstGeom prst="hexagon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64" y="2051169"/>
            <a:ext cx="1676506" cy="1491841"/>
          </a:xfrm>
          <a:prstGeom prst="hexagon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08" y="2824151"/>
            <a:ext cx="1655470" cy="1491858"/>
          </a:xfrm>
          <a:prstGeom prst="hexagon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75" y="3657889"/>
            <a:ext cx="1585149" cy="1391111"/>
          </a:xfrm>
          <a:prstGeom prst="hexagon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09" y="1263675"/>
            <a:ext cx="1678477" cy="1453254"/>
          </a:xfrm>
          <a:prstGeom prst="hexagon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09" y="2849169"/>
            <a:ext cx="1703628" cy="1466839"/>
          </a:xfrm>
          <a:prstGeom prst="hexagon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B4658FD-F388-4A3D-9DA0-4F5F36B6B72A}"/>
              </a:ext>
            </a:extLst>
          </p:cNvPr>
          <p:cNvSpPr txBox="1"/>
          <p:nvPr/>
        </p:nvSpPr>
        <p:spPr>
          <a:xfrm>
            <a:off x="214070" y="189000"/>
            <a:ext cx="624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Государственное автономное стационарное учреждение социального обслуживания </a:t>
            </a:r>
          </a:p>
          <a:p>
            <a:r>
              <a:rPr lang="ru-RU" sz="1600" dirty="0" smtClean="0"/>
              <a:t>«Кемеровский дом-интернат для престарелых и инвалидов»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8588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6C4CAAC-8F2B-488A-9075-E5C230F8706B}"/>
              </a:ext>
            </a:extLst>
          </p:cNvPr>
          <p:cNvSpPr/>
          <p:nvPr/>
        </p:nvSpPr>
        <p:spPr>
          <a:xfrm>
            <a:off x="0" y="0"/>
            <a:ext cx="12192000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00" y="2819477"/>
            <a:ext cx="5625000" cy="4038068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3FE98B5-9140-49C0-887A-6D94B92458F0}"/>
              </a:ext>
            </a:extLst>
          </p:cNvPr>
          <p:cNvSpPr/>
          <p:nvPr/>
        </p:nvSpPr>
        <p:spPr>
          <a:xfrm>
            <a:off x="566962" y="451774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Цель:</a:t>
            </a:r>
          </a:p>
          <a:p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000" dirty="0" smtClean="0">
                <a:latin typeface="+mj-lt"/>
              </a:rPr>
              <a:t>р</a:t>
            </a:r>
            <a:r>
              <a:rPr lang="ru-RU" sz="2000" dirty="0" smtClean="0">
                <a:latin typeface="+mj-lt"/>
              </a:rPr>
              <a:t>еализация творческого потенциала и самовыражения получателей социальных услуг </a:t>
            </a:r>
            <a:endParaRPr lang="ru-RU" sz="2000" dirty="0"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3FE98B5-9140-49C0-887A-6D94B92458F0}"/>
              </a:ext>
            </a:extLst>
          </p:cNvPr>
          <p:cNvSpPr/>
          <p:nvPr/>
        </p:nvSpPr>
        <p:spPr>
          <a:xfrm>
            <a:off x="580184" y="2979000"/>
            <a:ext cx="82158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Задачи:</a:t>
            </a:r>
          </a:p>
          <a:p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000" dirty="0" smtClean="0">
                <a:latin typeface="+mj-lt"/>
              </a:rPr>
              <a:t>- социально-психологическая адаптация людей старшего возраста к условиям проживания в учреждении,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- обучение основам фотодела,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- повышение коммуникативного потенциала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93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00" y="3435495"/>
            <a:ext cx="3870000" cy="3422505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13D26BDC-AE33-496A-BBF6-704BB8C3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Механика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B7E078C-FBA9-4D34-9F40-5DD4AC0D1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000" y="1914023"/>
            <a:ext cx="4725988" cy="4364038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Работа клуба подразумевает закрытое членство. </a:t>
            </a:r>
          </a:p>
          <a:p>
            <a:endParaRPr lang="ru-RU" sz="2000" dirty="0"/>
          </a:p>
          <a:p>
            <a:r>
              <a:rPr lang="ru-RU" sz="2000" dirty="0" smtClean="0"/>
              <a:t>Поэтапный процесс обучение основам фотодела.</a:t>
            </a:r>
          </a:p>
          <a:p>
            <a:endParaRPr lang="ru-RU" sz="2000" dirty="0"/>
          </a:p>
          <a:p>
            <a:r>
              <a:rPr lang="ru-RU" sz="2000" dirty="0" smtClean="0"/>
              <a:t>Закрепление теоретических знаний на практике.</a:t>
            </a:r>
          </a:p>
          <a:p>
            <a:endParaRPr lang="ru-RU" sz="2000" dirty="0"/>
          </a:p>
          <a:p>
            <a:r>
              <a:rPr lang="ru-RU" sz="2000" dirty="0" smtClean="0"/>
              <a:t>Периодичность занятий: 2 раза в неделю (2 часа).</a:t>
            </a:r>
          </a:p>
          <a:p>
            <a:endParaRPr lang="ru-RU" sz="2000" dirty="0"/>
          </a:p>
          <a:p>
            <a:r>
              <a:rPr lang="ru-RU" sz="2000" dirty="0" smtClean="0"/>
              <a:t>Обучающий курс фотоклуба рассчитан на 3 месяца.</a:t>
            </a:r>
            <a:endParaRPr lang="ru-RU" sz="2000" dirty="0" smtClean="0"/>
          </a:p>
          <a:p>
            <a:endParaRPr lang="en-US" sz="2000" dirty="0"/>
          </a:p>
        </p:txBody>
      </p:sp>
      <p:sp>
        <p:nvSpPr>
          <p:cNvPr id="6" name="Текст 10">
            <a:extLst>
              <a:ext uri="{FF2B5EF4-FFF2-40B4-BE49-F238E27FC236}">
                <a16:creationId xmlns="" xmlns:a16="http://schemas.microsoft.com/office/drawing/2014/main" id="{5B7E078C-FBA9-4D34-9F40-5DD4AC0D100C}"/>
              </a:ext>
            </a:extLst>
          </p:cNvPr>
          <p:cNvSpPr txBox="1">
            <a:spLocks/>
          </p:cNvSpPr>
          <p:nvPr/>
        </p:nvSpPr>
        <p:spPr>
          <a:xfrm>
            <a:off x="7086000" y="323490"/>
            <a:ext cx="4725988" cy="1898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Место проведения занятий: музей учреждения.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Возраст участников фотоклуба: от 60-81 года.</a:t>
            </a:r>
          </a:p>
          <a:p>
            <a:endParaRPr lang="ru-RU" sz="2000" dirty="0" smtClean="0"/>
          </a:p>
          <a:p>
            <a:endParaRPr lang="en-US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3FE98B5-9140-49C0-887A-6D94B92458F0}"/>
              </a:ext>
            </a:extLst>
          </p:cNvPr>
          <p:cNvSpPr/>
          <p:nvPr/>
        </p:nvSpPr>
        <p:spPr>
          <a:xfrm>
            <a:off x="6299831" y="2436839"/>
            <a:ext cx="549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Целевая аудитория:</a:t>
            </a:r>
          </a:p>
          <a:p>
            <a:endParaRPr lang="ru-RU" sz="32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000" dirty="0" smtClean="0"/>
              <a:t>получатели социальных услуг старшего возраста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250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15" y="403680"/>
            <a:ext cx="2661750" cy="354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00" y="3198146"/>
            <a:ext cx="3206817" cy="2405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8">
            <a:extLst>
              <a:ext uri="{FF2B5EF4-FFF2-40B4-BE49-F238E27FC236}">
                <a16:creationId xmlns="" xmlns:a16="http://schemas.microsoft.com/office/drawing/2014/main" id="{13D26BDC-AE33-496A-BBF6-704BB8C36D97}"/>
              </a:ext>
            </a:extLst>
          </p:cNvPr>
          <p:cNvSpPr txBox="1">
            <a:spLocks/>
          </p:cNvSpPr>
          <p:nvPr/>
        </p:nvSpPr>
        <p:spPr>
          <a:xfrm>
            <a:off x="696000" y="144000"/>
            <a:ext cx="1120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Основные этапы реализации практики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5B7E078C-FBA9-4D34-9F40-5DD4AC0D100C}"/>
              </a:ext>
            </a:extLst>
          </p:cNvPr>
          <p:cNvSpPr txBox="1">
            <a:spLocks/>
          </p:cNvSpPr>
          <p:nvPr/>
        </p:nvSpPr>
        <p:spPr>
          <a:xfrm>
            <a:off x="214770" y="2079802"/>
            <a:ext cx="7514537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 (1 месяц):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	- разработка программы работы фотоклуба,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	</a:t>
            </a:r>
            <a:r>
              <a:rPr lang="ru-RU" sz="1600" dirty="0" smtClean="0"/>
              <a:t>- определение числа участников фотоклуба,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	</a:t>
            </a:r>
            <a:r>
              <a:rPr lang="ru-RU" sz="1600" dirty="0" smtClean="0"/>
              <a:t>- подготовка оборудования и материалов для занятий</a:t>
            </a:r>
            <a:endParaRPr lang="ru-RU" sz="1600" dirty="0"/>
          </a:p>
          <a:p>
            <a:endParaRPr lang="ru-RU" sz="2000" dirty="0" smtClean="0"/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 (1 месяц):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	- практическое изучение фотодела,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	- </a:t>
            </a:r>
            <a:r>
              <a:rPr lang="ru-RU" sz="1600" dirty="0" smtClean="0"/>
              <a:t>знакомство с фототехникой,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	- </a:t>
            </a:r>
            <a:r>
              <a:rPr lang="ru-RU" sz="1600" dirty="0" smtClean="0"/>
              <a:t>применение полученных знаний на практике,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	</a:t>
            </a:r>
            <a:r>
              <a:rPr lang="ru-RU" sz="1600" dirty="0" smtClean="0"/>
              <a:t>- изготовление фотоальбомов,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	</a:t>
            </a:r>
            <a:r>
              <a:rPr lang="ru-RU" sz="1600" dirty="0" smtClean="0"/>
              <a:t>- формирование отчета о результатах работы фотоклуба</a:t>
            </a:r>
            <a:endParaRPr lang="ru-RU" sz="1600" dirty="0"/>
          </a:p>
          <a:p>
            <a:endParaRPr lang="ru-RU" sz="2000" dirty="0"/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 (1 месяц):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	- подведение итогов и оценка результатов работы с членами фотоклуба,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	- </a:t>
            </a:r>
            <a:r>
              <a:rPr lang="ru-RU" sz="1600" dirty="0" smtClean="0"/>
              <a:t>организация и проведение фотовыставки в учреждении</a:t>
            </a:r>
            <a:endParaRPr lang="ru-RU" sz="1600" dirty="0"/>
          </a:p>
          <a:p>
            <a:endParaRPr lang="ru-RU" sz="2000" dirty="0" smtClean="0"/>
          </a:p>
          <a:p>
            <a:endParaRPr lang="en-US" sz="2000" dirty="0"/>
          </a:p>
        </p:txBody>
      </p:sp>
      <p:pic>
        <p:nvPicPr>
          <p:cNvPr id="9" name="Picture 2" descr="C:\Documents and Settings\Администратор\Рабочий стол\Гончар\DSC_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1000" y="4536273"/>
            <a:ext cx="3046718" cy="2031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C:\Documents and Settings\Администратор\Рабочий стол\Гончар\DSC_0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3503" y="951796"/>
            <a:ext cx="2902500" cy="19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997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C4CAAC-8F2B-488A-9075-E5C230F8706B}"/>
              </a:ext>
            </a:extLst>
          </p:cNvPr>
          <p:cNvSpPr/>
          <p:nvPr/>
        </p:nvSpPr>
        <p:spPr>
          <a:xfrm>
            <a:off x="0" y="-41035"/>
            <a:ext cx="12192000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13D26BDC-AE33-496A-BBF6-704BB8C36D97}"/>
              </a:ext>
            </a:extLst>
          </p:cNvPr>
          <p:cNvSpPr txBox="1">
            <a:spLocks/>
          </p:cNvSpPr>
          <p:nvPr/>
        </p:nvSpPr>
        <p:spPr>
          <a:xfrm>
            <a:off x="322169" y="59418"/>
            <a:ext cx="47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Команда практики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B7E078C-FBA9-4D34-9F40-5DD4AC0D100C}"/>
              </a:ext>
            </a:extLst>
          </p:cNvPr>
          <p:cNvSpPr txBox="1">
            <a:spLocks/>
          </p:cNvSpPr>
          <p:nvPr/>
        </p:nvSpPr>
        <p:spPr>
          <a:xfrm>
            <a:off x="293526" y="2619000"/>
            <a:ext cx="3600000" cy="1898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  <a:p>
            <a:endParaRPr lang="ru-RU" sz="2000" dirty="0" smtClean="0"/>
          </a:p>
          <a:p>
            <a:endParaRPr lang="en-US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35" y="1584000"/>
            <a:ext cx="2426819" cy="3100758"/>
          </a:xfrm>
          <a:prstGeom prst="roundRect">
            <a:avLst/>
          </a:prstGeom>
        </p:spPr>
      </p:pic>
      <p:pic>
        <p:nvPicPr>
          <p:cNvPr id="18" name="Picture 2" descr="C:\Documents and Settings\Администратор\Рабочий стол\Гончар\DSC_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3763" y="1888256"/>
            <a:ext cx="3141682" cy="2492246"/>
          </a:xfrm>
          <a:prstGeom prst="round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5" y="1629000"/>
            <a:ext cx="3437437" cy="3010758"/>
          </a:xfrm>
          <a:prstGeom prst="round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8919" y="5335169"/>
            <a:ext cx="3989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Соломонова Ольга Геннадьевна</a:t>
            </a:r>
            <a:r>
              <a:rPr lang="ru-RU" dirty="0"/>
              <a:t>, директор - наставник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06000" y="5335168"/>
            <a:ext cx="410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Москвина Анастасия Анатольевна</a:t>
            </a:r>
            <a:r>
              <a:rPr lang="ru-RU" dirty="0"/>
              <a:t>, заведующий отделением – автор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75398" y="5335167"/>
            <a:ext cx="4038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Гончар Татьяна Михайловна</a:t>
            </a:r>
            <a:r>
              <a:rPr lang="ru-RU" dirty="0"/>
              <a:t>, культорганизатор - исполнитель</a:t>
            </a:r>
          </a:p>
        </p:txBody>
      </p:sp>
    </p:spTree>
    <p:extLst>
      <p:ext uri="{BB962C8B-B14F-4D97-AF65-F5344CB8AC3E}">
        <p14:creationId xmlns:p14="http://schemas.microsoft.com/office/powerpoint/2010/main" val="324363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0" y="1809000"/>
            <a:ext cx="3315464" cy="33154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474000" y="459000"/>
            <a:ext cx="6951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Наши контакты:</a:t>
            </a:r>
            <a:endParaRPr lang="ru-RU" sz="3600" dirty="0">
              <a:latin typeface="Segoe UI Semibold" panose="020B07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Segoe UI Semibold" panose="020B07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5759" y="261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Кемеровская область – Кузбасс,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 Кемерово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тел.: 8(3842) 38-41-35,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еmail: kdi_p@mail.ru,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сайт учреждения: kdi42.ru</a:t>
            </a:r>
            <a:endParaRPr lang="ru-RU" sz="1600" dirty="0">
              <a:latin typeface="Segoe UI Semibold" panose="020B07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88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Хобб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D9D4"/>
      </a:accent1>
      <a:accent2>
        <a:srgbClr val="5C736F"/>
      </a:accent2>
      <a:accent3>
        <a:srgbClr val="F2F2F2"/>
      </a:accent3>
      <a:accent4>
        <a:srgbClr val="8C8C8C"/>
      </a:accent4>
      <a:accent5>
        <a:srgbClr val="262626"/>
      </a:accent5>
      <a:accent6>
        <a:srgbClr val="D8F2ED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172</Words>
  <Application>Microsoft Office PowerPoint</Application>
  <PresentationFormat>Широкоэкранный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Segoe UI Semibold</vt:lpstr>
      <vt:lpstr>Тема Office</vt:lpstr>
      <vt:lpstr>Презентация PowerPoint</vt:lpstr>
      <vt:lpstr>Презентация PowerPoint</vt:lpstr>
      <vt:lpstr>Механика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ПК</cp:lastModifiedBy>
  <cp:revision>27</cp:revision>
  <dcterms:created xsi:type="dcterms:W3CDTF">2020-07-26T04:48:07Z</dcterms:created>
  <dcterms:modified xsi:type="dcterms:W3CDTF">2022-11-18T07:20:39Z</dcterms:modified>
</cp:coreProperties>
</file>