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80" r:id="rId3"/>
    <p:sldId id="277" r:id="rId4"/>
    <p:sldId id="258" r:id="rId5"/>
    <p:sldId id="257" r:id="rId6"/>
    <p:sldId id="285" r:id="rId7"/>
    <p:sldId id="283" r:id="rId8"/>
    <p:sldId id="284" r:id="rId9"/>
    <p:sldId id="270" r:id="rId10"/>
    <p:sldId id="273" r:id="rId11"/>
    <p:sldId id="259" r:id="rId12"/>
    <p:sldId id="260" r:id="rId13"/>
    <p:sldId id="262" r:id="rId14"/>
    <p:sldId id="263" r:id="rId15"/>
    <p:sldId id="287" r:id="rId16"/>
    <p:sldId id="264" r:id="rId17"/>
    <p:sldId id="278" r:id="rId18"/>
    <p:sldId id="286" r:id="rId19"/>
    <p:sldId id="279" r:id="rId20"/>
    <p:sldId id="265" r:id="rId21"/>
    <p:sldId id="266" r:id="rId22"/>
    <p:sldId id="282" r:id="rId23"/>
    <p:sldId id="269" r:id="rId2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3300"/>
    <a:srgbClr val="E3FCFD"/>
    <a:srgbClr val="333399"/>
    <a:srgbClr val="F7F753"/>
    <a:srgbClr val="CC00FF"/>
    <a:srgbClr val="0000FF"/>
    <a:srgbClr val="FF0000"/>
    <a:srgbClr val="FF3300"/>
    <a:srgbClr val="CC0000"/>
  </p:clrMru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48" autoAdjust="0"/>
  </p:normalViewPr>
  <p:slideViewPr>
    <p:cSldViewPr>
      <p:cViewPr>
        <p:scale>
          <a:sx n="100" d="100"/>
          <a:sy n="100" d="100"/>
        </p:scale>
        <p:origin x="-1020" y="-24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9A4A3F-A99D-4F33-B275-B5CB64D5DDA9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F11849-70C0-4099-B909-7A8D130D6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11849-70C0-4099-B909-7A8D130D683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11849-70C0-4099-B909-7A8D130D683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7CE23-0092-4FBE-9E65-2D5B29DD51F2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B9427-FDBE-4928-BE6F-2506960A7E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7CE23-0092-4FBE-9E65-2D5B29DD51F2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B9427-FDBE-4928-BE6F-2506960A7E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7CE23-0092-4FBE-9E65-2D5B29DD51F2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B9427-FDBE-4928-BE6F-2506960A7E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7CE23-0092-4FBE-9E65-2D5B29DD51F2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B9427-FDBE-4928-BE6F-2506960A7E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7CE23-0092-4FBE-9E65-2D5B29DD51F2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B9427-FDBE-4928-BE6F-2506960A7E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7CE23-0092-4FBE-9E65-2D5B29DD51F2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B9427-FDBE-4928-BE6F-2506960A7E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7CE23-0092-4FBE-9E65-2D5B29DD51F2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B9427-FDBE-4928-BE6F-2506960A7E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7CE23-0092-4FBE-9E65-2D5B29DD51F2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B9427-FDBE-4928-BE6F-2506960A7E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7CE23-0092-4FBE-9E65-2D5B29DD51F2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B9427-FDBE-4928-BE6F-2506960A7E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7CE23-0092-4FBE-9E65-2D5B29DD51F2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B9427-FDBE-4928-BE6F-2506960A7E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7CE23-0092-4FBE-9E65-2D5B29DD51F2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B9427-FDBE-4928-BE6F-2506960A7E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7CE23-0092-4FBE-9E65-2D5B29DD51F2}" type="datetimeFigureOut">
              <a:rPr lang="ru-RU" smtClean="0"/>
              <a:pPr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B9427-FDBE-4928-BE6F-2506960A7E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image" Target="../media/image42.pn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gif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2.gif"/><Relationship Id="rId4" Type="http://schemas.openxmlformats.org/officeDocument/2006/relationships/image" Target="../media/image6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Пользователь\Desktop\П-П\nlrzN2nMnX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0" y="0"/>
            <a:ext cx="913726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1203598"/>
            <a:ext cx="6804248" cy="1800200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Социальная практика </a:t>
            </a:r>
            <a:b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«СПУТНИКИ ЗДОРОВЬЯ»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3291830"/>
            <a:ext cx="5652120" cy="1851670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17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Автор практики: </a:t>
            </a: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Рыбалко Надежда Анатольевна</a:t>
            </a:r>
            <a:r>
              <a:rPr lang="ru-RU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r"/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руководитель бюджетного учреждения Омской области «Комплексный центр социального обслуживания населения Омского района»</a:t>
            </a:r>
          </a:p>
          <a:p>
            <a:pPr algn="r"/>
            <a:r>
              <a:rPr lang="ru-RU" sz="17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Соавторы: </a:t>
            </a:r>
            <a:r>
              <a:rPr lang="ru-RU" sz="15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Коплик</a:t>
            </a:r>
            <a:r>
              <a:rPr lang="ru-RU" sz="1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Денис Владимирович</a:t>
            </a:r>
            <a:r>
              <a:rPr lang="ru-RU" sz="1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r"/>
            <a:r>
              <a:rPr lang="ru-RU" sz="1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мед.брат</a:t>
            </a:r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по массажу,</a:t>
            </a:r>
          </a:p>
          <a:p>
            <a:pPr algn="r"/>
            <a:r>
              <a:rPr lang="ru-RU" sz="15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Зельцова</a:t>
            </a:r>
            <a:r>
              <a:rPr lang="ru-RU" sz="1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Вероника Сергеевна,</a:t>
            </a:r>
          </a:p>
          <a:p>
            <a:pPr algn="r"/>
            <a:r>
              <a:rPr lang="ru-RU" sz="1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аналитик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51720" y="116632"/>
            <a:ext cx="6912768" cy="864096"/>
          </a:xfrm>
          <a:prstGeom prst="roundRect">
            <a:avLst/>
          </a:prstGeom>
          <a:solidFill>
            <a:srgbClr val="F3FFF3"/>
          </a:solidFill>
          <a:ln>
            <a:solidFill>
              <a:srgbClr val="E7FFE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Бюджетное учреждение Омской области </a:t>
            </a:r>
          </a:p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«Комплексный центр социального обслуживания населения </a:t>
            </a:r>
          </a:p>
          <a:p>
            <a:pPr algn="ctr"/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Омского района»</a:t>
            </a:r>
            <a:endParaRPr lang="ru-RU" sz="1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691680" y="123478"/>
            <a:ext cx="6912768" cy="864096"/>
          </a:xfrm>
          <a:prstGeom prst="roundRect">
            <a:avLst/>
          </a:prstGeom>
          <a:solidFill>
            <a:srgbClr val="F3FFF3"/>
          </a:solidFill>
          <a:ln>
            <a:solidFill>
              <a:srgbClr val="E7FFE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Задачи практики </a:t>
            </a:r>
          </a:p>
        </p:txBody>
      </p:sp>
      <p:pic>
        <p:nvPicPr>
          <p:cNvPr id="6" name="Рисунок 5" descr="IMG_9956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 rot="21307884">
            <a:off x="503946" y="261077"/>
            <a:ext cx="1657262" cy="26251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20586c6s-960.jpg"/>
          <p:cNvPicPr>
            <a:picLocks noChangeAspect="1"/>
          </p:cNvPicPr>
          <p:nvPr/>
        </p:nvPicPr>
        <p:blipFill>
          <a:blip r:embed="rId3" cstate="print"/>
          <a:srcRect t="7461" b="9494"/>
          <a:stretch>
            <a:fillRect/>
          </a:stretch>
        </p:blipFill>
        <p:spPr>
          <a:xfrm>
            <a:off x="7092280" y="4025349"/>
            <a:ext cx="2051720" cy="1118152"/>
          </a:xfrm>
          <a:prstGeom prst="rect">
            <a:avLst/>
          </a:prstGeom>
        </p:spPr>
      </p:pic>
      <p:pic>
        <p:nvPicPr>
          <p:cNvPr id="11" name="Рисунок 10" descr="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3665367"/>
            <a:ext cx="2267744" cy="1478133"/>
          </a:xfrm>
          <a:prstGeom prst="rect">
            <a:avLst/>
          </a:prstGeom>
        </p:spPr>
      </p:pic>
      <p:pic>
        <p:nvPicPr>
          <p:cNvPr id="10" name="Рисунок 9" descr="п-анирование-персоны-d-3033615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4201816"/>
            <a:ext cx="873953" cy="941684"/>
          </a:xfrm>
          <a:prstGeom prst="rect">
            <a:avLst/>
          </a:prstGeom>
        </p:spPr>
      </p:pic>
      <p:pic>
        <p:nvPicPr>
          <p:cNvPr id="7" name="Рисунок 6" descr="bioIII-removebg-preview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832684">
            <a:off x="-19298" y="2876996"/>
            <a:ext cx="2214302" cy="2214302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2339752" y="1347614"/>
            <a:ext cx="6408712" cy="648072"/>
          </a:xfrm>
          <a:prstGeom prst="roundRect">
            <a:avLst/>
          </a:prstGeom>
          <a:solidFill>
            <a:srgbClr val="F3FFF3"/>
          </a:solidFill>
          <a:ln>
            <a:solidFill>
              <a:srgbClr val="E7FFE7"/>
            </a:solidFill>
          </a:ln>
          <a:effectLst>
            <a:innerShdw blurRad="114300">
              <a:prstClr val="black"/>
            </a:inn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Формирование комплексной системы оздоровления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</a:pPr>
            <a:endParaRPr lang="ru-RU" sz="1200" dirty="0" smtClean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339752" y="2427734"/>
            <a:ext cx="6408712" cy="648072"/>
          </a:xfrm>
          <a:prstGeom prst="roundRect">
            <a:avLst/>
          </a:prstGeom>
          <a:solidFill>
            <a:srgbClr val="F3FFF3"/>
          </a:solidFill>
          <a:ln>
            <a:solidFill>
              <a:srgbClr val="E7FFE7"/>
            </a:solidFill>
          </a:ln>
          <a:effectLst>
            <a:innerShdw blurRad="114300">
              <a:prstClr val="black"/>
            </a:inn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Оценка эффективности практики</a:t>
            </a:r>
            <a:endParaRPr lang="ru-RU" sz="1200" dirty="0" smtClean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339752" y="3363838"/>
            <a:ext cx="6408712" cy="864096"/>
          </a:xfrm>
          <a:prstGeom prst="roundRect">
            <a:avLst/>
          </a:prstGeom>
          <a:solidFill>
            <a:srgbClr val="F3FFF3"/>
          </a:solidFill>
          <a:ln>
            <a:solidFill>
              <a:srgbClr val="E7FFE7"/>
            </a:solidFill>
          </a:ln>
          <a:effectLst>
            <a:innerShdw blurRad="114300">
              <a:prstClr val="black"/>
            </a:inn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3333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Распространение опыта и результатов практики посредством методической </a:t>
            </a:r>
            <a:r>
              <a:rPr lang="ru-RU" b="1" dirty="0" smtClean="0">
                <a:solidFill>
                  <a:srgbClr val="3333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деятельности, мастер-классов, семинаров-практикумов, СМИ</a:t>
            </a:r>
            <a:endParaRPr lang="ru-RU" b="1" dirty="0" smtClean="0">
              <a:solidFill>
                <a:srgbClr val="333399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55611" y="1995686"/>
            <a:ext cx="12554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u="sng" dirty="0" smtClean="0">
                <a:solidFill>
                  <a:srgbClr val="CC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ЗАДАЧА 4</a:t>
            </a:r>
            <a:endParaRPr lang="ru-RU" b="1" u="sng" dirty="0" smtClean="0">
              <a:solidFill>
                <a:srgbClr val="CC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44008" y="3003798"/>
            <a:ext cx="1255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u="sng" dirty="0" smtClean="0">
                <a:solidFill>
                  <a:srgbClr val="CC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ЗАДАЧА 5</a:t>
            </a:r>
            <a:endParaRPr lang="ru-RU" b="1" u="sng" dirty="0" smtClean="0">
              <a:solidFill>
                <a:srgbClr val="CC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44007" y="987574"/>
            <a:ext cx="1255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u="sng" dirty="0" smtClean="0">
                <a:solidFill>
                  <a:srgbClr val="CC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ЗАДАЧА 3</a:t>
            </a:r>
            <a:endParaRPr lang="ru-RU" b="1" u="sng" dirty="0" smtClean="0">
              <a:solidFill>
                <a:srgbClr val="CC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Пользователь\Desktop\1579207657_21-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691680" y="123478"/>
            <a:ext cx="6912768" cy="864096"/>
          </a:xfrm>
          <a:prstGeom prst="roundRect">
            <a:avLst/>
          </a:prstGeom>
          <a:solidFill>
            <a:srgbClr val="F3FFF3"/>
          </a:solidFill>
          <a:ln>
            <a:solidFill>
              <a:srgbClr val="E7FFE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Этапы прохождения практики «Спутники здоровья»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552" y="1275606"/>
            <a:ext cx="2952328" cy="3600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u="sng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ПОДГОТОВИТЕЛЬНЫЙ ЭТАП</a:t>
            </a:r>
          </a:p>
          <a:p>
            <a:pPr algn="ctr"/>
            <a:endParaRPr lang="ru-RU" sz="1600" b="1" i="1" u="sng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выявление граждан пожилого возраста с помощью информационной системы "ГИС "ЭСРН", телефонных звонков, </a:t>
            </a:r>
            <a:r>
              <a:rPr lang="ru-RU" sz="1600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подворового</a:t>
            </a:r>
            <a:r>
              <a:rPr lang="ru-RU" sz="16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обхода, через общественные организации, здравоохранение</a:t>
            </a:r>
          </a:p>
        </p:txBody>
      </p:sp>
      <p:sp>
        <p:nvSpPr>
          <p:cNvPr id="8" name="Нашивка 7"/>
          <p:cNvSpPr/>
          <p:nvPr/>
        </p:nvSpPr>
        <p:spPr>
          <a:xfrm>
            <a:off x="3635896" y="2571750"/>
            <a:ext cx="1368152" cy="648072"/>
          </a:xfrm>
          <a:prstGeom prst="chevron">
            <a:avLst/>
          </a:prstGeom>
          <a:ln w="28575">
            <a:solidFill>
              <a:srgbClr val="0000FF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76056" y="1275606"/>
            <a:ext cx="3672408" cy="3600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i="1" u="sng" dirty="0" smtClean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i="1" u="sng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i="1" u="sng" dirty="0" smtClean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i="1" u="sng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i="1" u="sng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ИНФОРМАЦИОННЫЙ ЭТАП</a:t>
            </a:r>
          </a:p>
          <a:p>
            <a:pPr algn="ctr"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подготовка информационных материалов о практике;</a:t>
            </a:r>
          </a:p>
          <a:p>
            <a:pPr algn="ctr"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осуществление </a:t>
            </a:r>
            <a:r>
              <a:rPr lang="ru-RU" sz="1400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подворовых</a:t>
            </a:r>
            <a:r>
              <a:rPr lang="ru-RU" sz="14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обходов пожилых граждан, распространение информационного материала;</a:t>
            </a:r>
          </a:p>
          <a:p>
            <a:pPr algn="ctr"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проведение опроса среди целевой аудитории о желании участия в практике;</a:t>
            </a:r>
          </a:p>
          <a:p>
            <a:pPr algn="ctr"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формирование групп участников;</a:t>
            </a:r>
          </a:p>
          <a:p>
            <a:pPr algn="ctr"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проведение первоначальной диагностики на аппарате "</a:t>
            </a:r>
            <a:r>
              <a:rPr lang="ru-RU" sz="1400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Дэнас</a:t>
            </a:r>
            <a:r>
              <a:rPr lang="ru-RU" sz="14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", запись показателей, характеризующих состояние здоровья, в карту клиента, составление индивидуальной программы.</a:t>
            </a:r>
          </a:p>
          <a:p>
            <a:pPr algn="ctr"/>
            <a:endParaRPr lang="ru-RU" sz="1600" b="1" i="1" u="sng" dirty="0" smtClean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i="1" u="sng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i="1" u="sng" dirty="0" smtClean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Пользователь\Desktop\1579207657_21-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691680" y="123478"/>
            <a:ext cx="6912768" cy="864096"/>
          </a:xfrm>
          <a:prstGeom prst="roundRect">
            <a:avLst/>
          </a:prstGeom>
          <a:solidFill>
            <a:srgbClr val="F3FFF3"/>
          </a:solidFill>
          <a:ln>
            <a:solidFill>
              <a:srgbClr val="E7FFE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Этапы прохождения практики «Спутники здоровья»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1419622"/>
            <a:ext cx="3240360" cy="352839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i="1" u="sng" dirty="0" smtClean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i="1" u="sng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i="1" u="sng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ОСНОВНОЙ ЭТАП</a:t>
            </a:r>
          </a:p>
          <a:p>
            <a:pPr algn="ctr"/>
            <a:endParaRPr lang="ru-RU" sz="1600" b="1" i="1" u="sng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ежедневный </a:t>
            </a:r>
            <a:r>
              <a:rPr lang="ru-RU" sz="1400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предпроцедурный</a:t>
            </a:r>
            <a:r>
              <a:rPr lang="ru-RU" sz="14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осмотр</a:t>
            </a:r>
            <a:r>
              <a:rPr lang="ru-RU" sz="14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400" dirty="0" smtClean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проведение физиотерапевтической реабилитации;</a:t>
            </a:r>
          </a:p>
          <a:p>
            <a:pPr algn="ctr"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проведение </a:t>
            </a:r>
            <a:r>
              <a:rPr lang="ru-RU" sz="14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промежуточной диагностики основных показателей, занесение в </a:t>
            </a:r>
            <a:r>
              <a:rPr lang="ru-RU" sz="14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карту;</a:t>
            </a:r>
          </a:p>
          <a:p>
            <a:pPr algn="ctr"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проведение </a:t>
            </a:r>
            <a:r>
              <a:rPr lang="ru-RU" sz="14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психологических тренингов;</a:t>
            </a:r>
            <a:endParaRPr lang="ru-RU" sz="1400" dirty="0" smtClean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4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проведение </a:t>
            </a:r>
            <a:r>
              <a:rPr lang="ru-RU" sz="1400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культурно-досуговых</a:t>
            </a:r>
            <a:r>
              <a:rPr lang="ru-RU" sz="14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мероприятий</a:t>
            </a:r>
            <a:endParaRPr lang="ru-RU" sz="1600" b="1" i="1" u="sng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i="1" u="sng" dirty="0" smtClean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/>
          </a:p>
        </p:txBody>
      </p:sp>
      <p:sp>
        <p:nvSpPr>
          <p:cNvPr id="7" name="Нашивка 6"/>
          <p:cNvSpPr/>
          <p:nvPr/>
        </p:nvSpPr>
        <p:spPr>
          <a:xfrm>
            <a:off x="3851920" y="2643758"/>
            <a:ext cx="1512168" cy="720080"/>
          </a:xfrm>
          <a:prstGeom prst="chevron">
            <a:avLst/>
          </a:prstGeom>
          <a:ln w="28575">
            <a:solidFill>
              <a:srgbClr val="0000FF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08104" y="1419622"/>
            <a:ext cx="3491880" cy="352839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i="1" u="sng" dirty="0" smtClean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i="1" u="sng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i="1" u="sng" dirty="0" smtClean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i="1" u="sng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i="1" u="sng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i="1" u="sng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АНАЛИТИЧЕСКИЙ ЭТАП</a:t>
            </a:r>
          </a:p>
          <a:p>
            <a:pPr algn="ctr"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выходная диагностика общего состояния здоровья участников практике по окончанию 10ти дневного курса;</a:t>
            </a:r>
          </a:p>
          <a:p>
            <a:pPr algn="ctr"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анализ количественных результатов;</a:t>
            </a:r>
          </a:p>
          <a:p>
            <a:pPr algn="ctr"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анализ качественных результатов;</a:t>
            </a:r>
          </a:p>
          <a:p>
            <a:pPr algn="ctr"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получение обратной связи от участников проекта;</a:t>
            </a:r>
          </a:p>
          <a:p>
            <a:pPr algn="ctr"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тиражирование и обмен опытом с другими социальными организациями</a:t>
            </a:r>
          </a:p>
          <a:p>
            <a:pPr algn="ctr"/>
            <a:endParaRPr lang="ru-RU" sz="1600" b="1" i="1" u="sng" dirty="0" smtClean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i="1" u="sng" dirty="0" smtClean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i="1" u="sng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i="1" u="sng" dirty="0" smtClean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Пользователь\Desktop\1579207657_21-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611560" y="0"/>
            <a:ext cx="8352928" cy="555526"/>
          </a:xfrm>
          <a:prstGeom prst="roundRect">
            <a:avLst/>
          </a:prstGeom>
          <a:solidFill>
            <a:srgbClr val="F3FFF3"/>
          </a:solidFill>
          <a:ln>
            <a:solidFill>
              <a:srgbClr val="E7FFE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Рабочая группа практики «Спутники здоровья»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786_oooo.plu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98406">
            <a:off x="805553" y="1138918"/>
            <a:ext cx="1527562" cy="1858001"/>
          </a:xfrm>
          <a:prstGeom prst="ellipse">
            <a:avLst/>
          </a:prstGeom>
          <a:ln w="9525" cap="rnd">
            <a:solidFill>
              <a:srgbClr val="0000CC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Рисунок 13" descr="783_oooo.plu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483518"/>
            <a:ext cx="1740192" cy="2088232"/>
          </a:xfrm>
          <a:prstGeom prst="ellipse">
            <a:avLst/>
          </a:prstGeom>
          <a:ln w="9525" cap="rnd">
            <a:solidFill>
              <a:srgbClr val="FF00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1" name="Прямоугольник 20"/>
          <p:cNvSpPr/>
          <p:nvPr/>
        </p:nvSpPr>
        <p:spPr>
          <a:xfrm>
            <a:off x="3635896" y="2499742"/>
            <a:ext cx="215270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Руководитель практики</a:t>
            </a:r>
          </a:p>
          <a:p>
            <a:pPr algn="ctr"/>
            <a:r>
              <a:rPr lang="ru-RU" sz="11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(руководитель учреждения)</a:t>
            </a:r>
            <a:endParaRPr lang="ru-RU" sz="11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 rot="21258921">
            <a:off x="2448504" y="2571270"/>
            <a:ext cx="1484721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Координатор</a:t>
            </a:r>
          </a:p>
          <a:p>
            <a:pPr algn="ctr"/>
            <a:r>
              <a:rPr lang="ru-RU" sz="1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(заведующий дневным </a:t>
            </a:r>
          </a:p>
          <a:p>
            <a:pPr algn="ctr"/>
            <a:r>
              <a:rPr lang="ru-RU" sz="1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отделением)</a:t>
            </a:r>
            <a:endParaRPr lang="ru-RU" sz="11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326734">
            <a:off x="5527937" y="2413582"/>
            <a:ext cx="124200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Координатор</a:t>
            </a:r>
          </a:p>
          <a:p>
            <a:pPr algn="ctr"/>
            <a:r>
              <a:rPr lang="ru-RU" sz="1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(аналитик)</a:t>
            </a:r>
            <a:endParaRPr lang="ru-RU" sz="11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 rot="20986935">
            <a:off x="1240175" y="2854919"/>
            <a:ext cx="16349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Медицинский брат 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массажу</a:t>
            </a:r>
          </a:p>
        </p:txBody>
      </p:sp>
      <p:sp>
        <p:nvSpPr>
          <p:cNvPr id="25" name="Прямоугольник 24"/>
          <p:cNvSpPr/>
          <p:nvPr/>
        </p:nvSpPr>
        <p:spPr>
          <a:xfrm rot="968428">
            <a:off x="6684263" y="2769918"/>
            <a:ext cx="9512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Психолог</a:t>
            </a:r>
          </a:p>
        </p:txBody>
      </p:sp>
      <p:pic>
        <p:nvPicPr>
          <p:cNvPr id="17" name="Рисунок 16" descr="6149c2789fc94254684463.jpg"/>
          <p:cNvPicPr>
            <a:picLocks noChangeAspect="1"/>
          </p:cNvPicPr>
          <p:nvPr/>
        </p:nvPicPr>
        <p:blipFill>
          <a:blip r:embed="rId5" cstate="print"/>
          <a:srcRect t="14376" r="742" b="13685"/>
          <a:stretch>
            <a:fillRect/>
          </a:stretch>
        </p:blipFill>
        <p:spPr>
          <a:xfrm>
            <a:off x="2627784" y="3466778"/>
            <a:ext cx="3456384" cy="1676722"/>
          </a:xfrm>
          <a:prstGeom prst="rect">
            <a:avLst/>
          </a:prstGeom>
        </p:spPr>
      </p:pic>
      <p:pic>
        <p:nvPicPr>
          <p:cNvPr id="18" name="Рисунок 17" descr="WhatsApp Image 2022-06-07 at 10.50.4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201266">
            <a:off x="2303171" y="700921"/>
            <a:ext cx="1380728" cy="1936854"/>
          </a:xfrm>
          <a:prstGeom prst="ellipse">
            <a:avLst/>
          </a:prstGeom>
          <a:ln w="19050" cap="rnd">
            <a:solidFill>
              <a:srgbClr val="0000CC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Рисунок 14" descr="IMG_1237.JPG"/>
          <p:cNvPicPr/>
          <p:nvPr/>
        </p:nvPicPr>
        <p:blipFill>
          <a:blip r:embed="rId7" cstate="print">
            <a:lum bright="10000"/>
          </a:blip>
          <a:stretch>
            <a:fillRect/>
          </a:stretch>
        </p:blipFill>
        <p:spPr>
          <a:xfrm rot="20630365">
            <a:off x="24821" y="2513743"/>
            <a:ext cx="1372608" cy="1670448"/>
          </a:xfrm>
          <a:prstGeom prst="ellipse">
            <a:avLst/>
          </a:prstGeom>
          <a:ln w="9525" cap="rnd">
            <a:solidFill>
              <a:srgbClr val="0000CC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Рисунок 18" descr="WhatsApp Image 2022-05-06 at 11.55.0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902880">
            <a:off x="7713863" y="2361265"/>
            <a:ext cx="1368789" cy="1640836"/>
          </a:xfrm>
          <a:prstGeom prst="ellipse">
            <a:avLst/>
          </a:prstGeom>
          <a:ln w="9525" cap="rnd">
            <a:solidFill>
              <a:srgbClr val="0000CC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Рисунок 12" descr="910_oooo.plus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928114">
            <a:off x="6869784" y="1079039"/>
            <a:ext cx="1466318" cy="1770533"/>
          </a:xfrm>
          <a:prstGeom prst="ellipse">
            <a:avLst/>
          </a:prstGeom>
          <a:ln w="9525" cap="rnd">
            <a:solidFill>
              <a:srgbClr val="0000CC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Рисунок 19" descr="WhatsApp Image 2022-05-11 at 09.41.57.jpg"/>
          <p:cNvPicPr>
            <a:picLocks noChangeAspect="1"/>
          </p:cNvPicPr>
          <p:nvPr/>
        </p:nvPicPr>
        <p:blipFill>
          <a:blip r:embed="rId10" cstate="print">
            <a:lum/>
          </a:blip>
          <a:srcRect l="4660" t="6904" r="2147"/>
          <a:stretch>
            <a:fillRect/>
          </a:stretch>
        </p:blipFill>
        <p:spPr>
          <a:xfrm rot="1248139">
            <a:off x="7909685" y="3526462"/>
            <a:ext cx="1222909" cy="1648858"/>
          </a:xfrm>
          <a:prstGeom prst="ellipse">
            <a:avLst/>
          </a:prstGeom>
          <a:ln w="9525" cap="rnd">
            <a:solidFill>
              <a:srgbClr val="0000CC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Рисунок 15" descr="1165_oooo.plus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305307">
            <a:off x="5442535" y="691866"/>
            <a:ext cx="1532285" cy="1837050"/>
          </a:xfrm>
          <a:prstGeom prst="ellipse">
            <a:avLst/>
          </a:prstGeom>
          <a:ln w="9525" cap="rnd">
            <a:solidFill>
              <a:srgbClr val="0000CC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Прямоугольник 25"/>
          <p:cNvSpPr/>
          <p:nvPr/>
        </p:nvSpPr>
        <p:spPr>
          <a:xfrm>
            <a:off x="6372200" y="3363838"/>
            <a:ext cx="16349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Медицинская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сестра</a:t>
            </a: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372200" y="4227934"/>
            <a:ext cx="16349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Медицинская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сестра по физиотерапии</a:t>
            </a: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 rot="20796820">
            <a:off x="361885" y="4050042"/>
            <a:ext cx="16349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Инструктор по ЛФК</a:t>
            </a: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Пользователь\Desktop\1579207657_21-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 descr="IMG_99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643758"/>
            <a:ext cx="1584176" cy="2376262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11" name="Рисунок 10" descr="WhatsApp Image 2022-06-15 at 14.26.16.jpg"/>
          <p:cNvPicPr>
            <a:picLocks noChangeAspect="1"/>
          </p:cNvPicPr>
          <p:nvPr/>
        </p:nvPicPr>
        <p:blipFill>
          <a:blip r:embed="rId4" cstate="print"/>
          <a:srcRect t="15385"/>
          <a:stretch>
            <a:fillRect/>
          </a:stretch>
        </p:blipFill>
        <p:spPr>
          <a:xfrm>
            <a:off x="179512" y="771550"/>
            <a:ext cx="2051720" cy="1736071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2411760" y="1347614"/>
            <a:ext cx="4896544" cy="792088"/>
          </a:xfrm>
          <a:prstGeom prst="roundRect">
            <a:avLst/>
          </a:prstGeom>
          <a:solidFill>
            <a:srgbClr val="F3FFF3"/>
          </a:solidFill>
          <a:ln>
            <a:solidFill>
              <a:srgbClr val="E7FFE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283 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126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участников 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прошли </a:t>
            </a:r>
          </a:p>
          <a:p>
            <a:pPr algn="ctr"/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комплексную реабилитацию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91680" y="123478"/>
            <a:ext cx="6912768" cy="864096"/>
          </a:xfrm>
          <a:prstGeom prst="roundRect">
            <a:avLst/>
          </a:prstGeom>
          <a:solidFill>
            <a:srgbClr val="F3FFF3"/>
          </a:solidFill>
          <a:ln>
            <a:solidFill>
              <a:srgbClr val="E7FFE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Количественные показатели практики «Спутники здоровья»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1613545422_79-p-kartinki-na-belom-fone-dlya-prezentatsii-8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2280" y="339502"/>
            <a:ext cx="2676270" cy="2376264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95736" y="2427734"/>
          <a:ext cx="6768753" cy="253773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808312"/>
                <a:gridCol w="576064"/>
                <a:gridCol w="1512168"/>
                <a:gridCol w="1872209"/>
              </a:tblGrid>
              <a:tr h="48965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</a:t>
                      </a:r>
                      <a:endParaRPr lang="ru-RU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Плановые</a:t>
                      </a:r>
                      <a:endParaRPr lang="ru-RU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Фактические</a:t>
                      </a:r>
                      <a:endParaRPr lang="ru-RU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9654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3333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Участники практики</a:t>
                      </a:r>
                    </a:p>
                  </a:txBody>
                  <a:tcPr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3333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3333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3333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283</a:t>
                      </a:r>
                    </a:p>
                  </a:txBody>
                  <a:tcPr/>
                </a:tc>
              </a:tr>
              <a:tr h="489654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3333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социальных услуг</a:t>
                      </a:r>
                    </a:p>
                  </a:txBody>
                  <a:tcPr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3333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Шт.</a:t>
                      </a: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3333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16 500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3333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19 050</a:t>
                      </a:r>
                    </a:p>
                  </a:txBody>
                  <a:tcPr/>
                </a:tc>
              </a:tr>
              <a:tr h="489654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3333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Психологические тренинги</a:t>
                      </a:r>
                    </a:p>
                  </a:txBody>
                  <a:tcPr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3333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Шт. </a:t>
                      </a: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3333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3333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</a:t>
                      </a:r>
                    </a:p>
                  </a:txBody>
                  <a:tcPr/>
                </a:tc>
              </a:tr>
              <a:tr h="489654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3333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Печатная продукция</a:t>
                      </a:r>
                    </a:p>
                  </a:txBody>
                  <a:tcPr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3333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Шт.</a:t>
                      </a: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3333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3333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2 500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Пользователь\Desktop\1579207657_21-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691680" y="123478"/>
            <a:ext cx="6912768" cy="864096"/>
          </a:xfrm>
          <a:prstGeom prst="roundRect">
            <a:avLst/>
          </a:prstGeom>
          <a:solidFill>
            <a:srgbClr val="F3FFF3"/>
          </a:solidFill>
          <a:ln>
            <a:solidFill>
              <a:srgbClr val="E7FFE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Качественные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показатели практики «Спутники здоровья»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03848" y="1707654"/>
          <a:ext cx="5832649" cy="287104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116072"/>
                <a:gridCol w="639194"/>
                <a:gridCol w="2077383"/>
              </a:tblGrid>
              <a:tr h="48965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</a:t>
                      </a:r>
                      <a:endParaRPr lang="ru-RU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9654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3333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Улучшение самочувствия у участников</a:t>
                      </a:r>
                      <a:endParaRPr lang="ru-RU" sz="1600" kern="1200" dirty="0" smtClean="0">
                        <a:solidFill>
                          <a:srgbClr val="333399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3333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%</a:t>
                      </a:r>
                      <a:endParaRPr lang="ru-RU" sz="1600" kern="1200" dirty="0" smtClean="0">
                        <a:solidFill>
                          <a:srgbClr val="333399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3333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100 %</a:t>
                      </a:r>
                      <a:endParaRPr lang="ru-RU" sz="1800" b="1" kern="1200" dirty="0" smtClean="0">
                        <a:solidFill>
                          <a:srgbClr val="333399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9654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3333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Положительная обратная</a:t>
                      </a:r>
                      <a:r>
                        <a:rPr lang="ru-RU" sz="1600" kern="1200" baseline="0" dirty="0" smtClean="0">
                          <a:solidFill>
                            <a:srgbClr val="3333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связь</a:t>
                      </a:r>
                      <a:endParaRPr lang="ru-RU" sz="1600" kern="1200" dirty="0" smtClean="0">
                        <a:solidFill>
                          <a:srgbClr val="333399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3333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%</a:t>
                      </a:r>
                      <a:endParaRPr lang="ru-RU" sz="1600" kern="1200" dirty="0" smtClean="0">
                        <a:solidFill>
                          <a:srgbClr val="333399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3333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100 %</a:t>
                      </a:r>
                      <a:endParaRPr lang="ru-RU" sz="1800" b="1" kern="1200" dirty="0" smtClean="0">
                        <a:solidFill>
                          <a:srgbClr val="333399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9654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3333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</a:t>
                      </a:r>
                      <a:r>
                        <a:rPr lang="ru-RU" sz="1600" kern="1200" baseline="0" dirty="0" smtClean="0">
                          <a:solidFill>
                            <a:srgbClr val="3333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уровня социализации, социальной активности</a:t>
                      </a:r>
                      <a:endParaRPr lang="ru-RU" sz="1600" kern="1200" dirty="0" smtClean="0">
                        <a:solidFill>
                          <a:srgbClr val="333399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3333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%</a:t>
                      </a:r>
                      <a:endParaRPr lang="ru-RU" sz="1600" kern="1200" dirty="0" smtClean="0">
                        <a:solidFill>
                          <a:srgbClr val="333399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3333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99</a:t>
                      </a:r>
                      <a:r>
                        <a:rPr lang="ru-RU" sz="1800" b="1" kern="1200" baseline="0" dirty="0" smtClean="0">
                          <a:solidFill>
                            <a:srgbClr val="3333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%</a:t>
                      </a:r>
                      <a:endParaRPr lang="ru-RU" sz="1800" b="1" kern="1200" dirty="0" smtClean="0">
                        <a:solidFill>
                          <a:srgbClr val="333399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9654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3333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Трудоустроились</a:t>
                      </a:r>
                      <a:r>
                        <a:rPr lang="ru-RU" sz="1600" kern="1200" baseline="0" dirty="0" smtClean="0">
                          <a:solidFill>
                            <a:srgbClr val="3333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после практики</a:t>
                      </a:r>
                      <a:endParaRPr lang="ru-RU" sz="1600" kern="1200" dirty="0" smtClean="0">
                        <a:solidFill>
                          <a:srgbClr val="333399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rgbClr val="3333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%</a:t>
                      </a:r>
                      <a:endParaRPr lang="ru-RU" sz="1600" kern="1200" dirty="0" smtClean="0">
                        <a:solidFill>
                          <a:srgbClr val="333399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3333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8 %</a:t>
                      </a:r>
                      <a:endParaRPr lang="ru-RU" sz="1800" b="1" kern="1200" dirty="0" smtClean="0">
                        <a:solidFill>
                          <a:srgbClr val="333399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Рисунок 8" descr="IMG_1277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rcRect l="7597" t="3256" r="1242"/>
          <a:stretch>
            <a:fillRect/>
          </a:stretch>
        </p:blipFill>
        <p:spPr>
          <a:xfrm>
            <a:off x="179512" y="1131590"/>
            <a:ext cx="2718999" cy="1923678"/>
          </a:xfrm>
          <a:prstGeom prst="rect">
            <a:avLst/>
          </a:prstGeom>
          <a:ln w="28575">
            <a:solidFill>
              <a:srgbClr val="0000CC"/>
            </a:solidFill>
          </a:ln>
        </p:spPr>
      </p:pic>
      <p:pic>
        <p:nvPicPr>
          <p:cNvPr id="2050" name="Picture 2" descr="i?id=098835e7a5dbef77f4ed40404a43b020-5235483-images-thumbs&amp;ref=rim&amp;n=33&amp;w=150&amp;h=15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3219822"/>
            <a:ext cx="1800200" cy="18002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Пользователь\Desktop\1579207657_21-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115616" y="123478"/>
            <a:ext cx="7488832" cy="864096"/>
          </a:xfrm>
          <a:prstGeom prst="roundRect">
            <a:avLst/>
          </a:prstGeom>
          <a:solidFill>
            <a:srgbClr val="F3FFF3"/>
          </a:solidFill>
          <a:ln>
            <a:solidFill>
              <a:srgbClr val="E7FFE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Качественные результаты практики «Спутники здоровья»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7504" y="1419622"/>
            <a:ext cx="3096344" cy="136815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Выдержки из отзывов участников практики</a:t>
            </a:r>
            <a:endParaRPr lang="ru-RU" b="1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75856" y="2571750"/>
            <a:ext cx="57606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«…после каждого сеанса ощущение глубочайшего отдыха и </a:t>
            </a:r>
          </a:p>
          <a:p>
            <a:pPr algn="r"/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восстановления. Это не просто массаж, чтобы снять боль, </a:t>
            </a:r>
          </a:p>
          <a:p>
            <a:pPr algn="r"/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это массаж, который реально улучшает уровень жизни» </a:t>
            </a:r>
          </a:p>
          <a:p>
            <a:pPr algn="r"/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Вадим Викторович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987824" y="1131590"/>
            <a:ext cx="61561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«…мне нигде, никто не мог помочь с моей проблемой </a:t>
            </a:r>
          </a:p>
          <a:p>
            <a:pPr algn="r"/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(рана на ноге), но, пройдя курс реабилитации на аппаратах «</a:t>
            </a:r>
            <a:r>
              <a:rPr lang="ru-RU" sz="1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Биоптрон</a:t>
            </a:r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» и «</a:t>
            </a:r>
            <a:r>
              <a:rPr lang="ru-RU" sz="1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Дэнас</a:t>
            </a:r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», мне значительно стало легче, </a:t>
            </a:r>
          </a:p>
          <a:p>
            <a:pPr algn="r"/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нога перестала болеть» </a:t>
            </a:r>
          </a:p>
          <a:p>
            <a:pPr algn="ctr"/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Татьяна Ивановна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7504" y="3291830"/>
            <a:ext cx="33123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«…руки массажиста действительно исцеляют, а оборудование действительно помогает» 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Любовь Владимировна</a:t>
            </a:r>
          </a:p>
        </p:txBody>
      </p:sp>
      <p:pic>
        <p:nvPicPr>
          <p:cNvPr id="19" name="Рисунок 18" descr="242586470-otzivi_nasih_klientov-removebg-previ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84622">
            <a:off x="-79632" y="440398"/>
            <a:ext cx="1460782" cy="1460782"/>
          </a:xfrm>
          <a:prstGeom prst="rect">
            <a:avLst/>
          </a:prstGeom>
        </p:spPr>
      </p:pic>
      <p:pic>
        <p:nvPicPr>
          <p:cNvPr id="10" name="Рисунок 9" descr="WhatsApp Image 2022-10-31 at 09.31.32.jpg"/>
          <p:cNvPicPr>
            <a:picLocks noChangeAspect="1"/>
          </p:cNvPicPr>
          <p:nvPr/>
        </p:nvPicPr>
        <p:blipFill>
          <a:blip r:embed="rId4" cstate="print"/>
          <a:srcRect t="34332" r="682" b="7235"/>
          <a:stretch>
            <a:fillRect/>
          </a:stretch>
        </p:blipFill>
        <p:spPr>
          <a:xfrm>
            <a:off x="3347864" y="3579862"/>
            <a:ext cx="2736304" cy="1400026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1" name="Рисунок 10" descr="1408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52370" y="3651870"/>
            <a:ext cx="1491630" cy="1491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Пользователь\Desktop\1579207657_21-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51435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691680" y="0"/>
            <a:ext cx="6912768" cy="555526"/>
          </a:xfrm>
          <a:prstGeom prst="roundRect">
            <a:avLst/>
          </a:prstGeom>
          <a:solidFill>
            <a:srgbClr val="F3FFF3"/>
          </a:solidFill>
          <a:ln>
            <a:solidFill>
              <a:srgbClr val="E7FFE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Публикация в СМИ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информ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627534"/>
            <a:ext cx="4420064" cy="4032448"/>
          </a:xfrm>
          <a:prstGeom prst="rect">
            <a:avLst/>
          </a:prstGeom>
          <a:ln w="12700">
            <a:solidFill>
              <a:srgbClr val="0000CC"/>
            </a:solidFill>
          </a:ln>
        </p:spPr>
      </p:pic>
      <p:pic>
        <p:nvPicPr>
          <p:cNvPr id="10" name="Рисунок 9" descr="IMG_2394.JPG"/>
          <p:cNvPicPr>
            <a:picLocks noChangeAspect="1"/>
          </p:cNvPicPr>
          <p:nvPr/>
        </p:nvPicPr>
        <p:blipFill>
          <a:blip r:embed="rId4" cstate="print">
            <a:lum bright="10000"/>
          </a:blip>
          <a:srcRect l="9162" r="4713"/>
          <a:stretch>
            <a:fillRect/>
          </a:stretch>
        </p:blipFill>
        <p:spPr>
          <a:xfrm>
            <a:off x="4644008" y="3507854"/>
            <a:ext cx="1844995" cy="14281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C0000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9" name="Рисунок 18" descr="Газета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87737" y="627534"/>
            <a:ext cx="4256263" cy="2734022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  <p:pic>
        <p:nvPicPr>
          <p:cNvPr id="11" name="Рисунок 10" descr="WhatsApp Image 2022-11-11 at 09.53.08.jpeg"/>
          <p:cNvPicPr>
            <a:picLocks noChangeAspect="1"/>
          </p:cNvPicPr>
          <p:nvPr/>
        </p:nvPicPr>
        <p:blipFill>
          <a:blip r:embed="rId6" cstate="print"/>
          <a:srcRect l="3237" t="12201" r="1366" b="31800"/>
          <a:stretch>
            <a:fillRect/>
          </a:stretch>
        </p:blipFill>
        <p:spPr>
          <a:xfrm>
            <a:off x="6732240" y="3251924"/>
            <a:ext cx="2411760" cy="1768098"/>
          </a:xfrm>
          <a:prstGeom prst="rect">
            <a:avLst/>
          </a:prstGeom>
          <a:ln w="12700">
            <a:solidFill>
              <a:srgbClr val="0000CC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Пользователь\Desktop\1579207657_21-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51435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115616" y="0"/>
            <a:ext cx="7128792" cy="864096"/>
          </a:xfrm>
          <a:prstGeom prst="roundRect">
            <a:avLst/>
          </a:prstGeom>
          <a:solidFill>
            <a:srgbClr val="F3FFF3"/>
          </a:solidFill>
          <a:ln>
            <a:solidFill>
              <a:srgbClr val="E7FFE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Тиражируемость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практики </a:t>
            </a:r>
          </a:p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«Спутники Здоровья»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987574"/>
            <a:ext cx="2782735" cy="3932359"/>
          </a:xfrm>
          <a:prstGeom prst="rect">
            <a:avLst/>
          </a:prstGeom>
          <a:ln w="28575">
            <a:solidFill>
              <a:srgbClr val="333399"/>
            </a:solidFill>
          </a:ln>
        </p:spPr>
      </p:pic>
      <p:pic>
        <p:nvPicPr>
          <p:cNvPr id="9" name="Рисунок 8" descr="Сертификат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987574"/>
            <a:ext cx="3056491" cy="3977252"/>
          </a:xfrm>
          <a:prstGeom prst="rect">
            <a:avLst/>
          </a:prstGeom>
          <a:ln w="28575">
            <a:solidFill>
              <a:srgbClr val="333399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2987824" y="1419622"/>
            <a:ext cx="28803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Участие практики </a:t>
            </a:r>
          </a:p>
          <a:p>
            <a:pPr algn="ctr"/>
            <a:r>
              <a:rPr lang="ru-RU" sz="20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«Спутники Здоровья» во Всероссийском конкурсе, проходившем в городе Анапа </a:t>
            </a:r>
          </a:p>
          <a:p>
            <a:pPr algn="ctr"/>
            <a:r>
              <a:rPr lang="ru-RU" sz="20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в 2021 году </a:t>
            </a:r>
            <a:endParaRPr lang="ru-RU" sz="2000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75856" y="3435846"/>
            <a:ext cx="2232248" cy="1296144"/>
          </a:xfrm>
          <a:prstGeom prst="rect">
            <a:avLst/>
          </a:prstGeom>
          <a:solidFill>
            <a:srgbClr val="E3FCFD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Мы помогаем коллегам из других субъектов развивать </a:t>
            </a:r>
            <a:r>
              <a:rPr lang="ru-RU" sz="1400" b="1" i="1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стационарозамещающую</a:t>
            </a:r>
            <a:r>
              <a:rPr lang="ru-RU" sz="1400" b="1" i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технологию</a:t>
            </a:r>
            <a:endParaRPr lang="ru-RU" sz="1400" b="1" i="1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Пользователь\Desktop\1579207657_21-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691680" y="123478"/>
            <a:ext cx="6912768" cy="864096"/>
          </a:xfrm>
          <a:prstGeom prst="roundRect">
            <a:avLst/>
          </a:prstGeom>
          <a:solidFill>
            <a:srgbClr val="F3FFF3"/>
          </a:solidFill>
          <a:ln>
            <a:solidFill>
              <a:srgbClr val="E7FFE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Инновационность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практики </a:t>
            </a:r>
          </a:p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«Спутники здоровья»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6" descr="C:\Users\Пользователь\Desktop\190203_f02bntvdh9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203848" y="1491630"/>
            <a:ext cx="2952328" cy="20414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Коплик.JPG"/>
          <p:cNvPicPr>
            <a:picLocks noChangeAspect="1"/>
          </p:cNvPicPr>
          <p:nvPr/>
        </p:nvPicPr>
        <p:blipFill>
          <a:blip r:embed="rId4" cstate="print"/>
          <a:srcRect r="17096"/>
          <a:stretch>
            <a:fillRect/>
          </a:stretch>
        </p:blipFill>
        <p:spPr>
          <a:xfrm>
            <a:off x="6948264" y="1203598"/>
            <a:ext cx="1440160" cy="22936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C0000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6" name="Скругленный прямоугольник 15"/>
          <p:cNvSpPr/>
          <p:nvPr/>
        </p:nvSpPr>
        <p:spPr>
          <a:xfrm>
            <a:off x="251520" y="2931790"/>
            <a:ext cx="2808312" cy="136815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Уникальность практики в сочетании разных </a:t>
            </a:r>
            <a:r>
              <a:rPr lang="ru-RU" sz="1400" b="1" u="sng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методов и технологий </a:t>
            </a:r>
            <a:r>
              <a:rPr lang="ru-RU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реабилитации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 соответствии с медицинскими показаниями участников</a:t>
            </a:r>
            <a:endParaRPr lang="ru-RU" sz="1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5536" y="1275606"/>
            <a:ext cx="2952328" cy="115212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u="sng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Синергия</a:t>
            </a:r>
            <a:r>
              <a:rPr lang="ru-RU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возможностей инновационного оборудования и специалиста высокой квалификации</a:t>
            </a:r>
            <a:endParaRPr lang="ru-RU" sz="1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119664" y="3651870"/>
            <a:ext cx="3024336" cy="136815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u="sng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Комплексная работа</a:t>
            </a:r>
            <a:r>
              <a:rPr lang="ru-RU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>
              <a:buFontTx/>
              <a:buChar char="-"/>
              <a:defRPr/>
            </a:pPr>
            <a:r>
              <a:rPr lang="ru-RU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физиотерапия,</a:t>
            </a:r>
          </a:p>
          <a:p>
            <a:pPr algn="ctr">
              <a:buFontTx/>
              <a:buChar char="-"/>
              <a:defRPr/>
            </a:pPr>
            <a:r>
              <a:rPr lang="ru-RU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психологические тренинги (беседы),</a:t>
            </a:r>
          </a:p>
          <a:p>
            <a:pPr algn="ctr">
              <a:buFontTx/>
              <a:buChar char="-"/>
              <a:defRPr/>
            </a:pPr>
            <a:r>
              <a:rPr lang="ru-RU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культурно-досуговые</a:t>
            </a:r>
            <a:r>
              <a:rPr lang="ru-RU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мероприятия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203848" y="3723878"/>
            <a:ext cx="2736304" cy="108012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u="sng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Доступность </a:t>
            </a:r>
            <a:r>
              <a:rPr lang="ru-RU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пожилых граждан к услугам физиотерапии</a:t>
            </a:r>
            <a:endParaRPr lang="ru-RU" sz="1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Пользователь\Desktop\1579207657_21-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39552" y="123478"/>
            <a:ext cx="8352928" cy="1008112"/>
          </a:xfrm>
          <a:prstGeom prst="roundRect">
            <a:avLst/>
          </a:prstGeom>
          <a:solidFill>
            <a:srgbClr val="F3FFF3"/>
          </a:solidFill>
          <a:ln>
            <a:solidFill>
              <a:srgbClr val="E7FFE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Актуальность практики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67544" y="1635646"/>
            <a:ext cx="2808312" cy="2664296"/>
            <a:chOff x="1371105" y="1840526"/>
            <a:chExt cx="3048726" cy="3057872"/>
          </a:xfrm>
          <a:solidFill>
            <a:srgbClr val="0070C0"/>
          </a:solidFill>
        </p:grpSpPr>
        <p:sp>
          <p:nvSpPr>
            <p:cNvPr id="16" name="Oval 5"/>
            <p:cNvSpPr>
              <a:spLocks noChangeArrowheads="1"/>
            </p:cNvSpPr>
            <p:nvPr/>
          </p:nvSpPr>
          <p:spPr bwMode="auto">
            <a:xfrm>
              <a:off x="1371105" y="1840526"/>
              <a:ext cx="3048726" cy="3057872"/>
            </a:xfrm>
            <a:prstGeom prst="ellipse">
              <a:avLst/>
            </a:prstGeom>
            <a:ln>
              <a:solidFill>
                <a:srgbClr val="0000FF"/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Oval 5"/>
            <p:cNvSpPr>
              <a:spLocks noChangeArrowheads="1"/>
            </p:cNvSpPr>
            <p:nvPr/>
          </p:nvSpPr>
          <p:spPr bwMode="auto">
            <a:xfrm>
              <a:off x="1505539" y="1975363"/>
              <a:ext cx="2779858" cy="2788198"/>
            </a:xfrm>
            <a:prstGeom prst="ellipse">
              <a:avLst/>
            </a:prstGeom>
            <a:ln>
              <a:solidFill>
                <a:srgbClr val="0000FF"/>
              </a:solidFill>
              <a:prstDash val="sysDash"/>
            </a:ln>
            <a:ex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11560" y="2283718"/>
            <a:ext cx="2520280" cy="1200316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ru-RU" altLang="zh-CN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Проблемы, решаемые</a:t>
            </a:r>
          </a:p>
          <a:p>
            <a:pPr algn="ctr"/>
            <a:r>
              <a:rPr lang="ru-RU" altLang="zh-CN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рамках</a:t>
            </a:r>
          </a:p>
          <a:p>
            <a:pPr algn="ctr"/>
            <a:r>
              <a:rPr lang="ru-RU" altLang="zh-CN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федерального проекта «Старшее поколение»</a:t>
            </a:r>
            <a:endParaRPr lang="zh-CN" alt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Freeform 5"/>
          <p:cNvSpPr>
            <a:spLocks/>
          </p:cNvSpPr>
          <p:nvPr/>
        </p:nvSpPr>
        <p:spPr bwMode="auto">
          <a:xfrm>
            <a:off x="3707904" y="1203598"/>
            <a:ext cx="682750" cy="3672408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ln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Oval 12"/>
          <p:cNvSpPr>
            <a:spLocks noChangeArrowheads="1"/>
          </p:cNvSpPr>
          <p:nvPr/>
        </p:nvSpPr>
        <p:spPr bwMode="auto">
          <a:xfrm>
            <a:off x="3851920" y="1635646"/>
            <a:ext cx="502965" cy="503126"/>
          </a:xfrm>
          <a:prstGeom prst="ellipse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Oval 12"/>
          <p:cNvSpPr>
            <a:spLocks noChangeArrowheads="1"/>
          </p:cNvSpPr>
          <p:nvPr/>
        </p:nvSpPr>
        <p:spPr bwMode="auto">
          <a:xfrm>
            <a:off x="4067944" y="2787774"/>
            <a:ext cx="502965" cy="503126"/>
          </a:xfrm>
          <a:prstGeom prst="ellipse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Oval 12"/>
          <p:cNvSpPr>
            <a:spLocks noChangeArrowheads="1"/>
          </p:cNvSpPr>
          <p:nvPr/>
        </p:nvSpPr>
        <p:spPr bwMode="auto">
          <a:xfrm>
            <a:off x="3923928" y="3867894"/>
            <a:ext cx="502965" cy="503126"/>
          </a:xfrm>
          <a:prstGeom prst="ellipse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3923928" y="1707654"/>
            <a:ext cx="360040" cy="369320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zh-CN" alt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39952" y="2859782"/>
            <a:ext cx="360040" cy="369320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ru-RU" altLang="zh-CN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zh-CN" alt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95936" y="3939902"/>
            <a:ext cx="360040" cy="369320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ru-RU" altLang="zh-CN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zh-CN" alt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组合 10"/>
          <p:cNvGrpSpPr/>
          <p:nvPr/>
        </p:nvGrpSpPr>
        <p:grpSpPr>
          <a:xfrm>
            <a:off x="4572000" y="2715766"/>
            <a:ext cx="4392488" cy="720080"/>
            <a:chOff x="5526988" y="887716"/>
            <a:chExt cx="4833680" cy="648258"/>
          </a:xfrm>
          <a:solidFill>
            <a:srgbClr val="0070C0"/>
          </a:solidFill>
        </p:grpSpPr>
        <p:sp>
          <p:nvSpPr>
            <p:cNvPr id="36" name="Freeform 13"/>
            <p:cNvSpPr>
              <a:spLocks/>
            </p:cNvSpPr>
            <p:nvPr/>
          </p:nvSpPr>
          <p:spPr bwMode="auto">
            <a:xfrm>
              <a:off x="5526988" y="887716"/>
              <a:ext cx="4833680" cy="648258"/>
            </a:xfrm>
            <a:custGeom>
              <a:avLst/>
              <a:gdLst>
                <a:gd name="T0" fmla="*/ 10 w 7091"/>
                <a:gd name="T1" fmla="*/ 0 h 933"/>
                <a:gd name="T2" fmla="*/ 6624 w 7091"/>
                <a:gd name="T3" fmla="*/ 0 h 933"/>
                <a:gd name="T4" fmla="*/ 7091 w 7091"/>
                <a:gd name="T5" fmla="*/ 466 h 933"/>
                <a:gd name="T6" fmla="*/ 7091 w 7091"/>
                <a:gd name="T7" fmla="*/ 466 h 933"/>
                <a:gd name="T8" fmla="*/ 6624 w 7091"/>
                <a:gd name="T9" fmla="*/ 933 h 933"/>
                <a:gd name="T10" fmla="*/ 10 w 7091"/>
                <a:gd name="T11" fmla="*/ 933 h 933"/>
                <a:gd name="T12" fmla="*/ 0 w 7091"/>
                <a:gd name="T13" fmla="*/ 933 h 933"/>
                <a:gd name="T14" fmla="*/ 192 w 7091"/>
                <a:gd name="T15" fmla="*/ 466 h 933"/>
                <a:gd name="T16" fmla="*/ 0 w 7091"/>
                <a:gd name="T17" fmla="*/ 0 h 933"/>
                <a:gd name="T18" fmla="*/ 10 w 7091"/>
                <a:gd name="T19" fmla="*/ 0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91" h="933">
                  <a:moveTo>
                    <a:pt x="10" y="0"/>
                  </a:moveTo>
                  <a:lnTo>
                    <a:pt x="6624" y="0"/>
                  </a:lnTo>
                  <a:cubicBezTo>
                    <a:pt x="6881" y="0"/>
                    <a:pt x="7091" y="210"/>
                    <a:pt x="7091" y="466"/>
                  </a:cubicBezTo>
                  <a:lnTo>
                    <a:pt x="7091" y="466"/>
                  </a:lnTo>
                  <a:cubicBezTo>
                    <a:pt x="7091" y="723"/>
                    <a:pt x="6881" y="933"/>
                    <a:pt x="6624" y="933"/>
                  </a:cubicBezTo>
                  <a:lnTo>
                    <a:pt x="10" y="933"/>
                  </a:lnTo>
                  <a:cubicBezTo>
                    <a:pt x="7" y="933"/>
                    <a:pt x="4" y="933"/>
                    <a:pt x="0" y="933"/>
                  </a:cubicBezTo>
                  <a:cubicBezTo>
                    <a:pt x="119" y="813"/>
                    <a:pt x="192" y="648"/>
                    <a:pt x="192" y="466"/>
                  </a:cubicBezTo>
                  <a:cubicBezTo>
                    <a:pt x="192" y="284"/>
                    <a:pt x="119" y="120"/>
                    <a:pt x="0" y="0"/>
                  </a:cubicBezTo>
                  <a:cubicBezTo>
                    <a:pt x="4" y="0"/>
                    <a:pt x="7" y="0"/>
                    <a:pt x="10" y="0"/>
                  </a:cubicBezTo>
                  <a:close/>
                </a:path>
              </a:pathLst>
            </a:custGeom>
            <a:ln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15"/>
            <p:cNvSpPr>
              <a:spLocks noEditPoints="1"/>
            </p:cNvSpPr>
            <p:nvPr/>
          </p:nvSpPr>
          <p:spPr bwMode="auto">
            <a:xfrm>
              <a:off x="9853697" y="1070558"/>
              <a:ext cx="279250" cy="285899"/>
            </a:xfrm>
            <a:custGeom>
              <a:avLst/>
              <a:gdLst>
                <a:gd name="T0" fmla="*/ 224 w 411"/>
                <a:gd name="T1" fmla="*/ 346 h 411"/>
                <a:gd name="T2" fmla="*/ 193 w 411"/>
                <a:gd name="T3" fmla="*/ 320 h 411"/>
                <a:gd name="T4" fmla="*/ 272 w 411"/>
                <a:gd name="T5" fmla="*/ 227 h 411"/>
                <a:gd name="T6" fmla="*/ 67 w 411"/>
                <a:gd name="T7" fmla="*/ 227 h 411"/>
                <a:gd name="T8" fmla="*/ 67 w 411"/>
                <a:gd name="T9" fmla="*/ 183 h 411"/>
                <a:gd name="T10" fmla="*/ 272 w 411"/>
                <a:gd name="T11" fmla="*/ 183 h 411"/>
                <a:gd name="T12" fmla="*/ 193 w 411"/>
                <a:gd name="T13" fmla="*/ 91 h 411"/>
                <a:gd name="T14" fmla="*/ 224 w 411"/>
                <a:gd name="T15" fmla="*/ 64 h 411"/>
                <a:gd name="T16" fmla="*/ 345 w 411"/>
                <a:gd name="T17" fmla="*/ 205 h 411"/>
                <a:gd name="T18" fmla="*/ 224 w 411"/>
                <a:gd name="T19" fmla="*/ 346 h 411"/>
                <a:gd name="T20" fmla="*/ 206 w 411"/>
                <a:gd name="T21" fmla="*/ 0 h 411"/>
                <a:gd name="T22" fmla="*/ 411 w 411"/>
                <a:gd name="T23" fmla="*/ 205 h 411"/>
                <a:gd name="T24" fmla="*/ 206 w 411"/>
                <a:gd name="T25" fmla="*/ 411 h 411"/>
                <a:gd name="T26" fmla="*/ 0 w 411"/>
                <a:gd name="T27" fmla="*/ 205 h 411"/>
                <a:gd name="T28" fmla="*/ 206 w 411"/>
                <a:gd name="T29" fmla="*/ 0 h 411"/>
                <a:gd name="T30" fmla="*/ 206 w 411"/>
                <a:gd name="T31" fmla="*/ 26 h 411"/>
                <a:gd name="T32" fmla="*/ 385 w 411"/>
                <a:gd name="T33" fmla="*/ 205 h 411"/>
                <a:gd name="T34" fmla="*/ 206 w 411"/>
                <a:gd name="T35" fmla="*/ 385 h 411"/>
                <a:gd name="T36" fmla="*/ 27 w 411"/>
                <a:gd name="T37" fmla="*/ 205 h 411"/>
                <a:gd name="T38" fmla="*/ 206 w 411"/>
                <a:gd name="T39" fmla="*/ 26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1" h="411">
                  <a:moveTo>
                    <a:pt x="224" y="346"/>
                  </a:moveTo>
                  <a:lnTo>
                    <a:pt x="193" y="320"/>
                  </a:lnTo>
                  <a:lnTo>
                    <a:pt x="272" y="227"/>
                  </a:lnTo>
                  <a:lnTo>
                    <a:pt x="67" y="227"/>
                  </a:lnTo>
                  <a:lnTo>
                    <a:pt x="67" y="183"/>
                  </a:lnTo>
                  <a:lnTo>
                    <a:pt x="272" y="183"/>
                  </a:lnTo>
                  <a:lnTo>
                    <a:pt x="193" y="91"/>
                  </a:lnTo>
                  <a:lnTo>
                    <a:pt x="224" y="64"/>
                  </a:lnTo>
                  <a:lnTo>
                    <a:pt x="345" y="205"/>
                  </a:lnTo>
                  <a:lnTo>
                    <a:pt x="224" y="346"/>
                  </a:lnTo>
                  <a:close/>
                  <a:moveTo>
                    <a:pt x="206" y="0"/>
                  </a:moveTo>
                  <a:cubicBezTo>
                    <a:pt x="319" y="0"/>
                    <a:pt x="411" y="92"/>
                    <a:pt x="411" y="205"/>
                  </a:cubicBezTo>
                  <a:cubicBezTo>
                    <a:pt x="411" y="319"/>
                    <a:pt x="319" y="411"/>
                    <a:pt x="206" y="411"/>
                  </a:cubicBezTo>
                  <a:cubicBezTo>
                    <a:pt x="92" y="411"/>
                    <a:pt x="0" y="319"/>
                    <a:pt x="0" y="205"/>
                  </a:cubicBezTo>
                  <a:cubicBezTo>
                    <a:pt x="0" y="92"/>
                    <a:pt x="92" y="0"/>
                    <a:pt x="206" y="0"/>
                  </a:cubicBezTo>
                  <a:close/>
                  <a:moveTo>
                    <a:pt x="206" y="26"/>
                  </a:moveTo>
                  <a:cubicBezTo>
                    <a:pt x="305" y="26"/>
                    <a:pt x="385" y="106"/>
                    <a:pt x="385" y="205"/>
                  </a:cubicBezTo>
                  <a:cubicBezTo>
                    <a:pt x="385" y="304"/>
                    <a:pt x="305" y="385"/>
                    <a:pt x="206" y="385"/>
                  </a:cubicBezTo>
                  <a:cubicBezTo>
                    <a:pt x="107" y="385"/>
                    <a:pt x="27" y="304"/>
                    <a:pt x="27" y="205"/>
                  </a:cubicBezTo>
                  <a:cubicBezTo>
                    <a:pt x="27" y="106"/>
                    <a:pt x="107" y="26"/>
                    <a:pt x="206" y="26"/>
                  </a:cubicBezTo>
                  <a:close/>
                </a:path>
              </a:pathLst>
            </a:custGeom>
            <a:ln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8" name="组合 10"/>
          <p:cNvGrpSpPr/>
          <p:nvPr/>
        </p:nvGrpSpPr>
        <p:grpSpPr>
          <a:xfrm>
            <a:off x="4427984" y="3867894"/>
            <a:ext cx="4608512" cy="720080"/>
            <a:chOff x="5526988" y="887716"/>
            <a:chExt cx="4833680" cy="648258"/>
          </a:xfrm>
          <a:solidFill>
            <a:srgbClr val="0070C0"/>
          </a:solidFill>
        </p:grpSpPr>
        <p:sp>
          <p:nvSpPr>
            <p:cNvPr id="42" name="Freeform 13"/>
            <p:cNvSpPr>
              <a:spLocks/>
            </p:cNvSpPr>
            <p:nvPr/>
          </p:nvSpPr>
          <p:spPr bwMode="auto">
            <a:xfrm>
              <a:off x="5526988" y="887716"/>
              <a:ext cx="4833680" cy="648258"/>
            </a:xfrm>
            <a:custGeom>
              <a:avLst/>
              <a:gdLst>
                <a:gd name="T0" fmla="*/ 10 w 7091"/>
                <a:gd name="T1" fmla="*/ 0 h 933"/>
                <a:gd name="T2" fmla="*/ 6624 w 7091"/>
                <a:gd name="T3" fmla="*/ 0 h 933"/>
                <a:gd name="T4" fmla="*/ 7091 w 7091"/>
                <a:gd name="T5" fmla="*/ 466 h 933"/>
                <a:gd name="T6" fmla="*/ 7091 w 7091"/>
                <a:gd name="T7" fmla="*/ 466 h 933"/>
                <a:gd name="T8" fmla="*/ 6624 w 7091"/>
                <a:gd name="T9" fmla="*/ 933 h 933"/>
                <a:gd name="T10" fmla="*/ 10 w 7091"/>
                <a:gd name="T11" fmla="*/ 933 h 933"/>
                <a:gd name="T12" fmla="*/ 0 w 7091"/>
                <a:gd name="T13" fmla="*/ 933 h 933"/>
                <a:gd name="T14" fmla="*/ 192 w 7091"/>
                <a:gd name="T15" fmla="*/ 466 h 933"/>
                <a:gd name="T16" fmla="*/ 0 w 7091"/>
                <a:gd name="T17" fmla="*/ 0 h 933"/>
                <a:gd name="T18" fmla="*/ 10 w 7091"/>
                <a:gd name="T19" fmla="*/ 0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91" h="933">
                  <a:moveTo>
                    <a:pt x="10" y="0"/>
                  </a:moveTo>
                  <a:lnTo>
                    <a:pt x="6624" y="0"/>
                  </a:lnTo>
                  <a:cubicBezTo>
                    <a:pt x="6881" y="0"/>
                    <a:pt x="7091" y="210"/>
                    <a:pt x="7091" y="466"/>
                  </a:cubicBezTo>
                  <a:lnTo>
                    <a:pt x="7091" y="466"/>
                  </a:lnTo>
                  <a:cubicBezTo>
                    <a:pt x="7091" y="723"/>
                    <a:pt x="6881" y="933"/>
                    <a:pt x="6624" y="933"/>
                  </a:cubicBezTo>
                  <a:lnTo>
                    <a:pt x="10" y="933"/>
                  </a:lnTo>
                  <a:cubicBezTo>
                    <a:pt x="7" y="933"/>
                    <a:pt x="4" y="933"/>
                    <a:pt x="0" y="933"/>
                  </a:cubicBezTo>
                  <a:cubicBezTo>
                    <a:pt x="119" y="813"/>
                    <a:pt x="192" y="648"/>
                    <a:pt x="192" y="466"/>
                  </a:cubicBezTo>
                  <a:cubicBezTo>
                    <a:pt x="192" y="284"/>
                    <a:pt x="119" y="120"/>
                    <a:pt x="0" y="0"/>
                  </a:cubicBezTo>
                  <a:cubicBezTo>
                    <a:pt x="4" y="0"/>
                    <a:pt x="7" y="0"/>
                    <a:pt x="10" y="0"/>
                  </a:cubicBezTo>
                  <a:close/>
                </a:path>
              </a:pathLst>
            </a:custGeom>
            <a:ln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15"/>
            <p:cNvSpPr>
              <a:spLocks noEditPoints="1"/>
            </p:cNvSpPr>
            <p:nvPr/>
          </p:nvSpPr>
          <p:spPr bwMode="auto">
            <a:xfrm>
              <a:off x="9853697" y="1070558"/>
              <a:ext cx="279250" cy="285899"/>
            </a:xfrm>
            <a:custGeom>
              <a:avLst/>
              <a:gdLst>
                <a:gd name="T0" fmla="*/ 224 w 411"/>
                <a:gd name="T1" fmla="*/ 346 h 411"/>
                <a:gd name="T2" fmla="*/ 193 w 411"/>
                <a:gd name="T3" fmla="*/ 320 h 411"/>
                <a:gd name="T4" fmla="*/ 272 w 411"/>
                <a:gd name="T5" fmla="*/ 227 h 411"/>
                <a:gd name="T6" fmla="*/ 67 w 411"/>
                <a:gd name="T7" fmla="*/ 227 h 411"/>
                <a:gd name="T8" fmla="*/ 67 w 411"/>
                <a:gd name="T9" fmla="*/ 183 h 411"/>
                <a:gd name="T10" fmla="*/ 272 w 411"/>
                <a:gd name="T11" fmla="*/ 183 h 411"/>
                <a:gd name="T12" fmla="*/ 193 w 411"/>
                <a:gd name="T13" fmla="*/ 91 h 411"/>
                <a:gd name="T14" fmla="*/ 224 w 411"/>
                <a:gd name="T15" fmla="*/ 64 h 411"/>
                <a:gd name="T16" fmla="*/ 345 w 411"/>
                <a:gd name="T17" fmla="*/ 205 h 411"/>
                <a:gd name="T18" fmla="*/ 224 w 411"/>
                <a:gd name="T19" fmla="*/ 346 h 411"/>
                <a:gd name="T20" fmla="*/ 206 w 411"/>
                <a:gd name="T21" fmla="*/ 0 h 411"/>
                <a:gd name="T22" fmla="*/ 411 w 411"/>
                <a:gd name="T23" fmla="*/ 205 h 411"/>
                <a:gd name="T24" fmla="*/ 206 w 411"/>
                <a:gd name="T25" fmla="*/ 411 h 411"/>
                <a:gd name="T26" fmla="*/ 0 w 411"/>
                <a:gd name="T27" fmla="*/ 205 h 411"/>
                <a:gd name="T28" fmla="*/ 206 w 411"/>
                <a:gd name="T29" fmla="*/ 0 h 411"/>
                <a:gd name="T30" fmla="*/ 206 w 411"/>
                <a:gd name="T31" fmla="*/ 26 h 411"/>
                <a:gd name="T32" fmla="*/ 385 w 411"/>
                <a:gd name="T33" fmla="*/ 205 h 411"/>
                <a:gd name="T34" fmla="*/ 206 w 411"/>
                <a:gd name="T35" fmla="*/ 385 h 411"/>
                <a:gd name="T36" fmla="*/ 27 w 411"/>
                <a:gd name="T37" fmla="*/ 205 h 411"/>
                <a:gd name="T38" fmla="*/ 206 w 411"/>
                <a:gd name="T39" fmla="*/ 26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1" h="411">
                  <a:moveTo>
                    <a:pt x="224" y="346"/>
                  </a:moveTo>
                  <a:lnTo>
                    <a:pt x="193" y="320"/>
                  </a:lnTo>
                  <a:lnTo>
                    <a:pt x="272" y="227"/>
                  </a:lnTo>
                  <a:lnTo>
                    <a:pt x="67" y="227"/>
                  </a:lnTo>
                  <a:lnTo>
                    <a:pt x="67" y="183"/>
                  </a:lnTo>
                  <a:lnTo>
                    <a:pt x="272" y="183"/>
                  </a:lnTo>
                  <a:lnTo>
                    <a:pt x="193" y="91"/>
                  </a:lnTo>
                  <a:lnTo>
                    <a:pt x="224" y="64"/>
                  </a:lnTo>
                  <a:lnTo>
                    <a:pt x="345" y="205"/>
                  </a:lnTo>
                  <a:lnTo>
                    <a:pt x="224" y="346"/>
                  </a:lnTo>
                  <a:close/>
                  <a:moveTo>
                    <a:pt x="206" y="0"/>
                  </a:moveTo>
                  <a:cubicBezTo>
                    <a:pt x="319" y="0"/>
                    <a:pt x="411" y="92"/>
                    <a:pt x="411" y="205"/>
                  </a:cubicBezTo>
                  <a:cubicBezTo>
                    <a:pt x="411" y="319"/>
                    <a:pt x="319" y="411"/>
                    <a:pt x="206" y="411"/>
                  </a:cubicBezTo>
                  <a:cubicBezTo>
                    <a:pt x="92" y="411"/>
                    <a:pt x="0" y="319"/>
                    <a:pt x="0" y="205"/>
                  </a:cubicBezTo>
                  <a:cubicBezTo>
                    <a:pt x="0" y="92"/>
                    <a:pt x="92" y="0"/>
                    <a:pt x="206" y="0"/>
                  </a:cubicBezTo>
                  <a:close/>
                  <a:moveTo>
                    <a:pt x="206" y="26"/>
                  </a:moveTo>
                  <a:cubicBezTo>
                    <a:pt x="305" y="26"/>
                    <a:pt x="385" y="106"/>
                    <a:pt x="385" y="205"/>
                  </a:cubicBezTo>
                  <a:cubicBezTo>
                    <a:pt x="385" y="304"/>
                    <a:pt x="305" y="385"/>
                    <a:pt x="206" y="385"/>
                  </a:cubicBezTo>
                  <a:cubicBezTo>
                    <a:pt x="107" y="385"/>
                    <a:pt x="27" y="304"/>
                    <a:pt x="27" y="205"/>
                  </a:cubicBezTo>
                  <a:cubicBezTo>
                    <a:pt x="27" y="106"/>
                    <a:pt x="107" y="26"/>
                    <a:pt x="206" y="26"/>
                  </a:cubicBezTo>
                  <a:close/>
                </a:path>
              </a:pathLst>
            </a:custGeom>
            <a:ln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9" name="组合 10"/>
          <p:cNvGrpSpPr/>
          <p:nvPr/>
        </p:nvGrpSpPr>
        <p:grpSpPr>
          <a:xfrm>
            <a:off x="4355976" y="1347614"/>
            <a:ext cx="4608512" cy="1008112"/>
            <a:chOff x="5526988" y="887716"/>
            <a:chExt cx="4833680" cy="648258"/>
          </a:xfrm>
          <a:solidFill>
            <a:srgbClr val="0070C0"/>
          </a:solidFill>
        </p:grpSpPr>
        <p:sp>
          <p:nvSpPr>
            <p:cNvPr id="45" name="Freeform 13"/>
            <p:cNvSpPr>
              <a:spLocks/>
            </p:cNvSpPr>
            <p:nvPr/>
          </p:nvSpPr>
          <p:spPr bwMode="auto">
            <a:xfrm>
              <a:off x="5526988" y="887716"/>
              <a:ext cx="4833680" cy="648258"/>
            </a:xfrm>
            <a:custGeom>
              <a:avLst/>
              <a:gdLst>
                <a:gd name="T0" fmla="*/ 10 w 7091"/>
                <a:gd name="T1" fmla="*/ 0 h 933"/>
                <a:gd name="T2" fmla="*/ 6624 w 7091"/>
                <a:gd name="T3" fmla="*/ 0 h 933"/>
                <a:gd name="T4" fmla="*/ 7091 w 7091"/>
                <a:gd name="T5" fmla="*/ 466 h 933"/>
                <a:gd name="T6" fmla="*/ 7091 w 7091"/>
                <a:gd name="T7" fmla="*/ 466 h 933"/>
                <a:gd name="T8" fmla="*/ 6624 w 7091"/>
                <a:gd name="T9" fmla="*/ 933 h 933"/>
                <a:gd name="T10" fmla="*/ 10 w 7091"/>
                <a:gd name="T11" fmla="*/ 933 h 933"/>
                <a:gd name="T12" fmla="*/ 0 w 7091"/>
                <a:gd name="T13" fmla="*/ 933 h 933"/>
                <a:gd name="T14" fmla="*/ 192 w 7091"/>
                <a:gd name="T15" fmla="*/ 466 h 933"/>
                <a:gd name="T16" fmla="*/ 0 w 7091"/>
                <a:gd name="T17" fmla="*/ 0 h 933"/>
                <a:gd name="T18" fmla="*/ 10 w 7091"/>
                <a:gd name="T19" fmla="*/ 0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91" h="933">
                  <a:moveTo>
                    <a:pt x="10" y="0"/>
                  </a:moveTo>
                  <a:lnTo>
                    <a:pt x="6624" y="0"/>
                  </a:lnTo>
                  <a:cubicBezTo>
                    <a:pt x="6881" y="0"/>
                    <a:pt x="7091" y="210"/>
                    <a:pt x="7091" y="466"/>
                  </a:cubicBezTo>
                  <a:lnTo>
                    <a:pt x="7091" y="466"/>
                  </a:lnTo>
                  <a:cubicBezTo>
                    <a:pt x="7091" y="723"/>
                    <a:pt x="6881" y="933"/>
                    <a:pt x="6624" y="933"/>
                  </a:cubicBezTo>
                  <a:lnTo>
                    <a:pt x="10" y="933"/>
                  </a:lnTo>
                  <a:cubicBezTo>
                    <a:pt x="7" y="933"/>
                    <a:pt x="4" y="933"/>
                    <a:pt x="0" y="933"/>
                  </a:cubicBezTo>
                  <a:cubicBezTo>
                    <a:pt x="119" y="813"/>
                    <a:pt x="192" y="648"/>
                    <a:pt x="192" y="466"/>
                  </a:cubicBezTo>
                  <a:cubicBezTo>
                    <a:pt x="192" y="284"/>
                    <a:pt x="119" y="120"/>
                    <a:pt x="0" y="0"/>
                  </a:cubicBezTo>
                  <a:cubicBezTo>
                    <a:pt x="4" y="0"/>
                    <a:pt x="7" y="0"/>
                    <a:pt x="10" y="0"/>
                  </a:cubicBezTo>
                  <a:close/>
                </a:path>
              </a:pathLst>
            </a:custGeom>
            <a:ln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5"/>
            <p:cNvSpPr>
              <a:spLocks noEditPoints="1"/>
            </p:cNvSpPr>
            <p:nvPr/>
          </p:nvSpPr>
          <p:spPr bwMode="auto">
            <a:xfrm>
              <a:off x="9853697" y="1070558"/>
              <a:ext cx="279250" cy="285899"/>
            </a:xfrm>
            <a:custGeom>
              <a:avLst/>
              <a:gdLst>
                <a:gd name="T0" fmla="*/ 224 w 411"/>
                <a:gd name="T1" fmla="*/ 346 h 411"/>
                <a:gd name="T2" fmla="*/ 193 w 411"/>
                <a:gd name="T3" fmla="*/ 320 h 411"/>
                <a:gd name="T4" fmla="*/ 272 w 411"/>
                <a:gd name="T5" fmla="*/ 227 h 411"/>
                <a:gd name="T6" fmla="*/ 67 w 411"/>
                <a:gd name="T7" fmla="*/ 227 h 411"/>
                <a:gd name="T8" fmla="*/ 67 w 411"/>
                <a:gd name="T9" fmla="*/ 183 h 411"/>
                <a:gd name="T10" fmla="*/ 272 w 411"/>
                <a:gd name="T11" fmla="*/ 183 h 411"/>
                <a:gd name="T12" fmla="*/ 193 w 411"/>
                <a:gd name="T13" fmla="*/ 91 h 411"/>
                <a:gd name="T14" fmla="*/ 224 w 411"/>
                <a:gd name="T15" fmla="*/ 64 h 411"/>
                <a:gd name="T16" fmla="*/ 345 w 411"/>
                <a:gd name="T17" fmla="*/ 205 h 411"/>
                <a:gd name="T18" fmla="*/ 224 w 411"/>
                <a:gd name="T19" fmla="*/ 346 h 411"/>
                <a:gd name="T20" fmla="*/ 206 w 411"/>
                <a:gd name="T21" fmla="*/ 0 h 411"/>
                <a:gd name="T22" fmla="*/ 411 w 411"/>
                <a:gd name="T23" fmla="*/ 205 h 411"/>
                <a:gd name="T24" fmla="*/ 206 w 411"/>
                <a:gd name="T25" fmla="*/ 411 h 411"/>
                <a:gd name="T26" fmla="*/ 0 w 411"/>
                <a:gd name="T27" fmla="*/ 205 h 411"/>
                <a:gd name="T28" fmla="*/ 206 w 411"/>
                <a:gd name="T29" fmla="*/ 0 h 411"/>
                <a:gd name="T30" fmla="*/ 206 w 411"/>
                <a:gd name="T31" fmla="*/ 26 h 411"/>
                <a:gd name="T32" fmla="*/ 385 w 411"/>
                <a:gd name="T33" fmla="*/ 205 h 411"/>
                <a:gd name="T34" fmla="*/ 206 w 411"/>
                <a:gd name="T35" fmla="*/ 385 h 411"/>
                <a:gd name="T36" fmla="*/ 27 w 411"/>
                <a:gd name="T37" fmla="*/ 205 h 411"/>
                <a:gd name="T38" fmla="*/ 206 w 411"/>
                <a:gd name="T39" fmla="*/ 26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1" h="411">
                  <a:moveTo>
                    <a:pt x="224" y="346"/>
                  </a:moveTo>
                  <a:lnTo>
                    <a:pt x="193" y="320"/>
                  </a:lnTo>
                  <a:lnTo>
                    <a:pt x="272" y="227"/>
                  </a:lnTo>
                  <a:lnTo>
                    <a:pt x="67" y="227"/>
                  </a:lnTo>
                  <a:lnTo>
                    <a:pt x="67" y="183"/>
                  </a:lnTo>
                  <a:lnTo>
                    <a:pt x="272" y="183"/>
                  </a:lnTo>
                  <a:lnTo>
                    <a:pt x="193" y="91"/>
                  </a:lnTo>
                  <a:lnTo>
                    <a:pt x="224" y="64"/>
                  </a:lnTo>
                  <a:lnTo>
                    <a:pt x="345" y="205"/>
                  </a:lnTo>
                  <a:lnTo>
                    <a:pt x="224" y="346"/>
                  </a:lnTo>
                  <a:close/>
                  <a:moveTo>
                    <a:pt x="206" y="0"/>
                  </a:moveTo>
                  <a:cubicBezTo>
                    <a:pt x="319" y="0"/>
                    <a:pt x="411" y="92"/>
                    <a:pt x="411" y="205"/>
                  </a:cubicBezTo>
                  <a:cubicBezTo>
                    <a:pt x="411" y="319"/>
                    <a:pt x="319" y="411"/>
                    <a:pt x="206" y="411"/>
                  </a:cubicBezTo>
                  <a:cubicBezTo>
                    <a:pt x="92" y="411"/>
                    <a:pt x="0" y="319"/>
                    <a:pt x="0" y="205"/>
                  </a:cubicBezTo>
                  <a:cubicBezTo>
                    <a:pt x="0" y="92"/>
                    <a:pt x="92" y="0"/>
                    <a:pt x="206" y="0"/>
                  </a:cubicBezTo>
                  <a:close/>
                  <a:moveTo>
                    <a:pt x="206" y="26"/>
                  </a:moveTo>
                  <a:cubicBezTo>
                    <a:pt x="305" y="26"/>
                    <a:pt x="385" y="106"/>
                    <a:pt x="385" y="205"/>
                  </a:cubicBezTo>
                  <a:cubicBezTo>
                    <a:pt x="385" y="304"/>
                    <a:pt x="305" y="385"/>
                    <a:pt x="206" y="385"/>
                  </a:cubicBezTo>
                  <a:cubicBezTo>
                    <a:pt x="107" y="385"/>
                    <a:pt x="27" y="304"/>
                    <a:pt x="27" y="205"/>
                  </a:cubicBezTo>
                  <a:cubicBezTo>
                    <a:pt x="27" y="106"/>
                    <a:pt x="107" y="26"/>
                    <a:pt x="206" y="26"/>
                  </a:cubicBezTo>
                  <a:close/>
                </a:path>
              </a:pathLst>
            </a:custGeom>
            <a:ln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4644008" y="2643758"/>
            <a:ext cx="4392488" cy="78481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ru-RU" altLang="zh-CN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Отсутствие денежных средств у граждан пожилого возраста для посещения реабилитационных </a:t>
            </a:r>
            <a:r>
              <a:rPr lang="ru-RU" altLang="zh-CN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процедур в частных клиниках</a:t>
            </a:r>
            <a:endParaRPr lang="ru-RU" altLang="zh-CN" sz="15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499992" y="3795886"/>
            <a:ext cx="4427984" cy="78481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ru-RU" altLang="zh-CN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Изменение жизнеспособности в пожилом возрасте: снижение мобильности, саркопения, когнитивные и сенсорные нарушения 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427984" y="1347614"/>
            <a:ext cx="4464496" cy="1015651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ru-RU" altLang="zh-CN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Низкий уровень доступности пожилых граждан, </a:t>
            </a:r>
          </a:p>
          <a:p>
            <a:r>
              <a:rPr lang="ru-RU" altLang="zh-CN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том числе из отдаленных сельских поселениях, </a:t>
            </a:r>
          </a:p>
          <a:p>
            <a:r>
              <a:rPr lang="ru-RU" altLang="zh-CN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 медицинскому, физиотерапевтическому оборудованию у поставщиков медицинских услуг</a:t>
            </a:r>
            <a:endParaRPr lang="ru-RU" altLang="zh-CN" sz="1500" baseline="30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" name="Рисунок 55" descr="a250ec6b3ab525731b3ec5224f0d8a86.jpg"/>
          <p:cNvPicPr>
            <a:picLocks noChangeAspect="1"/>
          </p:cNvPicPr>
          <p:nvPr/>
        </p:nvPicPr>
        <p:blipFill>
          <a:blip r:embed="rId4" cstate="print"/>
          <a:srcRect l="65750" t="17938" r="4325" b="17938"/>
          <a:stretch>
            <a:fillRect/>
          </a:stretch>
        </p:blipFill>
        <p:spPr>
          <a:xfrm>
            <a:off x="3347864" y="123478"/>
            <a:ext cx="1008112" cy="1008112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323528" y="123478"/>
            <a:ext cx="3528392" cy="1015651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ru-RU" altLang="zh-CN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ФЕДЕРАЛЬНЫЙ ПРОЕКТ</a:t>
            </a:r>
          </a:p>
          <a:p>
            <a:pPr algn="ctr"/>
            <a:r>
              <a:rPr lang="ru-RU" altLang="zh-CN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«СТАРШЕЕ ПОКОЛЕНИЕ»</a:t>
            </a:r>
          </a:p>
          <a:p>
            <a:pPr algn="ctr"/>
            <a:r>
              <a:rPr lang="ru-RU" altLang="zh-CN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Национального проекта «ДЕМОГРАФИЯ»</a:t>
            </a:r>
          </a:p>
        </p:txBody>
      </p:sp>
      <p:cxnSp>
        <p:nvCxnSpPr>
          <p:cNvPr id="59" name="Прямая со стрелкой 58"/>
          <p:cNvCxnSpPr>
            <a:endCxn id="20" idx="3"/>
          </p:cNvCxnSpPr>
          <p:nvPr/>
        </p:nvCxnSpPr>
        <p:spPr>
          <a:xfrm flipV="1">
            <a:off x="3275856" y="2065091"/>
            <a:ext cx="649722" cy="722683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>
            <a:off x="3275856" y="2787774"/>
            <a:ext cx="792088" cy="216024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>
            <a:endCxn id="23" idx="1"/>
          </p:cNvCxnSpPr>
          <p:nvPr/>
        </p:nvCxnSpPr>
        <p:spPr>
          <a:xfrm>
            <a:off x="3275856" y="2787774"/>
            <a:ext cx="721730" cy="1153801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098 0.28492 L -9.16428E-7 -1.30435E-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42" y="-142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098 0.28492 L -9.16428E-7 -1.30435E-6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42" y="-142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098 0.28492 L -9.16428E-7 -1.30435E-6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42" y="-142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800"/>
                            </p:stCondLst>
                            <p:childTnLst>
                              <p:par>
                                <p:cTn id="4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100"/>
                            </p:stCondLst>
                            <p:childTnLst>
                              <p:par>
                                <p:cTn id="5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4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9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4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5" grpId="0"/>
      <p:bldP spid="27" grpId="0"/>
      <p:bldP spid="28" grpId="0"/>
      <p:bldP spid="48" grpId="0"/>
      <p:bldP spid="53" grpId="0"/>
      <p:bldP spid="54" grpId="0"/>
      <p:bldP spid="5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Пользователь\Desktop\1579207657_21-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619672" y="0"/>
            <a:ext cx="6912768" cy="864096"/>
          </a:xfrm>
          <a:prstGeom prst="roundRect">
            <a:avLst/>
          </a:prstGeom>
          <a:solidFill>
            <a:srgbClr val="F3FFF3"/>
          </a:solidFill>
          <a:ln>
            <a:solidFill>
              <a:srgbClr val="E7FFE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Общественная значимость практики «Спутники здоровья»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G_08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63505">
            <a:off x="244764" y="1380248"/>
            <a:ext cx="2148147" cy="3222220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9" name="Рисунок 8" descr="IMG_07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21377">
            <a:off x="6950719" y="2448167"/>
            <a:ext cx="1665401" cy="2498102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8" name="Рисунок 7" descr="IMG_08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56537">
            <a:off x="6587503" y="1171527"/>
            <a:ext cx="2240138" cy="1493426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10" name="Рисунок 9" descr="d8aa3d07d2d17b1d71032962eeb7dde4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43808" y="987574"/>
            <a:ext cx="3404943" cy="415592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915816" y="1419622"/>
            <a:ext cx="32403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sng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JasmineUPC" pitchFamily="18" charset="-34"/>
              </a:rPr>
              <a:t>ИСТОРИЯ КЛИЕНТА</a:t>
            </a:r>
          </a:p>
          <a:p>
            <a:pPr algn="ctr"/>
            <a:endParaRPr lang="ru-RU" b="1" i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u="sng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Диагноз до:</a:t>
            </a:r>
            <a:r>
              <a:rPr lang="ru-RU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трофическая язва кожи после перелома ноги и 4</a:t>
            </a:r>
            <a:r>
              <a:rPr lang="ru-RU" b="1" i="1" baseline="30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операций</a:t>
            </a:r>
          </a:p>
          <a:p>
            <a:pPr algn="ctr"/>
            <a:endParaRPr lang="ru-RU" b="1" i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u="sng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Результат после курса:</a:t>
            </a:r>
          </a:p>
          <a:p>
            <a:pPr algn="ctr"/>
            <a:r>
              <a:rPr lang="ru-RU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рана зажила, боль ушла, </a:t>
            </a:r>
          </a:p>
          <a:p>
            <a:pPr algn="ctr"/>
            <a:r>
              <a:rPr lang="ru-RU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вернулось желание жить и работать </a:t>
            </a:r>
          </a:p>
          <a:p>
            <a:pPr algn="ctr"/>
            <a:r>
              <a:rPr lang="ru-RU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(после реабилитации трудоустроилась)</a:t>
            </a:r>
            <a:endParaRPr lang="ru-RU" b="1" i="1" u="sng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u="sng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Пользователь\Desktop\1579207657_21-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187624" y="0"/>
            <a:ext cx="6912768" cy="864096"/>
          </a:xfrm>
          <a:prstGeom prst="roundRect">
            <a:avLst/>
          </a:prstGeom>
          <a:solidFill>
            <a:srgbClr val="F3FFF3"/>
          </a:solidFill>
          <a:ln>
            <a:solidFill>
              <a:srgbClr val="E7FFE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Общественная значимость практики «Спутники здоровья»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Безымянный.png"/>
          <p:cNvPicPr>
            <a:picLocks noChangeAspect="1"/>
          </p:cNvPicPr>
          <p:nvPr/>
        </p:nvPicPr>
        <p:blipFill>
          <a:blip r:embed="rId3" cstate="print">
            <a:lum bright="10000"/>
          </a:blip>
          <a:srcRect t="298" r="5876"/>
          <a:stretch>
            <a:fillRect/>
          </a:stretch>
        </p:blipFill>
        <p:spPr>
          <a:xfrm rot="21309311">
            <a:off x="536598" y="2624466"/>
            <a:ext cx="3169903" cy="2330930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7" name="Рисунок 6" descr="IMG_4308.JPG"/>
          <p:cNvPicPr>
            <a:picLocks noChangeAspect="1"/>
          </p:cNvPicPr>
          <p:nvPr/>
        </p:nvPicPr>
        <p:blipFill>
          <a:blip r:embed="rId4" cstate="print">
            <a:lum bright="10000"/>
          </a:blip>
          <a:stretch>
            <a:fillRect/>
          </a:stretch>
        </p:blipFill>
        <p:spPr>
          <a:xfrm rot="21417575">
            <a:off x="231600" y="1137622"/>
            <a:ext cx="2996907" cy="2043617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9" name="Рисунок 8" descr="d8aa3d07d2d17b1d71032962eeb7dde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987574"/>
            <a:ext cx="3404943" cy="402502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923928" y="1131590"/>
            <a:ext cx="32403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sng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JasmineUPC" pitchFamily="18" charset="-34"/>
              </a:rPr>
              <a:t>ИСТОРИЯ КЛИЕНТА</a:t>
            </a:r>
          </a:p>
          <a:p>
            <a:pPr algn="ctr"/>
            <a:endParaRPr lang="ru-RU" b="1" i="1" u="sng" dirty="0" smtClean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JasmineUPC" pitchFamily="18" charset="-34"/>
            </a:endParaRPr>
          </a:p>
          <a:p>
            <a:pPr algn="ctr"/>
            <a:r>
              <a:rPr lang="ru-RU" b="1" i="1" u="sng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Диагноз до:</a:t>
            </a:r>
            <a:r>
              <a:rPr lang="ru-RU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миозит </a:t>
            </a:r>
            <a:r>
              <a:rPr lang="ru-RU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подостной</a:t>
            </a:r>
            <a:r>
              <a:rPr lang="ru-RU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мышцы, </a:t>
            </a:r>
          </a:p>
          <a:p>
            <a:pPr algn="ctr"/>
            <a:r>
              <a:rPr lang="ru-RU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артрит плеча</a:t>
            </a:r>
          </a:p>
          <a:p>
            <a:pPr algn="ctr"/>
            <a:r>
              <a:rPr lang="ru-RU" b="1" i="1" u="sng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Результат после курса:</a:t>
            </a:r>
          </a:p>
          <a:p>
            <a:pPr algn="ctr"/>
            <a:r>
              <a:rPr lang="ru-RU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плечевой сустав стал </a:t>
            </a:r>
          </a:p>
          <a:p>
            <a:pPr algn="ctr"/>
            <a:r>
              <a:rPr lang="ru-RU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более подвижным, </a:t>
            </a:r>
          </a:p>
          <a:p>
            <a:pPr algn="ctr"/>
            <a:r>
              <a:rPr lang="ru-RU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устранился болевой синдром и воспалительный процесс</a:t>
            </a:r>
          </a:p>
          <a:p>
            <a:pPr algn="ctr"/>
            <a:r>
              <a:rPr lang="ru-RU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(в настоящее время приобрел дачу и работает на приусадебном участке) </a:t>
            </a:r>
          </a:p>
          <a:p>
            <a:pPr algn="ctr"/>
            <a:endParaRPr lang="ru-RU" b="1" i="1" u="sng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u="sng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rgbClr val="0000CC"/>
              </a:solidFill>
            </a:endParaRPr>
          </a:p>
        </p:txBody>
      </p:sp>
      <p:pic>
        <p:nvPicPr>
          <p:cNvPr id="11" name="Рисунок 10" descr="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24850">
            <a:off x="7605009" y="237175"/>
            <a:ext cx="1357881" cy="2513257"/>
          </a:xfrm>
          <a:prstGeom prst="rect">
            <a:avLst/>
          </a:prstGeom>
          <a:ln>
            <a:solidFill>
              <a:srgbClr val="0000FF"/>
            </a:solidFill>
            <a:prstDash val="sysDot"/>
          </a:ln>
        </p:spPr>
      </p:pic>
      <p:pic>
        <p:nvPicPr>
          <p:cNvPr id="12" name="Рисунок 11" descr="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87370">
            <a:off x="7594235" y="2741644"/>
            <a:ext cx="1298141" cy="2364915"/>
          </a:xfrm>
          <a:prstGeom prst="rect">
            <a:avLst/>
          </a:prstGeom>
          <a:ln>
            <a:solidFill>
              <a:srgbClr val="0000FF"/>
            </a:solidFill>
            <a:prstDash val="sysDot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Пользователь\Desktop\1579207657_21-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691680" y="0"/>
            <a:ext cx="6912768" cy="864096"/>
          </a:xfrm>
          <a:prstGeom prst="roundRect">
            <a:avLst/>
          </a:prstGeom>
          <a:solidFill>
            <a:srgbClr val="F3FFF3"/>
          </a:solidFill>
          <a:ln>
            <a:solidFill>
              <a:srgbClr val="E7FFE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Дальнейшие перспективы практики </a:t>
            </a:r>
          </a:p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«Спутники здоровья»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267744" y="1059582"/>
            <a:ext cx="2376264" cy="172819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Осуществление взаимосвязи и взаимодействия с медицинскими, общественными организациями и пр.</a:t>
            </a:r>
            <a:endParaRPr lang="ru-RU" sz="1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96136" y="1059582"/>
            <a:ext cx="2592288" cy="165618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Обеспечение долгосрочной помощи и поддержка стратегии здорового (активного) старения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267744" y="3147814"/>
            <a:ext cx="2592288" cy="172819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Повышение социальной активности и адаптации граждан старшего поколения</a:t>
            </a:r>
            <a:br>
              <a:rPr lang="ru-RU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к современному ритму жизни, создание условий для их активного долголетия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96136" y="3147814"/>
            <a:ext cx="2592288" cy="172819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Расширение </a:t>
            </a:r>
            <a:r>
              <a:rPr lang="ru-RU" sz="1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стационарозамещающих</a:t>
            </a:r>
            <a:r>
              <a:rPr lang="ru-RU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услуг, тиражирование практики, внедрение новых методик и элементов в работу  </a:t>
            </a:r>
            <a:endParaRPr lang="ru-RU" sz="1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923928" y="2571750"/>
            <a:ext cx="2808312" cy="6480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Постоянное развитие и современные технологии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20" descr="Дэнас очки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 rot="21416618">
            <a:off x="165252" y="1078185"/>
            <a:ext cx="1843825" cy="1229217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13" name="Рисунок 12" descr="IMG_0478.JPG"/>
          <p:cNvPicPr>
            <a:picLocks noChangeAspect="1"/>
          </p:cNvPicPr>
          <p:nvPr/>
        </p:nvPicPr>
        <p:blipFill>
          <a:blip r:embed="rId4" cstate="print"/>
          <a:srcRect l="14301" r="12900"/>
          <a:stretch>
            <a:fillRect/>
          </a:stretch>
        </p:blipFill>
        <p:spPr>
          <a:xfrm rot="21321083">
            <a:off x="181242" y="2868896"/>
            <a:ext cx="2079197" cy="1904052"/>
          </a:xfrm>
          <a:prstGeom prst="rect">
            <a:avLst/>
          </a:prstGeom>
          <a:ln w="28575">
            <a:solidFill>
              <a:srgbClr val="33339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Пользователь\Desktop\П-П\nlrzN2nMnX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260" cy="51435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691680" y="123478"/>
            <a:ext cx="6912768" cy="864096"/>
          </a:xfrm>
          <a:prstGeom prst="roundRect">
            <a:avLst/>
          </a:prstGeom>
          <a:solidFill>
            <a:srgbClr val="F3FFF3"/>
          </a:solidFill>
          <a:ln>
            <a:solidFill>
              <a:srgbClr val="E7FFE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Наши контакты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2051720" y="1131590"/>
            <a:ext cx="7092280" cy="401191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88900" marR="0" lvl="0" indent="20638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ru-RU" sz="8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Наименование учреждения</a:t>
            </a: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ru-RU" sz="80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бюджетное учреждение Омской области «Комплексный центр социального обслуживания  населения Омского района»</a:t>
            </a:r>
          </a:p>
          <a:p>
            <a:pPr marL="88900" marR="0" lvl="0" indent="20638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 2" pitchFamily="18" charset="2"/>
              <a:buNone/>
              <a:tabLst/>
              <a:defRPr/>
            </a:pPr>
            <a:endParaRPr kumimoji="0" lang="ru-RU" sz="800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88900" marR="0" lvl="0" indent="20638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ru-RU" sz="8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Руководитель учреждения / практики</a:t>
            </a: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88900" marR="0" lvl="0" indent="20638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ru-RU" sz="80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Рыбалко Надежда Анатольевна</a:t>
            </a:r>
          </a:p>
          <a:p>
            <a:pPr marL="88900" marR="0" lvl="0" indent="20638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Char char="ü"/>
              <a:tabLst/>
              <a:defRPr/>
            </a:pPr>
            <a:endParaRPr kumimoji="0" lang="ru-RU" sz="800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88900" marR="0" lvl="0" indent="20638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 2" pitchFamily="18" charset="2"/>
              <a:buNone/>
              <a:tabLst/>
              <a:defRPr/>
            </a:pPr>
            <a:r>
              <a:rPr lang="ru-RU" sz="8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Все вопросы по тиражированию и сотрудничеству </a:t>
            </a:r>
          </a:p>
          <a:p>
            <a:pPr marL="88900" marR="0" lvl="0" indent="20638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 2" pitchFamily="18" charset="2"/>
              <a:buNone/>
              <a:tabLst/>
              <a:defRPr/>
            </a:pPr>
            <a:r>
              <a:rPr lang="ru-RU" sz="8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по телефону</a:t>
            </a:r>
            <a:r>
              <a:rPr kumimoji="0" lang="ru-RU" sz="8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  <a:r>
              <a:rPr kumimoji="0" lang="ru-RU" sz="800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 (3812) </a:t>
            </a:r>
            <a:r>
              <a:rPr kumimoji="0" lang="ru-RU" sz="80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77-98-71</a:t>
            </a:r>
          </a:p>
          <a:p>
            <a:pPr marL="88900" marR="0" lvl="0" indent="20638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 2" pitchFamily="18" charset="2"/>
              <a:buNone/>
              <a:tabLst/>
              <a:defRPr/>
            </a:pPr>
            <a:endParaRPr lang="ru-RU" sz="8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184150" algn="ctr">
              <a:spcBef>
                <a:spcPct val="20000"/>
              </a:spcBef>
              <a:defRPr/>
            </a:pPr>
            <a:r>
              <a:rPr kumimoji="0" lang="ru-RU" sz="6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Адрес электронной почты: </a:t>
            </a:r>
            <a:r>
              <a:rPr lang="en-US" sz="6400" noProof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6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msky_kcson@mtsr.omskportal.ru</a:t>
            </a:r>
            <a:endParaRPr lang="ru-RU" sz="6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184150" algn="ctr">
              <a:spcBef>
                <a:spcPct val="20000"/>
              </a:spcBef>
              <a:defRPr/>
            </a:pPr>
            <a:r>
              <a:rPr lang="ru-RU" sz="6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Сайт: </a:t>
            </a:r>
            <a:r>
              <a:rPr lang="en-US" sz="6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www.bukcson.ru</a:t>
            </a:r>
            <a:endParaRPr lang="ru-RU" sz="6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8900" marR="0" lvl="0" indent="20638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 2" pitchFamily="18" charset="2"/>
              <a:buNone/>
              <a:tabLst/>
              <a:defRPr/>
            </a:pPr>
            <a:endParaRPr kumimoji="0" lang="ru-RU" sz="29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8900" marR="0" lvl="0" indent="20638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 2"/>
              <a:buNone/>
              <a:tabLst/>
              <a:defRPr/>
            </a:pP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88900" marR="0" lvl="0" indent="20638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 2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Пользователь\Desktop\1579207657_21-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39552" y="123478"/>
            <a:ext cx="8352928" cy="936104"/>
          </a:xfrm>
          <a:prstGeom prst="roundRect">
            <a:avLst/>
          </a:prstGeom>
          <a:solidFill>
            <a:srgbClr val="F3FFF3"/>
          </a:solidFill>
          <a:ln>
            <a:solidFill>
              <a:srgbClr val="E7FFE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Актуальность практики </a:t>
            </a:r>
          </a:p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 Омском муниципальном районе</a:t>
            </a:r>
          </a:p>
        </p:txBody>
      </p:sp>
      <p:grpSp>
        <p:nvGrpSpPr>
          <p:cNvPr id="15" name="组合 1"/>
          <p:cNvGrpSpPr/>
          <p:nvPr/>
        </p:nvGrpSpPr>
        <p:grpSpPr>
          <a:xfrm>
            <a:off x="467544" y="1635646"/>
            <a:ext cx="2808312" cy="2664296"/>
            <a:chOff x="1371105" y="1840526"/>
            <a:chExt cx="3048726" cy="3057872"/>
          </a:xfrm>
          <a:solidFill>
            <a:srgbClr val="0070C0"/>
          </a:solidFill>
        </p:grpSpPr>
        <p:sp>
          <p:nvSpPr>
            <p:cNvPr id="16" name="Oval 5"/>
            <p:cNvSpPr>
              <a:spLocks noChangeArrowheads="1"/>
            </p:cNvSpPr>
            <p:nvPr/>
          </p:nvSpPr>
          <p:spPr bwMode="auto">
            <a:xfrm>
              <a:off x="1371105" y="1840526"/>
              <a:ext cx="3048726" cy="3057872"/>
            </a:xfrm>
            <a:prstGeom prst="ellipse">
              <a:avLst/>
            </a:prstGeom>
            <a:ln>
              <a:solidFill>
                <a:srgbClr val="0000FF"/>
              </a:solidFill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Oval 5"/>
            <p:cNvSpPr>
              <a:spLocks noChangeArrowheads="1"/>
            </p:cNvSpPr>
            <p:nvPr/>
          </p:nvSpPr>
          <p:spPr bwMode="auto">
            <a:xfrm>
              <a:off x="1505539" y="1975363"/>
              <a:ext cx="2779858" cy="2788198"/>
            </a:xfrm>
            <a:prstGeom prst="ellipse">
              <a:avLst/>
            </a:prstGeom>
            <a:ln>
              <a:solidFill>
                <a:srgbClr val="0000FF"/>
              </a:solidFill>
              <a:prstDash val="sysDash"/>
            </a:ln>
            <a:ex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11560" y="2355726"/>
            <a:ext cx="2520280" cy="1200316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ru-RU" altLang="zh-CN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Проблемы, решаемые непосредственно в рамках нашей практики </a:t>
            </a:r>
            <a:endParaRPr lang="zh-CN" alt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Freeform 5"/>
          <p:cNvSpPr>
            <a:spLocks/>
          </p:cNvSpPr>
          <p:nvPr/>
        </p:nvSpPr>
        <p:spPr bwMode="auto">
          <a:xfrm>
            <a:off x="3635896" y="1203598"/>
            <a:ext cx="826766" cy="3816424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ln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Oval 12"/>
          <p:cNvSpPr>
            <a:spLocks noChangeArrowheads="1"/>
          </p:cNvSpPr>
          <p:nvPr/>
        </p:nvSpPr>
        <p:spPr bwMode="auto">
          <a:xfrm>
            <a:off x="3779912" y="1419622"/>
            <a:ext cx="502965" cy="503126"/>
          </a:xfrm>
          <a:prstGeom prst="ellipse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Oval 12"/>
          <p:cNvSpPr>
            <a:spLocks noChangeArrowheads="1"/>
          </p:cNvSpPr>
          <p:nvPr/>
        </p:nvSpPr>
        <p:spPr bwMode="auto">
          <a:xfrm>
            <a:off x="4139952" y="2643758"/>
            <a:ext cx="502965" cy="503126"/>
          </a:xfrm>
          <a:prstGeom prst="ellipse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Oval 12"/>
          <p:cNvSpPr>
            <a:spLocks noChangeArrowheads="1"/>
          </p:cNvSpPr>
          <p:nvPr/>
        </p:nvSpPr>
        <p:spPr bwMode="auto">
          <a:xfrm>
            <a:off x="3923928" y="3939902"/>
            <a:ext cx="502965" cy="503126"/>
          </a:xfrm>
          <a:prstGeom prst="ellipse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3851920" y="1491630"/>
            <a:ext cx="360040" cy="369320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ru-RU" altLang="zh-CN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zh-CN" alt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11960" y="2715766"/>
            <a:ext cx="360040" cy="369320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ru-RU" altLang="zh-CN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zh-CN" alt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95936" y="4011910"/>
            <a:ext cx="360040" cy="369320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ru-RU" altLang="zh-CN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zh-CN" alt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5" name="组合 10"/>
          <p:cNvGrpSpPr/>
          <p:nvPr/>
        </p:nvGrpSpPr>
        <p:grpSpPr>
          <a:xfrm>
            <a:off x="4644008" y="2499742"/>
            <a:ext cx="4176464" cy="720080"/>
            <a:chOff x="5526988" y="887716"/>
            <a:chExt cx="4833680" cy="648258"/>
          </a:xfrm>
          <a:solidFill>
            <a:srgbClr val="0070C0"/>
          </a:solidFill>
        </p:grpSpPr>
        <p:sp>
          <p:nvSpPr>
            <p:cNvPr id="36" name="Freeform 13"/>
            <p:cNvSpPr>
              <a:spLocks/>
            </p:cNvSpPr>
            <p:nvPr/>
          </p:nvSpPr>
          <p:spPr bwMode="auto">
            <a:xfrm>
              <a:off x="5526988" y="887716"/>
              <a:ext cx="4833680" cy="648258"/>
            </a:xfrm>
            <a:custGeom>
              <a:avLst/>
              <a:gdLst>
                <a:gd name="T0" fmla="*/ 10 w 7091"/>
                <a:gd name="T1" fmla="*/ 0 h 933"/>
                <a:gd name="T2" fmla="*/ 6624 w 7091"/>
                <a:gd name="T3" fmla="*/ 0 h 933"/>
                <a:gd name="T4" fmla="*/ 7091 w 7091"/>
                <a:gd name="T5" fmla="*/ 466 h 933"/>
                <a:gd name="T6" fmla="*/ 7091 w 7091"/>
                <a:gd name="T7" fmla="*/ 466 h 933"/>
                <a:gd name="T8" fmla="*/ 6624 w 7091"/>
                <a:gd name="T9" fmla="*/ 933 h 933"/>
                <a:gd name="T10" fmla="*/ 10 w 7091"/>
                <a:gd name="T11" fmla="*/ 933 h 933"/>
                <a:gd name="T12" fmla="*/ 0 w 7091"/>
                <a:gd name="T13" fmla="*/ 933 h 933"/>
                <a:gd name="T14" fmla="*/ 192 w 7091"/>
                <a:gd name="T15" fmla="*/ 466 h 933"/>
                <a:gd name="T16" fmla="*/ 0 w 7091"/>
                <a:gd name="T17" fmla="*/ 0 h 933"/>
                <a:gd name="T18" fmla="*/ 10 w 7091"/>
                <a:gd name="T19" fmla="*/ 0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91" h="933">
                  <a:moveTo>
                    <a:pt x="10" y="0"/>
                  </a:moveTo>
                  <a:lnTo>
                    <a:pt x="6624" y="0"/>
                  </a:lnTo>
                  <a:cubicBezTo>
                    <a:pt x="6881" y="0"/>
                    <a:pt x="7091" y="210"/>
                    <a:pt x="7091" y="466"/>
                  </a:cubicBezTo>
                  <a:lnTo>
                    <a:pt x="7091" y="466"/>
                  </a:lnTo>
                  <a:cubicBezTo>
                    <a:pt x="7091" y="723"/>
                    <a:pt x="6881" y="933"/>
                    <a:pt x="6624" y="933"/>
                  </a:cubicBezTo>
                  <a:lnTo>
                    <a:pt x="10" y="933"/>
                  </a:lnTo>
                  <a:cubicBezTo>
                    <a:pt x="7" y="933"/>
                    <a:pt x="4" y="933"/>
                    <a:pt x="0" y="933"/>
                  </a:cubicBezTo>
                  <a:cubicBezTo>
                    <a:pt x="119" y="813"/>
                    <a:pt x="192" y="648"/>
                    <a:pt x="192" y="466"/>
                  </a:cubicBezTo>
                  <a:cubicBezTo>
                    <a:pt x="192" y="284"/>
                    <a:pt x="119" y="120"/>
                    <a:pt x="0" y="0"/>
                  </a:cubicBezTo>
                  <a:cubicBezTo>
                    <a:pt x="4" y="0"/>
                    <a:pt x="7" y="0"/>
                    <a:pt x="10" y="0"/>
                  </a:cubicBezTo>
                  <a:close/>
                </a:path>
              </a:pathLst>
            </a:custGeom>
            <a:ln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15"/>
            <p:cNvSpPr>
              <a:spLocks noEditPoints="1"/>
            </p:cNvSpPr>
            <p:nvPr/>
          </p:nvSpPr>
          <p:spPr bwMode="auto">
            <a:xfrm>
              <a:off x="9853697" y="1070558"/>
              <a:ext cx="279250" cy="285899"/>
            </a:xfrm>
            <a:custGeom>
              <a:avLst/>
              <a:gdLst>
                <a:gd name="T0" fmla="*/ 224 w 411"/>
                <a:gd name="T1" fmla="*/ 346 h 411"/>
                <a:gd name="T2" fmla="*/ 193 w 411"/>
                <a:gd name="T3" fmla="*/ 320 h 411"/>
                <a:gd name="T4" fmla="*/ 272 w 411"/>
                <a:gd name="T5" fmla="*/ 227 h 411"/>
                <a:gd name="T6" fmla="*/ 67 w 411"/>
                <a:gd name="T7" fmla="*/ 227 h 411"/>
                <a:gd name="T8" fmla="*/ 67 w 411"/>
                <a:gd name="T9" fmla="*/ 183 h 411"/>
                <a:gd name="T10" fmla="*/ 272 w 411"/>
                <a:gd name="T11" fmla="*/ 183 h 411"/>
                <a:gd name="T12" fmla="*/ 193 w 411"/>
                <a:gd name="T13" fmla="*/ 91 h 411"/>
                <a:gd name="T14" fmla="*/ 224 w 411"/>
                <a:gd name="T15" fmla="*/ 64 h 411"/>
                <a:gd name="T16" fmla="*/ 345 w 411"/>
                <a:gd name="T17" fmla="*/ 205 h 411"/>
                <a:gd name="T18" fmla="*/ 224 w 411"/>
                <a:gd name="T19" fmla="*/ 346 h 411"/>
                <a:gd name="T20" fmla="*/ 206 w 411"/>
                <a:gd name="T21" fmla="*/ 0 h 411"/>
                <a:gd name="T22" fmla="*/ 411 w 411"/>
                <a:gd name="T23" fmla="*/ 205 h 411"/>
                <a:gd name="T24" fmla="*/ 206 w 411"/>
                <a:gd name="T25" fmla="*/ 411 h 411"/>
                <a:gd name="T26" fmla="*/ 0 w 411"/>
                <a:gd name="T27" fmla="*/ 205 h 411"/>
                <a:gd name="T28" fmla="*/ 206 w 411"/>
                <a:gd name="T29" fmla="*/ 0 h 411"/>
                <a:gd name="T30" fmla="*/ 206 w 411"/>
                <a:gd name="T31" fmla="*/ 26 h 411"/>
                <a:gd name="T32" fmla="*/ 385 w 411"/>
                <a:gd name="T33" fmla="*/ 205 h 411"/>
                <a:gd name="T34" fmla="*/ 206 w 411"/>
                <a:gd name="T35" fmla="*/ 385 h 411"/>
                <a:gd name="T36" fmla="*/ 27 w 411"/>
                <a:gd name="T37" fmla="*/ 205 h 411"/>
                <a:gd name="T38" fmla="*/ 206 w 411"/>
                <a:gd name="T39" fmla="*/ 26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1" h="411">
                  <a:moveTo>
                    <a:pt x="224" y="346"/>
                  </a:moveTo>
                  <a:lnTo>
                    <a:pt x="193" y="320"/>
                  </a:lnTo>
                  <a:lnTo>
                    <a:pt x="272" y="227"/>
                  </a:lnTo>
                  <a:lnTo>
                    <a:pt x="67" y="227"/>
                  </a:lnTo>
                  <a:lnTo>
                    <a:pt x="67" y="183"/>
                  </a:lnTo>
                  <a:lnTo>
                    <a:pt x="272" y="183"/>
                  </a:lnTo>
                  <a:lnTo>
                    <a:pt x="193" y="91"/>
                  </a:lnTo>
                  <a:lnTo>
                    <a:pt x="224" y="64"/>
                  </a:lnTo>
                  <a:lnTo>
                    <a:pt x="345" y="205"/>
                  </a:lnTo>
                  <a:lnTo>
                    <a:pt x="224" y="346"/>
                  </a:lnTo>
                  <a:close/>
                  <a:moveTo>
                    <a:pt x="206" y="0"/>
                  </a:moveTo>
                  <a:cubicBezTo>
                    <a:pt x="319" y="0"/>
                    <a:pt x="411" y="92"/>
                    <a:pt x="411" y="205"/>
                  </a:cubicBezTo>
                  <a:cubicBezTo>
                    <a:pt x="411" y="319"/>
                    <a:pt x="319" y="411"/>
                    <a:pt x="206" y="411"/>
                  </a:cubicBezTo>
                  <a:cubicBezTo>
                    <a:pt x="92" y="411"/>
                    <a:pt x="0" y="319"/>
                    <a:pt x="0" y="205"/>
                  </a:cubicBezTo>
                  <a:cubicBezTo>
                    <a:pt x="0" y="92"/>
                    <a:pt x="92" y="0"/>
                    <a:pt x="206" y="0"/>
                  </a:cubicBezTo>
                  <a:close/>
                  <a:moveTo>
                    <a:pt x="206" y="26"/>
                  </a:moveTo>
                  <a:cubicBezTo>
                    <a:pt x="305" y="26"/>
                    <a:pt x="385" y="106"/>
                    <a:pt x="385" y="205"/>
                  </a:cubicBezTo>
                  <a:cubicBezTo>
                    <a:pt x="385" y="304"/>
                    <a:pt x="305" y="385"/>
                    <a:pt x="206" y="385"/>
                  </a:cubicBezTo>
                  <a:cubicBezTo>
                    <a:pt x="107" y="385"/>
                    <a:pt x="27" y="304"/>
                    <a:pt x="27" y="205"/>
                  </a:cubicBezTo>
                  <a:cubicBezTo>
                    <a:pt x="27" y="106"/>
                    <a:pt x="107" y="26"/>
                    <a:pt x="206" y="26"/>
                  </a:cubicBezTo>
                  <a:close/>
                </a:path>
              </a:pathLst>
            </a:custGeom>
            <a:ln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1" name="组合 10"/>
          <p:cNvGrpSpPr/>
          <p:nvPr/>
        </p:nvGrpSpPr>
        <p:grpSpPr>
          <a:xfrm>
            <a:off x="4499992" y="3867894"/>
            <a:ext cx="4320480" cy="720080"/>
            <a:chOff x="5526988" y="887716"/>
            <a:chExt cx="4833680" cy="648258"/>
          </a:xfrm>
          <a:solidFill>
            <a:srgbClr val="0070C0"/>
          </a:solidFill>
        </p:grpSpPr>
        <p:sp>
          <p:nvSpPr>
            <p:cNvPr id="42" name="Freeform 13"/>
            <p:cNvSpPr>
              <a:spLocks/>
            </p:cNvSpPr>
            <p:nvPr/>
          </p:nvSpPr>
          <p:spPr bwMode="auto">
            <a:xfrm>
              <a:off x="5526988" y="887716"/>
              <a:ext cx="4833680" cy="648258"/>
            </a:xfrm>
            <a:custGeom>
              <a:avLst/>
              <a:gdLst>
                <a:gd name="T0" fmla="*/ 10 w 7091"/>
                <a:gd name="T1" fmla="*/ 0 h 933"/>
                <a:gd name="T2" fmla="*/ 6624 w 7091"/>
                <a:gd name="T3" fmla="*/ 0 h 933"/>
                <a:gd name="T4" fmla="*/ 7091 w 7091"/>
                <a:gd name="T5" fmla="*/ 466 h 933"/>
                <a:gd name="T6" fmla="*/ 7091 w 7091"/>
                <a:gd name="T7" fmla="*/ 466 h 933"/>
                <a:gd name="T8" fmla="*/ 6624 w 7091"/>
                <a:gd name="T9" fmla="*/ 933 h 933"/>
                <a:gd name="T10" fmla="*/ 10 w 7091"/>
                <a:gd name="T11" fmla="*/ 933 h 933"/>
                <a:gd name="T12" fmla="*/ 0 w 7091"/>
                <a:gd name="T13" fmla="*/ 933 h 933"/>
                <a:gd name="T14" fmla="*/ 192 w 7091"/>
                <a:gd name="T15" fmla="*/ 466 h 933"/>
                <a:gd name="T16" fmla="*/ 0 w 7091"/>
                <a:gd name="T17" fmla="*/ 0 h 933"/>
                <a:gd name="T18" fmla="*/ 10 w 7091"/>
                <a:gd name="T19" fmla="*/ 0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91" h="933">
                  <a:moveTo>
                    <a:pt x="10" y="0"/>
                  </a:moveTo>
                  <a:lnTo>
                    <a:pt x="6624" y="0"/>
                  </a:lnTo>
                  <a:cubicBezTo>
                    <a:pt x="6881" y="0"/>
                    <a:pt x="7091" y="210"/>
                    <a:pt x="7091" y="466"/>
                  </a:cubicBezTo>
                  <a:lnTo>
                    <a:pt x="7091" y="466"/>
                  </a:lnTo>
                  <a:cubicBezTo>
                    <a:pt x="7091" y="723"/>
                    <a:pt x="6881" y="933"/>
                    <a:pt x="6624" y="933"/>
                  </a:cubicBezTo>
                  <a:lnTo>
                    <a:pt x="10" y="933"/>
                  </a:lnTo>
                  <a:cubicBezTo>
                    <a:pt x="7" y="933"/>
                    <a:pt x="4" y="933"/>
                    <a:pt x="0" y="933"/>
                  </a:cubicBezTo>
                  <a:cubicBezTo>
                    <a:pt x="119" y="813"/>
                    <a:pt x="192" y="648"/>
                    <a:pt x="192" y="466"/>
                  </a:cubicBezTo>
                  <a:cubicBezTo>
                    <a:pt x="192" y="284"/>
                    <a:pt x="119" y="120"/>
                    <a:pt x="0" y="0"/>
                  </a:cubicBezTo>
                  <a:cubicBezTo>
                    <a:pt x="4" y="0"/>
                    <a:pt x="7" y="0"/>
                    <a:pt x="10" y="0"/>
                  </a:cubicBezTo>
                  <a:close/>
                </a:path>
              </a:pathLst>
            </a:custGeom>
            <a:ln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15"/>
            <p:cNvSpPr>
              <a:spLocks noEditPoints="1"/>
            </p:cNvSpPr>
            <p:nvPr/>
          </p:nvSpPr>
          <p:spPr bwMode="auto">
            <a:xfrm>
              <a:off x="9853697" y="1070558"/>
              <a:ext cx="279250" cy="285899"/>
            </a:xfrm>
            <a:custGeom>
              <a:avLst/>
              <a:gdLst>
                <a:gd name="T0" fmla="*/ 224 w 411"/>
                <a:gd name="T1" fmla="*/ 346 h 411"/>
                <a:gd name="T2" fmla="*/ 193 w 411"/>
                <a:gd name="T3" fmla="*/ 320 h 411"/>
                <a:gd name="T4" fmla="*/ 272 w 411"/>
                <a:gd name="T5" fmla="*/ 227 h 411"/>
                <a:gd name="T6" fmla="*/ 67 w 411"/>
                <a:gd name="T7" fmla="*/ 227 h 411"/>
                <a:gd name="T8" fmla="*/ 67 w 411"/>
                <a:gd name="T9" fmla="*/ 183 h 411"/>
                <a:gd name="T10" fmla="*/ 272 w 411"/>
                <a:gd name="T11" fmla="*/ 183 h 411"/>
                <a:gd name="T12" fmla="*/ 193 w 411"/>
                <a:gd name="T13" fmla="*/ 91 h 411"/>
                <a:gd name="T14" fmla="*/ 224 w 411"/>
                <a:gd name="T15" fmla="*/ 64 h 411"/>
                <a:gd name="T16" fmla="*/ 345 w 411"/>
                <a:gd name="T17" fmla="*/ 205 h 411"/>
                <a:gd name="T18" fmla="*/ 224 w 411"/>
                <a:gd name="T19" fmla="*/ 346 h 411"/>
                <a:gd name="T20" fmla="*/ 206 w 411"/>
                <a:gd name="T21" fmla="*/ 0 h 411"/>
                <a:gd name="T22" fmla="*/ 411 w 411"/>
                <a:gd name="T23" fmla="*/ 205 h 411"/>
                <a:gd name="T24" fmla="*/ 206 w 411"/>
                <a:gd name="T25" fmla="*/ 411 h 411"/>
                <a:gd name="T26" fmla="*/ 0 w 411"/>
                <a:gd name="T27" fmla="*/ 205 h 411"/>
                <a:gd name="T28" fmla="*/ 206 w 411"/>
                <a:gd name="T29" fmla="*/ 0 h 411"/>
                <a:gd name="T30" fmla="*/ 206 w 411"/>
                <a:gd name="T31" fmla="*/ 26 h 411"/>
                <a:gd name="T32" fmla="*/ 385 w 411"/>
                <a:gd name="T33" fmla="*/ 205 h 411"/>
                <a:gd name="T34" fmla="*/ 206 w 411"/>
                <a:gd name="T35" fmla="*/ 385 h 411"/>
                <a:gd name="T36" fmla="*/ 27 w 411"/>
                <a:gd name="T37" fmla="*/ 205 h 411"/>
                <a:gd name="T38" fmla="*/ 206 w 411"/>
                <a:gd name="T39" fmla="*/ 26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1" h="411">
                  <a:moveTo>
                    <a:pt x="224" y="346"/>
                  </a:moveTo>
                  <a:lnTo>
                    <a:pt x="193" y="320"/>
                  </a:lnTo>
                  <a:lnTo>
                    <a:pt x="272" y="227"/>
                  </a:lnTo>
                  <a:lnTo>
                    <a:pt x="67" y="227"/>
                  </a:lnTo>
                  <a:lnTo>
                    <a:pt x="67" y="183"/>
                  </a:lnTo>
                  <a:lnTo>
                    <a:pt x="272" y="183"/>
                  </a:lnTo>
                  <a:lnTo>
                    <a:pt x="193" y="91"/>
                  </a:lnTo>
                  <a:lnTo>
                    <a:pt x="224" y="64"/>
                  </a:lnTo>
                  <a:lnTo>
                    <a:pt x="345" y="205"/>
                  </a:lnTo>
                  <a:lnTo>
                    <a:pt x="224" y="346"/>
                  </a:lnTo>
                  <a:close/>
                  <a:moveTo>
                    <a:pt x="206" y="0"/>
                  </a:moveTo>
                  <a:cubicBezTo>
                    <a:pt x="319" y="0"/>
                    <a:pt x="411" y="92"/>
                    <a:pt x="411" y="205"/>
                  </a:cubicBezTo>
                  <a:cubicBezTo>
                    <a:pt x="411" y="319"/>
                    <a:pt x="319" y="411"/>
                    <a:pt x="206" y="411"/>
                  </a:cubicBezTo>
                  <a:cubicBezTo>
                    <a:pt x="92" y="411"/>
                    <a:pt x="0" y="319"/>
                    <a:pt x="0" y="205"/>
                  </a:cubicBezTo>
                  <a:cubicBezTo>
                    <a:pt x="0" y="92"/>
                    <a:pt x="92" y="0"/>
                    <a:pt x="206" y="0"/>
                  </a:cubicBezTo>
                  <a:close/>
                  <a:moveTo>
                    <a:pt x="206" y="26"/>
                  </a:moveTo>
                  <a:cubicBezTo>
                    <a:pt x="305" y="26"/>
                    <a:pt x="385" y="106"/>
                    <a:pt x="385" y="205"/>
                  </a:cubicBezTo>
                  <a:cubicBezTo>
                    <a:pt x="385" y="304"/>
                    <a:pt x="305" y="385"/>
                    <a:pt x="206" y="385"/>
                  </a:cubicBezTo>
                  <a:cubicBezTo>
                    <a:pt x="107" y="385"/>
                    <a:pt x="27" y="304"/>
                    <a:pt x="27" y="205"/>
                  </a:cubicBezTo>
                  <a:cubicBezTo>
                    <a:pt x="27" y="106"/>
                    <a:pt x="107" y="26"/>
                    <a:pt x="206" y="26"/>
                  </a:cubicBezTo>
                  <a:close/>
                </a:path>
              </a:pathLst>
            </a:custGeom>
            <a:ln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4" name="组合 10"/>
          <p:cNvGrpSpPr/>
          <p:nvPr/>
        </p:nvGrpSpPr>
        <p:grpSpPr>
          <a:xfrm>
            <a:off x="4355976" y="1347614"/>
            <a:ext cx="4536504" cy="648072"/>
            <a:chOff x="5526988" y="887716"/>
            <a:chExt cx="4833680" cy="648258"/>
          </a:xfrm>
          <a:solidFill>
            <a:srgbClr val="0070C0"/>
          </a:solidFill>
        </p:grpSpPr>
        <p:sp>
          <p:nvSpPr>
            <p:cNvPr id="45" name="Freeform 13"/>
            <p:cNvSpPr>
              <a:spLocks/>
            </p:cNvSpPr>
            <p:nvPr/>
          </p:nvSpPr>
          <p:spPr bwMode="auto">
            <a:xfrm>
              <a:off x="5526988" y="887716"/>
              <a:ext cx="4833680" cy="648258"/>
            </a:xfrm>
            <a:custGeom>
              <a:avLst/>
              <a:gdLst>
                <a:gd name="T0" fmla="*/ 10 w 7091"/>
                <a:gd name="T1" fmla="*/ 0 h 933"/>
                <a:gd name="T2" fmla="*/ 6624 w 7091"/>
                <a:gd name="T3" fmla="*/ 0 h 933"/>
                <a:gd name="T4" fmla="*/ 7091 w 7091"/>
                <a:gd name="T5" fmla="*/ 466 h 933"/>
                <a:gd name="T6" fmla="*/ 7091 w 7091"/>
                <a:gd name="T7" fmla="*/ 466 h 933"/>
                <a:gd name="T8" fmla="*/ 6624 w 7091"/>
                <a:gd name="T9" fmla="*/ 933 h 933"/>
                <a:gd name="T10" fmla="*/ 10 w 7091"/>
                <a:gd name="T11" fmla="*/ 933 h 933"/>
                <a:gd name="T12" fmla="*/ 0 w 7091"/>
                <a:gd name="T13" fmla="*/ 933 h 933"/>
                <a:gd name="T14" fmla="*/ 192 w 7091"/>
                <a:gd name="T15" fmla="*/ 466 h 933"/>
                <a:gd name="T16" fmla="*/ 0 w 7091"/>
                <a:gd name="T17" fmla="*/ 0 h 933"/>
                <a:gd name="T18" fmla="*/ 10 w 7091"/>
                <a:gd name="T19" fmla="*/ 0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91" h="933">
                  <a:moveTo>
                    <a:pt x="10" y="0"/>
                  </a:moveTo>
                  <a:lnTo>
                    <a:pt x="6624" y="0"/>
                  </a:lnTo>
                  <a:cubicBezTo>
                    <a:pt x="6881" y="0"/>
                    <a:pt x="7091" y="210"/>
                    <a:pt x="7091" y="466"/>
                  </a:cubicBezTo>
                  <a:lnTo>
                    <a:pt x="7091" y="466"/>
                  </a:lnTo>
                  <a:cubicBezTo>
                    <a:pt x="7091" y="723"/>
                    <a:pt x="6881" y="933"/>
                    <a:pt x="6624" y="933"/>
                  </a:cubicBezTo>
                  <a:lnTo>
                    <a:pt x="10" y="933"/>
                  </a:lnTo>
                  <a:cubicBezTo>
                    <a:pt x="7" y="933"/>
                    <a:pt x="4" y="933"/>
                    <a:pt x="0" y="933"/>
                  </a:cubicBezTo>
                  <a:cubicBezTo>
                    <a:pt x="119" y="813"/>
                    <a:pt x="192" y="648"/>
                    <a:pt x="192" y="466"/>
                  </a:cubicBezTo>
                  <a:cubicBezTo>
                    <a:pt x="192" y="284"/>
                    <a:pt x="119" y="120"/>
                    <a:pt x="0" y="0"/>
                  </a:cubicBezTo>
                  <a:cubicBezTo>
                    <a:pt x="4" y="0"/>
                    <a:pt x="7" y="0"/>
                    <a:pt x="10" y="0"/>
                  </a:cubicBezTo>
                  <a:close/>
                </a:path>
              </a:pathLst>
            </a:custGeom>
            <a:ln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5"/>
            <p:cNvSpPr>
              <a:spLocks noEditPoints="1"/>
            </p:cNvSpPr>
            <p:nvPr/>
          </p:nvSpPr>
          <p:spPr bwMode="auto">
            <a:xfrm>
              <a:off x="9853697" y="1070558"/>
              <a:ext cx="279250" cy="285899"/>
            </a:xfrm>
            <a:custGeom>
              <a:avLst/>
              <a:gdLst>
                <a:gd name="T0" fmla="*/ 224 w 411"/>
                <a:gd name="T1" fmla="*/ 346 h 411"/>
                <a:gd name="T2" fmla="*/ 193 w 411"/>
                <a:gd name="T3" fmla="*/ 320 h 411"/>
                <a:gd name="T4" fmla="*/ 272 w 411"/>
                <a:gd name="T5" fmla="*/ 227 h 411"/>
                <a:gd name="T6" fmla="*/ 67 w 411"/>
                <a:gd name="T7" fmla="*/ 227 h 411"/>
                <a:gd name="T8" fmla="*/ 67 w 411"/>
                <a:gd name="T9" fmla="*/ 183 h 411"/>
                <a:gd name="T10" fmla="*/ 272 w 411"/>
                <a:gd name="T11" fmla="*/ 183 h 411"/>
                <a:gd name="T12" fmla="*/ 193 w 411"/>
                <a:gd name="T13" fmla="*/ 91 h 411"/>
                <a:gd name="T14" fmla="*/ 224 w 411"/>
                <a:gd name="T15" fmla="*/ 64 h 411"/>
                <a:gd name="T16" fmla="*/ 345 w 411"/>
                <a:gd name="T17" fmla="*/ 205 h 411"/>
                <a:gd name="T18" fmla="*/ 224 w 411"/>
                <a:gd name="T19" fmla="*/ 346 h 411"/>
                <a:gd name="T20" fmla="*/ 206 w 411"/>
                <a:gd name="T21" fmla="*/ 0 h 411"/>
                <a:gd name="T22" fmla="*/ 411 w 411"/>
                <a:gd name="T23" fmla="*/ 205 h 411"/>
                <a:gd name="T24" fmla="*/ 206 w 411"/>
                <a:gd name="T25" fmla="*/ 411 h 411"/>
                <a:gd name="T26" fmla="*/ 0 w 411"/>
                <a:gd name="T27" fmla="*/ 205 h 411"/>
                <a:gd name="T28" fmla="*/ 206 w 411"/>
                <a:gd name="T29" fmla="*/ 0 h 411"/>
                <a:gd name="T30" fmla="*/ 206 w 411"/>
                <a:gd name="T31" fmla="*/ 26 h 411"/>
                <a:gd name="T32" fmla="*/ 385 w 411"/>
                <a:gd name="T33" fmla="*/ 205 h 411"/>
                <a:gd name="T34" fmla="*/ 206 w 411"/>
                <a:gd name="T35" fmla="*/ 385 h 411"/>
                <a:gd name="T36" fmla="*/ 27 w 411"/>
                <a:gd name="T37" fmla="*/ 205 h 411"/>
                <a:gd name="T38" fmla="*/ 206 w 411"/>
                <a:gd name="T39" fmla="*/ 26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1" h="411">
                  <a:moveTo>
                    <a:pt x="224" y="346"/>
                  </a:moveTo>
                  <a:lnTo>
                    <a:pt x="193" y="320"/>
                  </a:lnTo>
                  <a:lnTo>
                    <a:pt x="272" y="227"/>
                  </a:lnTo>
                  <a:lnTo>
                    <a:pt x="67" y="227"/>
                  </a:lnTo>
                  <a:lnTo>
                    <a:pt x="67" y="183"/>
                  </a:lnTo>
                  <a:lnTo>
                    <a:pt x="272" y="183"/>
                  </a:lnTo>
                  <a:lnTo>
                    <a:pt x="193" y="91"/>
                  </a:lnTo>
                  <a:lnTo>
                    <a:pt x="224" y="64"/>
                  </a:lnTo>
                  <a:lnTo>
                    <a:pt x="345" y="205"/>
                  </a:lnTo>
                  <a:lnTo>
                    <a:pt x="224" y="346"/>
                  </a:lnTo>
                  <a:close/>
                  <a:moveTo>
                    <a:pt x="206" y="0"/>
                  </a:moveTo>
                  <a:cubicBezTo>
                    <a:pt x="319" y="0"/>
                    <a:pt x="411" y="92"/>
                    <a:pt x="411" y="205"/>
                  </a:cubicBezTo>
                  <a:cubicBezTo>
                    <a:pt x="411" y="319"/>
                    <a:pt x="319" y="411"/>
                    <a:pt x="206" y="411"/>
                  </a:cubicBezTo>
                  <a:cubicBezTo>
                    <a:pt x="92" y="411"/>
                    <a:pt x="0" y="319"/>
                    <a:pt x="0" y="205"/>
                  </a:cubicBezTo>
                  <a:cubicBezTo>
                    <a:pt x="0" y="92"/>
                    <a:pt x="92" y="0"/>
                    <a:pt x="206" y="0"/>
                  </a:cubicBezTo>
                  <a:close/>
                  <a:moveTo>
                    <a:pt x="206" y="26"/>
                  </a:moveTo>
                  <a:cubicBezTo>
                    <a:pt x="305" y="26"/>
                    <a:pt x="385" y="106"/>
                    <a:pt x="385" y="205"/>
                  </a:cubicBezTo>
                  <a:cubicBezTo>
                    <a:pt x="385" y="304"/>
                    <a:pt x="305" y="385"/>
                    <a:pt x="206" y="385"/>
                  </a:cubicBezTo>
                  <a:cubicBezTo>
                    <a:pt x="107" y="385"/>
                    <a:pt x="27" y="304"/>
                    <a:pt x="27" y="205"/>
                  </a:cubicBezTo>
                  <a:cubicBezTo>
                    <a:pt x="27" y="106"/>
                    <a:pt x="107" y="26"/>
                    <a:pt x="206" y="26"/>
                  </a:cubicBezTo>
                  <a:close/>
                </a:path>
              </a:pathLst>
            </a:custGeom>
            <a:ln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4716016" y="2427734"/>
            <a:ext cx="4032448" cy="83098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ru-RU" altLang="zh-CN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Наличие ограниченного социального взаимодействия (общения) у старшего поколения</a:t>
            </a:r>
            <a:endParaRPr lang="ru-RU" altLang="zh-CN" sz="16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572000" y="3795886"/>
            <a:ext cx="4283968" cy="78481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ru-RU" altLang="zh-CN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Наличие более 500 граждан пожилого возраста, проживающих в Омском районе, на  стационарном обслуживании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427984" y="1275606"/>
            <a:ext cx="4464496" cy="78481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r>
              <a:rPr lang="ru-RU" altLang="zh-CN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Низкий уровень доступности к физиотерапии у граждан пожилого возраста, проживающих на территории Омского муниципального района</a:t>
            </a:r>
          </a:p>
        </p:txBody>
      </p:sp>
      <p:cxnSp>
        <p:nvCxnSpPr>
          <p:cNvPr id="59" name="Прямая со стрелкой 58"/>
          <p:cNvCxnSpPr/>
          <p:nvPr/>
        </p:nvCxnSpPr>
        <p:spPr>
          <a:xfrm flipV="1">
            <a:off x="3275856" y="1923678"/>
            <a:ext cx="576064" cy="864096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>
            <a:endCxn id="22" idx="2"/>
          </p:cNvCxnSpPr>
          <p:nvPr/>
        </p:nvCxnSpPr>
        <p:spPr>
          <a:xfrm>
            <a:off x="3275856" y="2787774"/>
            <a:ext cx="864096" cy="107547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>
            <a:endCxn id="23" idx="1"/>
          </p:cNvCxnSpPr>
          <p:nvPr/>
        </p:nvCxnSpPr>
        <p:spPr>
          <a:xfrm>
            <a:off x="3275856" y="2787774"/>
            <a:ext cx="721730" cy="1225809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 descr="Рисунок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97082">
            <a:off x="160369" y="-62190"/>
            <a:ext cx="2469934" cy="23812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5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098 0.28492 L -9.16428E-7 -1.30435E-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42" y="-142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5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098 0.28492 L -9.16428E-7 -1.30435E-6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42" y="-142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5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098 0.28492 L -9.16428E-7 -1.30435E-6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42" y="-142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50"/>
                            </p:stCondLst>
                            <p:childTnLst>
                              <p:par>
                                <p:cTn id="3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350"/>
                            </p:stCondLst>
                            <p:childTnLst>
                              <p:par>
                                <p:cTn id="4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650"/>
                            </p:stCondLst>
                            <p:childTnLst>
                              <p:par>
                                <p:cTn id="5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95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45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95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6" grpId="0"/>
      <p:bldP spid="27" grpId="0"/>
      <p:bldP spid="28" grpId="0"/>
      <p:bldP spid="48" grpId="0"/>
      <p:bldP spid="53" grpId="0"/>
      <p:bldP spid="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Пользователь\Desktop\1579207657_21-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691680" y="123478"/>
            <a:ext cx="6912768" cy="864096"/>
          </a:xfrm>
          <a:prstGeom prst="roundRect">
            <a:avLst/>
          </a:prstGeom>
          <a:solidFill>
            <a:srgbClr val="F3FFF3"/>
          </a:solidFill>
          <a:ln>
            <a:solidFill>
              <a:srgbClr val="E7FFE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Цель практики, </a:t>
            </a:r>
          </a:p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целевая аудитория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491630"/>
            <a:ext cx="374441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Целевая аудитория: </a:t>
            </a:r>
          </a:p>
          <a:p>
            <a:pPr algn="ctr"/>
            <a:r>
              <a:rPr lang="ru-RU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Малообеспеченные граждане пожилого возраста, проживающие в Омском муниципальном районе</a:t>
            </a:r>
            <a:endParaRPr lang="ru-RU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2051720" y="2787774"/>
            <a:ext cx="216024" cy="360040"/>
          </a:xfrm>
          <a:prstGeom prst="downArrow">
            <a:avLst/>
          </a:prstGeom>
          <a:solidFill>
            <a:schemeClr val="bg1"/>
          </a:solid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3075806"/>
            <a:ext cx="3240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Количество участников: </a:t>
            </a:r>
            <a:r>
              <a:rPr lang="ru-RU" sz="20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283 человека</a:t>
            </a:r>
            <a:endParaRPr lang="ru-RU" sz="20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8104" y="1563638"/>
            <a:ext cx="36358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</a:p>
          <a:p>
            <a:pPr algn="ctr"/>
            <a:r>
              <a:rPr lang="ru-RU" sz="2000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Повышение уровня качества жизни граждан старшего поколения путем комплексной системы реабилитации</a:t>
            </a:r>
            <a:endParaRPr lang="ru-RU" sz="2000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icon-team-removebg-previ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771800" y="3651870"/>
            <a:ext cx="4511464" cy="1347614"/>
          </a:xfrm>
          <a:prstGeom prst="rect">
            <a:avLst/>
          </a:prstGeom>
        </p:spPr>
      </p:pic>
      <p:sp>
        <p:nvSpPr>
          <p:cNvPr id="12" name="Нашивка 11"/>
          <p:cNvSpPr/>
          <p:nvPr/>
        </p:nvSpPr>
        <p:spPr>
          <a:xfrm>
            <a:off x="3995936" y="1995686"/>
            <a:ext cx="1656184" cy="936104"/>
          </a:xfrm>
          <a:prstGeom prst="chevron">
            <a:avLst/>
          </a:prstGeom>
          <a:ln w="28575">
            <a:solidFill>
              <a:srgbClr val="0000FF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Пользователь\Desktop\1579207657_21-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691680" y="123478"/>
            <a:ext cx="6912768" cy="864096"/>
          </a:xfrm>
          <a:prstGeom prst="roundRect">
            <a:avLst/>
          </a:prstGeom>
          <a:solidFill>
            <a:srgbClr val="F3FFF3"/>
          </a:solidFill>
          <a:ln>
            <a:solidFill>
              <a:srgbClr val="E7FFE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Краткое описание практики </a:t>
            </a:r>
          </a:p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«Спутники здоровья»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Скругленная соединительная линия 29"/>
          <p:cNvCxnSpPr/>
          <p:nvPr/>
        </p:nvCxnSpPr>
        <p:spPr>
          <a:xfrm>
            <a:off x="4067944" y="2859782"/>
            <a:ext cx="1080120" cy="12700"/>
          </a:xfrm>
          <a:prstGeom prst="curvedConnector3">
            <a:avLst>
              <a:gd name="adj1" fmla="val 50000"/>
            </a:avLst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Скругленная соединительная линия 37"/>
          <p:cNvCxnSpPr/>
          <p:nvPr/>
        </p:nvCxnSpPr>
        <p:spPr>
          <a:xfrm flipV="1">
            <a:off x="4067944" y="1851670"/>
            <a:ext cx="1080120" cy="936104"/>
          </a:xfrm>
          <a:prstGeom prst="curvedConnector3">
            <a:avLst>
              <a:gd name="adj1" fmla="val 50000"/>
            </a:avLst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альтернативный процесс 7"/>
          <p:cNvSpPr/>
          <p:nvPr/>
        </p:nvSpPr>
        <p:spPr>
          <a:xfrm>
            <a:off x="251520" y="1635646"/>
            <a:ext cx="3816424" cy="2520280"/>
          </a:xfrm>
          <a:prstGeom prst="flowChartAlternateProcess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"Спутники Здоровья" – это инновационная </a:t>
            </a:r>
            <a:r>
              <a:rPr lang="ru-RU" sz="1600" b="1" i="1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стационарозамещающая</a:t>
            </a:r>
            <a:r>
              <a:rPr lang="ru-RU" sz="1600" b="1" i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технология, направленная на создание долговременного ухода для граждан пожилого возраста, с целью укрепления здоровья, снижение инвалидности и хронических заболеваний</a:t>
            </a:r>
          </a:p>
        </p:txBody>
      </p:sp>
      <p:sp>
        <p:nvSpPr>
          <p:cNvPr id="23" name="CustomShape 12"/>
          <p:cNvSpPr/>
          <p:nvPr/>
        </p:nvSpPr>
        <p:spPr>
          <a:xfrm>
            <a:off x="5220072" y="1635646"/>
            <a:ext cx="3744416" cy="504056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66"/>
              </a:gs>
              <a:gs pos="17999">
                <a:srgbClr val="FFFF99"/>
              </a:gs>
              <a:gs pos="36000">
                <a:srgbClr val="FFCC00">
                  <a:alpha val="67000"/>
                </a:srgbClr>
              </a:gs>
              <a:gs pos="41000">
                <a:srgbClr val="FFC000">
                  <a:alpha val="73000"/>
                </a:srgbClr>
              </a:gs>
              <a:gs pos="82001">
                <a:srgbClr val="FFFF66"/>
              </a:gs>
              <a:gs pos="100000">
                <a:srgbClr val="FFC000">
                  <a:alpha val="78000"/>
                </a:srgbClr>
              </a:gs>
            </a:gsLst>
            <a:lin ang="5400000" scaled="0"/>
          </a:gradFill>
          <a:ln w="1908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pPr algn="ctr"/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Физическая реабилитация</a:t>
            </a:r>
            <a:endParaRPr lang="ru-RU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CustomShape 12"/>
          <p:cNvSpPr/>
          <p:nvPr/>
        </p:nvSpPr>
        <p:spPr>
          <a:xfrm>
            <a:off x="5220072" y="2571750"/>
            <a:ext cx="3744416" cy="504056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66"/>
              </a:gs>
              <a:gs pos="17999">
                <a:srgbClr val="FFFF99"/>
              </a:gs>
              <a:gs pos="36000">
                <a:srgbClr val="FFCC00">
                  <a:alpha val="67000"/>
                </a:srgbClr>
              </a:gs>
              <a:gs pos="41000">
                <a:srgbClr val="FFC000">
                  <a:alpha val="73000"/>
                </a:srgbClr>
              </a:gs>
              <a:gs pos="82001">
                <a:srgbClr val="FFFF66"/>
              </a:gs>
              <a:gs pos="100000">
                <a:srgbClr val="FFC000">
                  <a:alpha val="78000"/>
                </a:srgbClr>
              </a:gs>
            </a:gsLst>
            <a:lin ang="5400000" scaled="0"/>
          </a:gradFill>
          <a:ln w="1908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pPr algn="ctr"/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Ментальная реабилитация</a:t>
            </a:r>
            <a:endParaRPr lang="ru-RU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Скругленная соединительная линия 31"/>
          <p:cNvCxnSpPr/>
          <p:nvPr/>
        </p:nvCxnSpPr>
        <p:spPr>
          <a:xfrm>
            <a:off x="4067944" y="2931790"/>
            <a:ext cx="1080120" cy="936104"/>
          </a:xfrm>
          <a:prstGeom prst="curvedConnector3">
            <a:avLst>
              <a:gd name="adj1" fmla="val 50000"/>
            </a:avLst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ustomShape 12"/>
          <p:cNvSpPr/>
          <p:nvPr/>
        </p:nvSpPr>
        <p:spPr>
          <a:xfrm>
            <a:off x="5220072" y="3507854"/>
            <a:ext cx="3744416" cy="79208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66"/>
              </a:gs>
              <a:gs pos="17999">
                <a:srgbClr val="FFFF99"/>
              </a:gs>
              <a:gs pos="36000">
                <a:srgbClr val="FFCC00">
                  <a:alpha val="67000"/>
                </a:srgbClr>
              </a:gs>
              <a:gs pos="41000">
                <a:srgbClr val="FFC000">
                  <a:alpha val="73000"/>
                </a:srgbClr>
              </a:gs>
              <a:gs pos="82001">
                <a:srgbClr val="FFFF66"/>
              </a:gs>
              <a:gs pos="100000">
                <a:srgbClr val="FFC000">
                  <a:alpha val="78000"/>
                </a:srgbClr>
              </a:gs>
            </a:gsLst>
            <a:lin ang="5400000" scaled="0"/>
          </a:gradFill>
          <a:ln w="1908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pPr algn="ctr"/>
            <a:r>
              <a:rPr lang="ru-RU" sz="2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Культурно-досуговые</a:t>
            </a:r>
            <a:r>
              <a:rPr lang="ru-RU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мероприятия</a:t>
            </a:r>
            <a:endParaRPr lang="ru-RU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" name="Рисунок 34" descr="IMG_22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53607">
            <a:off x="77869" y="192224"/>
            <a:ext cx="2192348" cy="1421454"/>
          </a:xfrm>
          <a:prstGeom prst="rect">
            <a:avLst/>
          </a:prstGeom>
          <a:ln w="57150" cap="sq" cmpd="thickThin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6" name="Рисунок 35" descr="XXL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696862">
            <a:off x="2942127" y="3510391"/>
            <a:ext cx="2453854" cy="163590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88326">
            <a:off x="7264119" y="135599"/>
            <a:ext cx="2026244" cy="155448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3" descr="C:\Users\Пользователь\Desktop\1579207657_21-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CustomShape 6"/>
          <p:cNvSpPr/>
          <p:nvPr/>
        </p:nvSpPr>
        <p:spPr>
          <a:xfrm rot="16200000">
            <a:off x="4139952" y="3435846"/>
            <a:ext cx="810090" cy="162018"/>
          </a:xfrm>
          <a:custGeom>
            <a:avLst/>
            <a:gdLst/>
            <a:ahLst/>
            <a:cxnLst/>
            <a:rect l="l" t="t" r="r" b="b"/>
            <a:pathLst>
              <a:path w="514" h="76">
                <a:moveTo>
                  <a:pt x="16" y="34"/>
                </a:moveTo>
                <a:lnTo>
                  <a:pt x="16" y="42"/>
                </a:lnTo>
                <a:lnTo>
                  <a:pt x="0" y="42"/>
                </a:lnTo>
                <a:lnTo>
                  <a:pt x="0" y="34"/>
                </a:lnTo>
                <a:lnTo>
                  <a:pt x="16" y="34"/>
                </a:lnTo>
                <a:lnTo>
                  <a:pt x="16" y="34"/>
                </a:lnTo>
                <a:close/>
                <a:moveTo>
                  <a:pt x="476" y="8"/>
                </a:moveTo>
                <a:lnTo>
                  <a:pt x="476" y="8"/>
                </a:lnTo>
                <a:lnTo>
                  <a:pt x="475" y="8"/>
                </a:lnTo>
                <a:lnTo>
                  <a:pt x="475" y="8"/>
                </a:lnTo>
                <a:lnTo>
                  <a:pt x="475" y="8"/>
                </a:lnTo>
                <a:lnTo>
                  <a:pt x="475" y="8"/>
                </a:lnTo>
                <a:lnTo>
                  <a:pt x="475" y="8"/>
                </a:lnTo>
                <a:lnTo>
                  <a:pt x="475" y="8"/>
                </a:lnTo>
                <a:lnTo>
                  <a:pt x="474" y="8"/>
                </a:lnTo>
                <a:lnTo>
                  <a:pt x="474" y="8"/>
                </a:lnTo>
                <a:lnTo>
                  <a:pt x="474" y="8"/>
                </a:lnTo>
                <a:lnTo>
                  <a:pt x="474" y="8"/>
                </a:lnTo>
                <a:lnTo>
                  <a:pt x="474" y="8"/>
                </a:lnTo>
                <a:lnTo>
                  <a:pt x="474" y="8"/>
                </a:lnTo>
                <a:lnTo>
                  <a:pt x="473" y="8"/>
                </a:lnTo>
                <a:lnTo>
                  <a:pt x="473" y="8"/>
                </a:lnTo>
                <a:lnTo>
                  <a:pt x="473" y="8"/>
                </a:lnTo>
                <a:lnTo>
                  <a:pt x="473" y="8"/>
                </a:lnTo>
                <a:lnTo>
                  <a:pt x="473" y="8"/>
                </a:lnTo>
                <a:lnTo>
                  <a:pt x="473" y="8"/>
                </a:lnTo>
                <a:lnTo>
                  <a:pt x="472" y="8"/>
                </a:lnTo>
                <a:lnTo>
                  <a:pt x="472" y="8"/>
                </a:lnTo>
                <a:lnTo>
                  <a:pt x="472" y="8"/>
                </a:lnTo>
                <a:lnTo>
                  <a:pt x="472" y="8"/>
                </a:lnTo>
                <a:lnTo>
                  <a:pt x="472" y="8"/>
                </a:lnTo>
                <a:lnTo>
                  <a:pt x="472" y="9"/>
                </a:lnTo>
                <a:lnTo>
                  <a:pt x="471" y="9"/>
                </a:lnTo>
                <a:lnTo>
                  <a:pt x="471" y="9"/>
                </a:lnTo>
                <a:lnTo>
                  <a:pt x="471" y="9"/>
                </a:lnTo>
                <a:lnTo>
                  <a:pt x="471" y="9"/>
                </a:lnTo>
                <a:lnTo>
                  <a:pt x="471" y="9"/>
                </a:lnTo>
                <a:lnTo>
                  <a:pt x="471" y="9"/>
                </a:lnTo>
                <a:lnTo>
                  <a:pt x="470" y="9"/>
                </a:lnTo>
                <a:lnTo>
                  <a:pt x="470" y="9"/>
                </a:lnTo>
                <a:lnTo>
                  <a:pt x="470" y="9"/>
                </a:lnTo>
                <a:lnTo>
                  <a:pt x="470" y="9"/>
                </a:lnTo>
                <a:lnTo>
                  <a:pt x="470" y="9"/>
                </a:lnTo>
                <a:lnTo>
                  <a:pt x="470" y="9"/>
                </a:lnTo>
                <a:lnTo>
                  <a:pt x="470" y="9"/>
                </a:lnTo>
                <a:lnTo>
                  <a:pt x="469" y="9"/>
                </a:lnTo>
                <a:lnTo>
                  <a:pt x="469" y="9"/>
                </a:lnTo>
                <a:lnTo>
                  <a:pt x="469" y="9"/>
                </a:lnTo>
                <a:lnTo>
                  <a:pt x="469" y="9"/>
                </a:lnTo>
                <a:lnTo>
                  <a:pt x="469" y="9"/>
                </a:lnTo>
                <a:lnTo>
                  <a:pt x="469" y="9"/>
                </a:lnTo>
                <a:lnTo>
                  <a:pt x="467" y="9"/>
                </a:lnTo>
                <a:lnTo>
                  <a:pt x="467" y="9"/>
                </a:lnTo>
                <a:lnTo>
                  <a:pt x="467" y="9"/>
                </a:lnTo>
                <a:lnTo>
                  <a:pt x="467" y="9"/>
                </a:lnTo>
                <a:lnTo>
                  <a:pt x="467" y="9"/>
                </a:lnTo>
                <a:lnTo>
                  <a:pt x="467" y="9"/>
                </a:lnTo>
                <a:lnTo>
                  <a:pt x="467" y="10"/>
                </a:lnTo>
                <a:lnTo>
                  <a:pt x="466" y="10"/>
                </a:lnTo>
                <a:lnTo>
                  <a:pt x="466" y="10"/>
                </a:lnTo>
                <a:lnTo>
                  <a:pt x="466" y="10"/>
                </a:lnTo>
                <a:lnTo>
                  <a:pt x="466" y="10"/>
                </a:lnTo>
                <a:lnTo>
                  <a:pt x="466" y="10"/>
                </a:lnTo>
                <a:lnTo>
                  <a:pt x="466" y="10"/>
                </a:lnTo>
                <a:lnTo>
                  <a:pt x="465" y="10"/>
                </a:lnTo>
                <a:lnTo>
                  <a:pt x="465" y="10"/>
                </a:lnTo>
                <a:lnTo>
                  <a:pt x="465" y="10"/>
                </a:lnTo>
                <a:lnTo>
                  <a:pt x="465" y="10"/>
                </a:lnTo>
                <a:lnTo>
                  <a:pt x="465" y="10"/>
                </a:lnTo>
                <a:lnTo>
                  <a:pt x="465" y="10"/>
                </a:lnTo>
                <a:lnTo>
                  <a:pt x="465" y="10"/>
                </a:lnTo>
                <a:lnTo>
                  <a:pt x="464" y="10"/>
                </a:lnTo>
                <a:lnTo>
                  <a:pt x="464" y="10"/>
                </a:lnTo>
                <a:lnTo>
                  <a:pt x="464" y="10"/>
                </a:lnTo>
                <a:lnTo>
                  <a:pt x="464" y="11"/>
                </a:lnTo>
                <a:lnTo>
                  <a:pt x="464" y="11"/>
                </a:lnTo>
                <a:lnTo>
                  <a:pt x="464" y="11"/>
                </a:lnTo>
                <a:lnTo>
                  <a:pt x="464" y="11"/>
                </a:lnTo>
                <a:lnTo>
                  <a:pt x="463" y="11"/>
                </a:lnTo>
                <a:lnTo>
                  <a:pt x="463" y="11"/>
                </a:lnTo>
                <a:lnTo>
                  <a:pt x="463" y="11"/>
                </a:lnTo>
                <a:lnTo>
                  <a:pt x="463" y="11"/>
                </a:lnTo>
                <a:lnTo>
                  <a:pt x="463" y="11"/>
                </a:lnTo>
                <a:lnTo>
                  <a:pt x="463" y="11"/>
                </a:lnTo>
                <a:lnTo>
                  <a:pt x="463" y="11"/>
                </a:lnTo>
                <a:lnTo>
                  <a:pt x="462" y="11"/>
                </a:lnTo>
                <a:lnTo>
                  <a:pt x="462" y="11"/>
                </a:lnTo>
                <a:lnTo>
                  <a:pt x="462" y="11"/>
                </a:lnTo>
                <a:lnTo>
                  <a:pt x="462" y="12"/>
                </a:lnTo>
                <a:lnTo>
                  <a:pt x="462" y="12"/>
                </a:lnTo>
                <a:lnTo>
                  <a:pt x="462" y="12"/>
                </a:lnTo>
                <a:lnTo>
                  <a:pt x="462" y="12"/>
                </a:lnTo>
                <a:lnTo>
                  <a:pt x="461" y="12"/>
                </a:lnTo>
                <a:lnTo>
                  <a:pt x="461" y="12"/>
                </a:lnTo>
                <a:lnTo>
                  <a:pt x="461" y="12"/>
                </a:lnTo>
                <a:lnTo>
                  <a:pt x="461" y="12"/>
                </a:lnTo>
                <a:lnTo>
                  <a:pt x="461" y="12"/>
                </a:lnTo>
                <a:lnTo>
                  <a:pt x="461" y="12"/>
                </a:lnTo>
                <a:lnTo>
                  <a:pt x="461" y="12"/>
                </a:lnTo>
                <a:lnTo>
                  <a:pt x="459" y="12"/>
                </a:lnTo>
                <a:lnTo>
                  <a:pt x="459" y="14"/>
                </a:lnTo>
                <a:lnTo>
                  <a:pt x="459" y="14"/>
                </a:lnTo>
                <a:lnTo>
                  <a:pt x="459" y="14"/>
                </a:lnTo>
                <a:lnTo>
                  <a:pt x="459" y="14"/>
                </a:lnTo>
                <a:lnTo>
                  <a:pt x="459" y="14"/>
                </a:lnTo>
                <a:lnTo>
                  <a:pt x="459" y="14"/>
                </a:lnTo>
                <a:lnTo>
                  <a:pt x="459" y="14"/>
                </a:lnTo>
                <a:lnTo>
                  <a:pt x="458" y="14"/>
                </a:lnTo>
                <a:lnTo>
                  <a:pt x="458" y="14"/>
                </a:lnTo>
                <a:lnTo>
                  <a:pt x="458" y="14"/>
                </a:lnTo>
                <a:lnTo>
                  <a:pt x="458" y="14"/>
                </a:lnTo>
                <a:lnTo>
                  <a:pt x="458" y="15"/>
                </a:lnTo>
                <a:lnTo>
                  <a:pt x="458" y="15"/>
                </a:lnTo>
                <a:lnTo>
                  <a:pt x="458" y="15"/>
                </a:lnTo>
                <a:lnTo>
                  <a:pt x="458" y="15"/>
                </a:lnTo>
                <a:lnTo>
                  <a:pt x="457" y="15"/>
                </a:lnTo>
                <a:lnTo>
                  <a:pt x="457" y="15"/>
                </a:lnTo>
                <a:lnTo>
                  <a:pt x="457" y="15"/>
                </a:lnTo>
                <a:lnTo>
                  <a:pt x="457" y="15"/>
                </a:lnTo>
                <a:lnTo>
                  <a:pt x="457" y="15"/>
                </a:lnTo>
                <a:lnTo>
                  <a:pt x="457" y="15"/>
                </a:lnTo>
                <a:lnTo>
                  <a:pt x="457" y="16"/>
                </a:lnTo>
                <a:lnTo>
                  <a:pt x="457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8"/>
                </a:lnTo>
                <a:lnTo>
                  <a:pt x="454" y="18"/>
                </a:lnTo>
                <a:lnTo>
                  <a:pt x="454" y="18"/>
                </a:lnTo>
                <a:lnTo>
                  <a:pt x="454" y="18"/>
                </a:lnTo>
                <a:lnTo>
                  <a:pt x="454" y="18"/>
                </a:lnTo>
                <a:lnTo>
                  <a:pt x="454" y="18"/>
                </a:lnTo>
                <a:lnTo>
                  <a:pt x="454" y="18"/>
                </a:lnTo>
                <a:lnTo>
                  <a:pt x="454" y="18"/>
                </a:lnTo>
                <a:lnTo>
                  <a:pt x="454" y="19"/>
                </a:lnTo>
                <a:lnTo>
                  <a:pt x="454" y="19"/>
                </a:lnTo>
                <a:lnTo>
                  <a:pt x="453" y="19"/>
                </a:lnTo>
                <a:lnTo>
                  <a:pt x="453" y="19"/>
                </a:lnTo>
                <a:lnTo>
                  <a:pt x="453" y="19"/>
                </a:lnTo>
                <a:lnTo>
                  <a:pt x="453" y="19"/>
                </a:lnTo>
                <a:lnTo>
                  <a:pt x="453" y="19"/>
                </a:lnTo>
                <a:lnTo>
                  <a:pt x="453" y="19"/>
                </a:lnTo>
                <a:lnTo>
                  <a:pt x="453" y="20"/>
                </a:lnTo>
                <a:lnTo>
                  <a:pt x="453" y="20"/>
                </a:lnTo>
                <a:lnTo>
                  <a:pt x="453" y="20"/>
                </a:lnTo>
                <a:lnTo>
                  <a:pt x="453" y="20"/>
                </a:lnTo>
                <a:lnTo>
                  <a:pt x="452" y="20"/>
                </a:lnTo>
                <a:lnTo>
                  <a:pt x="452" y="20"/>
                </a:lnTo>
                <a:lnTo>
                  <a:pt x="452" y="20"/>
                </a:lnTo>
                <a:lnTo>
                  <a:pt x="452" y="20"/>
                </a:lnTo>
                <a:lnTo>
                  <a:pt x="452" y="21"/>
                </a:lnTo>
                <a:lnTo>
                  <a:pt x="452" y="21"/>
                </a:lnTo>
                <a:lnTo>
                  <a:pt x="452" y="21"/>
                </a:lnTo>
                <a:lnTo>
                  <a:pt x="452" y="21"/>
                </a:lnTo>
                <a:lnTo>
                  <a:pt x="452" y="21"/>
                </a:lnTo>
                <a:lnTo>
                  <a:pt x="452" y="21"/>
                </a:lnTo>
                <a:lnTo>
                  <a:pt x="452" y="21"/>
                </a:lnTo>
                <a:lnTo>
                  <a:pt x="452" y="21"/>
                </a:lnTo>
                <a:lnTo>
                  <a:pt x="450" y="23"/>
                </a:lnTo>
                <a:lnTo>
                  <a:pt x="450" y="23"/>
                </a:lnTo>
                <a:lnTo>
                  <a:pt x="450" y="23"/>
                </a:lnTo>
                <a:lnTo>
                  <a:pt x="450" y="23"/>
                </a:lnTo>
                <a:lnTo>
                  <a:pt x="450" y="23"/>
                </a:lnTo>
                <a:lnTo>
                  <a:pt x="450" y="23"/>
                </a:lnTo>
                <a:lnTo>
                  <a:pt x="450" y="23"/>
                </a:lnTo>
                <a:lnTo>
                  <a:pt x="450" y="24"/>
                </a:lnTo>
                <a:lnTo>
                  <a:pt x="450" y="24"/>
                </a:lnTo>
                <a:lnTo>
                  <a:pt x="450" y="24"/>
                </a:lnTo>
                <a:lnTo>
                  <a:pt x="450" y="24"/>
                </a:lnTo>
                <a:lnTo>
                  <a:pt x="450" y="24"/>
                </a:lnTo>
                <a:lnTo>
                  <a:pt x="449" y="24"/>
                </a:lnTo>
                <a:lnTo>
                  <a:pt x="449" y="24"/>
                </a:lnTo>
                <a:lnTo>
                  <a:pt x="449" y="25"/>
                </a:lnTo>
                <a:lnTo>
                  <a:pt x="449" y="25"/>
                </a:lnTo>
                <a:lnTo>
                  <a:pt x="449" y="25"/>
                </a:lnTo>
                <a:lnTo>
                  <a:pt x="449" y="25"/>
                </a:lnTo>
                <a:lnTo>
                  <a:pt x="449" y="25"/>
                </a:lnTo>
                <a:lnTo>
                  <a:pt x="449" y="25"/>
                </a:lnTo>
                <a:lnTo>
                  <a:pt x="449" y="25"/>
                </a:lnTo>
                <a:lnTo>
                  <a:pt x="449" y="26"/>
                </a:lnTo>
                <a:lnTo>
                  <a:pt x="449" y="26"/>
                </a:lnTo>
                <a:lnTo>
                  <a:pt x="449" y="26"/>
                </a:lnTo>
                <a:lnTo>
                  <a:pt x="449" y="26"/>
                </a:lnTo>
                <a:lnTo>
                  <a:pt x="449" y="26"/>
                </a:lnTo>
                <a:lnTo>
                  <a:pt x="449" y="26"/>
                </a:lnTo>
                <a:lnTo>
                  <a:pt x="448" y="26"/>
                </a:lnTo>
                <a:lnTo>
                  <a:pt x="448" y="27"/>
                </a:lnTo>
                <a:lnTo>
                  <a:pt x="448" y="27"/>
                </a:lnTo>
                <a:lnTo>
                  <a:pt x="448" y="27"/>
                </a:lnTo>
                <a:lnTo>
                  <a:pt x="448" y="27"/>
                </a:lnTo>
                <a:lnTo>
                  <a:pt x="448" y="27"/>
                </a:lnTo>
                <a:lnTo>
                  <a:pt x="448" y="27"/>
                </a:lnTo>
                <a:lnTo>
                  <a:pt x="448" y="27"/>
                </a:lnTo>
                <a:lnTo>
                  <a:pt x="448" y="28"/>
                </a:lnTo>
                <a:lnTo>
                  <a:pt x="448" y="28"/>
                </a:lnTo>
                <a:lnTo>
                  <a:pt x="448" y="28"/>
                </a:lnTo>
                <a:lnTo>
                  <a:pt x="448" y="28"/>
                </a:lnTo>
                <a:lnTo>
                  <a:pt x="448" y="28"/>
                </a:lnTo>
                <a:lnTo>
                  <a:pt x="448" y="28"/>
                </a:lnTo>
                <a:lnTo>
                  <a:pt x="448" y="29"/>
                </a:lnTo>
                <a:lnTo>
                  <a:pt x="448" y="29"/>
                </a:lnTo>
                <a:lnTo>
                  <a:pt x="448" y="29"/>
                </a:lnTo>
                <a:lnTo>
                  <a:pt x="448" y="29"/>
                </a:lnTo>
                <a:lnTo>
                  <a:pt x="447" y="29"/>
                </a:lnTo>
                <a:lnTo>
                  <a:pt x="447" y="29"/>
                </a:lnTo>
                <a:lnTo>
                  <a:pt x="447" y="30"/>
                </a:lnTo>
                <a:lnTo>
                  <a:pt x="447" y="30"/>
                </a:lnTo>
                <a:lnTo>
                  <a:pt x="447" y="30"/>
                </a:lnTo>
                <a:lnTo>
                  <a:pt x="447" y="30"/>
                </a:lnTo>
                <a:lnTo>
                  <a:pt x="447" y="30"/>
                </a:lnTo>
                <a:lnTo>
                  <a:pt x="447" y="30"/>
                </a:lnTo>
                <a:lnTo>
                  <a:pt x="447" y="30"/>
                </a:lnTo>
                <a:lnTo>
                  <a:pt x="447" y="32"/>
                </a:lnTo>
                <a:lnTo>
                  <a:pt x="447" y="32"/>
                </a:lnTo>
                <a:lnTo>
                  <a:pt x="447" y="32"/>
                </a:lnTo>
                <a:lnTo>
                  <a:pt x="447" y="32"/>
                </a:lnTo>
                <a:lnTo>
                  <a:pt x="447" y="32"/>
                </a:lnTo>
                <a:lnTo>
                  <a:pt x="447" y="32"/>
                </a:lnTo>
                <a:lnTo>
                  <a:pt x="447" y="33"/>
                </a:lnTo>
                <a:lnTo>
                  <a:pt x="447" y="33"/>
                </a:lnTo>
                <a:lnTo>
                  <a:pt x="447" y="33"/>
                </a:lnTo>
                <a:lnTo>
                  <a:pt x="447" y="33"/>
                </a:lnTo>
                <a:lnTo>
                  <a:pt x="447" y="33"/>
                </a:lnTo>
                <a:lnTo>
                  <a:pt x="447" y="33"/>
                </a:lnTo>
                <a:lnTo>
                  <a:pt x="447" y="34"/>
                </a:lnTo>
                <a:lnTo>
                  <a:pt x="447" y="34"/>
                </a:lnTo>
                <a:lnTo>
                  <a:pt x="447" y="34"/>
                </a:lnTo>
                <a:lnTo>
                  <a:pt x="447" y="34"/>
                </a:lnTo>
                <a:lnTo>
                  <a:pt x="447" y="34"/>
                </a:lnTo>
                <a:lnTo>
                  <a:pt x="447" y="34"/>
                </a:lnTo>
                <a:lnTo>
                  <a:pt x="447" y="35"/>
                </a:lnTo>
                <a:lnTo>
                  <a:pt x="447" y="35"/>
                </a:lnTo>
                <a:lnTo>
                  <a:pt x="447" y="35"/>
                </a:lnTo>
                <a:lnTo>
                  <a:pt x="447" y="35"/>
                </a:lnTo>
                <a:lnTo>
                  <a:pt x="447" y="35"/>
                </a:lnTo>
                <a:lnTo>
                  <a:pt x="447" y="35"/>
                </a:lnTo>
                <a:lnTo>
                  <a:pt x="447" y="36"/>
                </a:lnTo>
                <a:lnTo>
                  <a:pt x="446" y="36"/>
                </a:lnTo>
                <a:lnTo>
                  <a:pt x="446" y="36"/>
                </a:lnTo>
                <a:lnTo>
                  <a:pt x="446" y="36"/>
                </a:lnTo>
                <a:lnTo>
                  <a:pt x="446" y="36"/>
                </a:lnTo>
                <a:lnTo>
                  <a:pt x="446" y="36"/>
                </a:lnTo>
                <a:lnTo>
                  <a:pt x="446" y="37"/>
                </a:lnTo>
                <a:lnTo>
                  <a:pt x="446" y="37"/>
                </a:lnTo>
                <a:lnTo>
                  <a:pt x="446" y="37"/>
                </a:lnTo>
                <a:lnTo>
                  <a:pt x="446" y="37"/>
                </a:lnTo>
                <a:lnTo>
                  <a:pt x="446" y="37"/>
                </a:lnTo>
                <a:lnTo>
                  <a:pt x="446" y="37"/>
                </a:lnTo>
                <a:lnTo>
                  <a:pt x="446" y="38"/>
                </a:lnTo>
                <a:lnTo>
                  <a:pt x="446" y="38"/>
                </a:lnTo>
                <a:lnTo>
                  <a:pt x="446" y="38"/>
                </a:lnTo>
                <a:lnTo>
                  <a:pt x="446" y="38"/>
                </a:lnTo>
                <a:lnTo>
                  <a:pt x="446" y="38"/>
                </a:lnTo>
                <a:lnTo>
                  <a:pt x="446" y="38"/>
                </a:lnTo>
                <a:lnTo>
                  <a:pt x="446" y="39"/>
                </a:lnTo>
                <a:lnTo>
                  <a:pt x="446" y="39"/>
                </a:lnTo>
                <a:lnTo>
                  <a:pt x="446" y="39"/>
                </a:lnTo>
                <a:lnTo>
                  <a:pt x="446" y="39"/>
                </a:lnTo>
                <a:lnTo>
                  <a:pt x="446" y="39"/>
                </a:lnTo>
                <a:lnTo>
                  <a:pt x="446" y="39"/>
                </a:lnTo>
                <a:lnTo>
                  <a:pt x="447" y="41"/>
                </a:lnTo>
                <a:lnTo>
                  <a:pt x="447" y="41"/>
                </a:lnTo>
                <a:lnTo>
                  <a:pt x="447" y="41"/>
                </a:lnTo>
                <a:lnTo>
                  <a:pt x="447" y="41"/>
                </a:lnTo>
                <a:lnTo>
                  <a:pt x="447" y="41"/>
                </a:lnTo>
                <a:lnTo>
                  <a:pt x="447" y="41"/>
                </a:lnTo>
                <a:lnTo>
                  <a:pt x="447" y="42"/>
                </a:lnTo>
                <a:lnTo>
                  <a:pt x="447" y="42"/>
                </a:lnTo>
                <a:lnTo>
                  <a:pt x="447" y="42"/>
                </a:lnTo>
                <a:lnTo>
                  <a:pt x="447" y="42"/>
                </a:lnTo>
                <a:lnTo>
                  <a:pt x="447" y="42"/>
                </a:lnTo>
                <a:lnTo>
                  <a:pt x="447" y="42"/>
                </a:lnTo>
                <a:lnTo>
                  <a:pt x="447" y="43"/>
                </a:lnTo>
                <a:lnTo>
                  <a:pt x="447" y="43"/>
                </a:lnTo>
                <a:lnTo>
                  <a:pt x="447" y="43"/>
                </a:lnTo>
                <a:lnTo>
                  <a:pt x="447" y="43"/>
                </a:lnTo>
                <a:lnTo>
                  <a:pt x="447" y="43"/>
                </a:lnTo>
                <a:lnTo>
                  <a:pt x="447" y="43"/>
                </a:lnTo>
                <a:lnTo>
                  <a:pt x="447" y="44"/>
                </a:lnTo>
                <a:lnTo>
                  <a:pt x="447" y="44"/>
                </a:lnTo>
                <a:lnTo>
                  <a:pt x="447" y="44"/>
                </a:lnTo>
                <a:lnTo>
                  <a:pt x="447" y="44"/>
                </a:lnTo>
                <a:lnTo>
                  <a:pt x="447" y="44"/>
                </a:lnTo>
                <a:lnTo>
                  <a:pt x="447" y="44"/>
                </a:lnTo>
                <a:lnTo>
                  <a:pt x="447" y="44"/>
                </a:lnTo>
                <a:lnTo>
                  <a:pt x="447" y="45"/>
                </a:lnTo>
                <a:lnTo>
                  <a:pt x="447" y="45"/>
                </a:lnTo>
                <a:lnTo>
                  <a:pt x="447" y="45"/>
                </a:lnTo>
                <a:lnTo>
                  <a:pt x="447" y="45"/>
                </a:lnTo>
                <a:lnTo>
                  <a:pt x="447" y="45"/>
                </a:lnTo>
                <a:lnTo>
                  <a:pt x="447" y="45"/>
                </a:lnTo>
                <a:lnTo>
                  <a:pt x="447" y="46"/>
                </a:lnTo>
                <a:lnTo>
                  <a:pt x="447" y="46"/>
                </a:lnTo>
                <a:lnTo>
                  <a:pt x="447" y="46"/>
                </a:lnTo>
                <a:lnTo>
                  <a:pt x="448" y="46"/>
                </a:lnTo>
                <a:lnTo>
                  <a:pt x="448" y="46"/>
                </a:lnTo>
                <a:lnTo>
                  <a:pt x="448" y="46"/>
                </a:lnTo>
                <a:lnTo>
                  <a:pt x="448" y="47"/>
                </a:lnTo>
                <a:lnTo>
                  <a:pt x="448" y="47"/>
                </a:lnTo>
                <a:lnTo>
                  <a:pt x="448" y="47"/>
                </a:lnTo>
                <a:lnTo>
                  <a:pt x="448" y="47"/>
                </a:lnTo>
                <a:lnTo>
                  <a:pt x="448" y="47"/>
                </a:lnTo>
                <a:lnTo>
                  <a:pt x="448" y="47"/>
                </a:lnTo>
                <a:lnTo>
                  <a:pt x="448" y="47"/>
                </a:lnTo>
                <a:lnTo>
                  <a:pt x="448" y="48"/>
                </a:lnTo>
                <a:lnTo>
                  <a:pt x="448" y="48"/>
                </a:lnTo>
                <a:lnTo>
                  <a:pt x="448" y="48"/>
                </a:lnTo>
                <a:lnTo>
                  <a:pt x="448" y="48"/>
                </a:lnTo>
                <a:lnTo>
                  <a:pt x="448" y="48"/>
                </a:lnTo>
                <a:lnTo>
                  <a:pt x="448" y="48"/>
                </a:lnTo>
                <a:lnTo>
                  <a:pt x="448" y="48"/>
                </a:lnTo>
                <a:lnTo>
                  <a:pt x="448" y="50"/>
                </a:lnTo>
                <a:lnTo>
                  <a:pt x="449" y="50"/>
                </a:lnTo>
                <a:lnTo>
                  <a:pt x="449" y="50"/>
                </a:lnTo>
                <a:lnTo>
                  <a:pt x="449" y="50"/>
                </a:lnTo>
                <a:lnTo>
                  <a:pt x="449" y="50"/>
                </a:lnTo>
                <a:lnTo>
                  <a:pt x="449" y="50"/>
                </a:lnTo>
                <a:lnTo>
                  <a:pt x="449" y="51"/>
                </a:lnTo>
                <a:lnTo>
                  <a:pt x="449" y="51"/>
                </a:lnTo>
                <a:lnTo>
                  <a:pt x="449" y="51"/>
                </a:lnTo>
                <a:lnTo>
                  <a:pt x="449" y="51"/>
                </a:lnTo>
                <a:lnTo>
                  <a:pt x="449" y="51"/>
                </a:lnTo>
                <a:lnTo>
                  <a:pt x="449" y="51"/>
                </a:lnTo>
                <a:lnTo>
                  <a:pt x="449" y="51"/>
                </a:lnTo>
                <a:lnTo>
                  <a:pt x="449" y="52"/>
                </a:lnTo>
                <a:lnTo>
                  <a:pt x="449" y="52"/>
                </a:lnTo>
                <a:lnTo>
                  <a:pt x="449" y="52"/>
                </a:lnTo>
                <a:lnTo>
                  <a:pt x="450" y="52"/>
                </a:lnTo>
                <a:lnTo>
                  <a:pt x="450" y="52"/>
                </a:lnTo>
                <a:lnTo>
                  <a:pt x="450" y="52"/>
                </a:lnTo>
                <a:lnTo>
                  <a:pt x="450" y="52"/>
                </a:lnTo>
                <a:lnTo>
                  <a:pt x="450" y="53"/>
                </a:lnTo>
                <a:lnTo>
                  <a:pt x="450" y="53"/>
                </a:lnTo>
                <a:lnTo>
                  <a:pt x="450" y="53"/>
                </a:lnTo>
                <a:lnTo>
                  <a:pt x="450" y="53"/>
                </a:lnTo>
                <a:lnTo>
                  <a:pt x="450" y="53"/>
                </a:lnTo>
                <a:lnTo>
                  <a:pt x="450" y="53"/>
                </a:lnTo>
                <a:lnTo>
                  <a:pt x="450" y="53"/>
                </a:lnTo>
                <a:lnTo>
                  <a:pt x="450" y="53"/>
                </a:lnTo>
                <a:lnTo>
                  <a:pt x="452" y="54"/>
                </a:lnTo>
                <a:lnTo>
                  <a:pt x="452" y="54"/>
                </a:lnTo>
                <a:lnTo>
                  <a:pt x="452" y="54"/>
                </a:lnTo>
                <a:lnTo>
                  <a:pt x="452" y="54"/>
                </a:lnTo>
                <a:lnTo>
                  <a:pt x="452" y="54"/>
                </a:lnTo>
                <a:lnTo>
                  <a:pt x="452" y="54"/>
                </a:lnTo>
                <a:lnTo>
                  <a:pt x="452" y="54"/>
                </a:lnTo>
                <a:lnTo>
                  <a:pt x="452" y="55"/>
                </a:lnTo>
                <a:lnTo>
                  <a:pt x="452" y="55"/>
                </a:lnTo>
                <a:lnTo>
                  <a:pt x="452" y="55"/>
                </a:lnTo>
                <a:lnTo>
                  <a:pt x="452" y="55"/>
                </a:lnTo>
                <a:lnTo>
                  <a:pt x="452" y="55"/>
                </a:lnTo>
                <a:lnTo>
                  <a:pt x="453" y="55"/>
                </a:lnTo>
                <a:lnTo>
                  <a:pt x="453" y="55"/>
                </a:lnTo>
                <a:lnTo>
                  <a:pt x="453" y="55"/>
                </a:lnTo>
                <a:lnTo>
                  <a:pt x="453" y="56"/>
                </a:lnTo>
                <a:lnTo>
                  <a:pt x="453" y="56"/>
                </a:lnTo>
                <a:lnTo>
                  <a:pt x="453" y="56"/>
                </a:lnTo>
                <a:lnTo>
                  <a:pt x="453" y="56"/>
                </a:lnTo>
                <a:lnTo>
                  <a:pt x="453" y="56"/>
                </a:lnTo>
                <a:lnTo>
                  <a:pt x="453" y="56"/>
                </a:lnTo>
                <a:lnTo>
                  <a:pt x="453" y="56"/>
                </a:lnTo>
                <a:lnTo>
                  <a:pt x="454" y="56"/>
                </a:lnTo>
                <a:lnTo>
                  <a:pt x="454" y="57"/>
                </a:lnTo>
                <a:lnTo>
                  <a:pt x="454" y="57"/>
                </a:lnTo>
                <a:lnTo>
                  <a:pt x="454" y="57"/>
                </a:lnTo>
                <a:lnTo>
                  <a:pt x="454" y="57"/>
                </a:lnTo>
                <a:lnTo>
                  <a:pt x="454" y="57"/>
                </a:lnTo>
                <a:lnTo>
                  <a:pt x="454" y="57"/>
                </a:lnTo>
                <a:lnTo>
                  <a:pt x="454" y="57"/>
                </a:lnTo>
                <a:lnTo>
                  <a:pt x="454" y="57"/>
                </a:lnTo>
                <a:lnTo>
                  <a:pt x="455" y="57"/>
                </a:lnTo>
                <a:lnTo>
                  <a:pt x="455" y="59"/>
                </a:lnTo>
                <a:lnTo>
                  <a:pt x="455" y="59"/>
                </a:lnTo>
                <a:lnTo>
                  <a:pt x="455" y="59"/>
                </a:lnTo>
                <a:lnTo>
                  <a:pt x="455" y="59"/>
                </a:lnTo>
                <a:lnTo>
                  <a:pt x="455" y="59"/>
                </a:lnTo>
                <a:lnTo>
                  <a:pt x="455" y="59"/>
                </a:lnTo>
                <a:lnTo>
                  <a:pt x="455" y="59"/>
                </a:lnTo>
                <a:lnTo>
                  <a:pt x="455" y="59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7" y="60"/>
                </a:lnTo>
                <a:lnTo>
                  <a:pt x="457" y="61"/>
                </a:lnTo>
                <a:lnTo>
                  <a:pt x="457" y="61"/>
                </a:lnTo>
                <a:lnTo>
                  <a:pt x="457" y="61"/>
                </a:lnTo>
                <a:lnTo>
                  <a:pt x="457" y="61"/>
                </a:lnTo>
                <a:lnTo>
                  <a:pt x="457" y="61"/>
                </a:lnTo>
                <a:lnTo>
                  <a:pt x="457" y="61"/>
                </a:lnTo>
                <a:lnTo>
                  <a:pt x="457" y="61"/>
                </a:lnTo>
                <a:lnTo>
                  <a:pt x="458" y="61"/>
                </a:lnTo>
                <a:lnTo>
                  <a:pt x="458" y="61"/>
                </a:lnTo>
                <a:lnTo>
                  <a:pt x="458" y="61"/>
                </a:lnTo>
                <a:lnTo>
                  <a:pt x="458" y="62"/>
                </a:lnTo>
                <a:lnTo>
                  <a:pt x="458" y="62"/>
                </a:lnTo>
                <a:lnTo>
                  <a:pt x="458" y="62"/>
                </a:lnTo>
                <a:lnTo>
                  <a:pt x="458" y="62"/>
                </a:lnTo>
                <a:lnTo>
                  <a:pt x="458" y="62"/>
                </a:lnTo>
                <a:lnTo>
                  <a:pt x="459" y="62"/>
                </a:lnTo>
                <a:lnTo>
                  <a:pt x="459" y="62"/>
                </a:lnTo>
                <a:lnTo>
                  <a:pt x="459" y="62"/>
                </a:lnTo>
                <a:lnTo>
                  <a:pt x="459" y="62"/>
                </a:lnTo>
                <a:lnTo>
                  <a:pt x="459" y="62"/>
                </a:lnTo>
                <a:lnTo>
                  <a:pt x="459" y="62"/>
                </a:lnTo>
                <a:lnTo>
                  <a:pt x="459" y="63"/>
                </a:lnTo>
                <a:lnTo>
                  <a:pt x="459" y="63"/>
                </a:lnTo>
                <a:lnTo>
                  <a:pt x="461" y="63"/>
                </a:lnTo>
                <a:lnTo>
                  <a:pt x="461" y="63"/>
                </a:lnTo>
                <a:lnTo>
                  <a:pt x="461" y="63"/>
                </a:lnTo>
                <a:lnTo>
                  <a:pt x="461" y="63"/>
                </a:lnTo>
                <a:lnTo>
                  <a:pt x="461" y="63"/>
                </a:lnTo>
                <a:lnTo>
                  <a:pt x="461" y="63"/>
                </a:lnTo>
                <a:lnTo>
                  <a:pt x="461" y="63"/>
                </a:lnTo>
                <a:lnTo>
                  <a:pt x="462" y="63"/>
                </a:lnTo>
                <a:lnTo>
                  <a:pt x="462" y="63"/>
                </a:lnTo>
                <a:lnTo>
                  <a:pt x="462" y="63"/>
                </a:lnTo>
                <a:lnTo>
                  <a:pt x="462" y="64"/>
                </a:lnTo>
                <a:lnTo>
                  <a:pt x="462" y="64"/>
                </a:lnTo>
                <a:lnTo>
                  <a:pt x="462" y="64"/>
                </a:lnTo>
                <a:lnTo>
                  <a:pt x="462" y="64"/>
                </a:lnTo>
                <a:lnTo>
                  <a:pt x="463" y="64"/>
                </a:lnTo>
                <a:lnTo>
                  <a:pt x="463" y="64"/>
                </a:lnTo>
                <a:lnTo>
                  <a:pt x="463" y="64"/>
                </a:lnTo>
                <a:lnTo>
                  <a:pt x="463" y="64"/>
                </a:lnTo>
                <a:lnTo>
                  <a:pt x="463" y="64"/>
                </a:lnTo>
                <a:lnTo>
                  <a:pt x="463" y="64"/>
                </a:lnTo>
                <a:lnTo>
                  <a:pt x="463" y="64"/>
                </a:lnTo>
                <a:lnTo>
                  <a:pt x="464" y="64"/>
                </a:lnTo>
                <a:lnTo>
                  <a:pt x="464" y="64"/>
                </a:lnTo>
                <a:lnTo>
                  <a:pt x="464" y="65"/>
                </a:lnTo>
                <a:lnTo>
                  <a:pt x="464" y="65"/>
                </a:lnTo>
                <a:lnTo>
                  <a:pt x="464" y="65"/>
                </a:lnTo>
                <a:lnTo>
                  <a:pt x="464" y="65"/>
                </a:lnTo>
                <a:lnTo>
                  <a:pt x="464" y="65"/>
                </a:lnTo>
                <a:lnTo>
                  <a:pt x="465" y="65"/>
                </a:lnTo>
                <a:lnTo>
                  <a:pt x="465" y="65"/>
                </a:lnTo>
                <a:lnTo>
                  <a:pt x="465" y="65"/>
                </a:lnTo>
                <a:lnTo>
                  <a:pt x="465" y="65"/>
                </a:lnTo>
                <a:lnTo>
                  <a:pt x="465" y="65"/>
                </a:lnTo>
                <a:lnTo>
                  <a:pt x="465" y="65"/>
                </a:lnTo>
                <a:lnTo>
                  <a:pt x="465" y="65"/>
                </a:lnTo>
                <a:lnTo>
                  <a:pt x="466" y="65"/>
                </a:lnTo>
                <a:lnTo>
                  <a:pt x="466" y="65"/>
                </a:lnTo>
                <a:lnTo>
                  <a:pt x="466" y="65"/>
                </a:lnTo>
                <a:lnTo>
                  <a:pt x="466" y="65"/>
                </a:lnTo>
                <a:lnTo>
                  <a:pt x="466" y="65"/>
                </a:lnTo>
                <a:lnTo>
                  <a:pt x="466" y="66"/>
                </a:lnTo>
                <a:lnTo>
                  <a:pt x="467" y="66"/>
                </a:lnTo>
                <a:lnTo>
                  <a:pt x="467" y="66"/>
                </a:lnTo>
                <a:lnTo>
                  <a:pt x="467" y="66"/>
                </a:lnTo>
                <a:lnTo>
                  <a:pt x="467" y="66"/>
                </a:lnTo>
                <a:lnTo>
                  <a:pt x="467" y="66"/>
                </a:lnTo>
                <a:lnTo>
                  <a:pt x="467" y="66"/>
                </a:lnTo>
                <a:lnTo>
                  <a:pt x="467" y="66"/>
                </a:lnTo>
                <a:lnTo>
                  <a:pt x="469" y="66"/>
                </a:lnTo>
                <a:lnTo>
                  <a:pt x="469" y="66"/>
                </a:lnTo>
                <a:lnTo>
                  <a:pt x="469" y="66"/>
                </a:lnTo>
                <a:lnTo>
                  <a:pt x="469" y="66"/>
                </a:lnTo>
                <a:lnTo>
                  <a:pt x="469" y="66"/>
                </a:lnTo>
                <a:lnTo>
                  <a:pt x="469" y="66"/>
                </a:lnTo>
                <a:lnTo>
                  <a:pt x="470" y="66"/>
                </a:lnTo>
                <a:lnTo>
                  <a:pt x="470" y="66"/>
                </a:lnTo>
                <a:lnTo>
                  <a:pt x="470" y="66"/>
                </a:lnTo>
                <a:lnTo>
                  <a:pt x="470" y="66"/>
                </a:lnTo>
                <a:lnTo>
                  <a:pt x="470" y="66"/>
                </a:lnTo>
                <a:lnTo>
                  <a:pt x="470" y="66"/>
                </a:lnTo>
                <a:lnTo>
                  <a:pt x="470" y="66"/>
                </a:lnTo>
                <a:lnTo>
                  <a:pt x="471" y="66"/>
                </a:lnTo>
                <a:lnTo>
                  <a:pt x="471" y="66"/>
                </a:lnTo>
                <a:lnTo>
                  <a:pt x="471" y="66"/>
                </a:lnTo>
                <a:lnTo>
                  <a:pt x="471" y="68"/>
                </a:lnTo>
                <a:lnTo>
                  <a:pt x="471" y="68"/>
                </a:lnTo>
                <a:lnTo>
                  <a:pt x="471" y="68"/>
                </a:lnTo>
                <a:lnTo>
                  <a:pt x="472" y="68"/>
                </a:lnTo>
                <a:lnTo>
                  <a:pt x="472" y="68"/>
                </a:lnTo>
                <a:lnTo>
                  <a:pt x="472" y="68"/>
                </a:lnTo>
                <a:lnTo>
                  <a:pt x="472" y="68"/>
                </a:lnTo>
                <a:lnTo>
                  <a:pt x="472" y="68"/>
                </a:lnTo>
                <a:lnTo>
                  <a:pt x="472" y="68"/>
                </a:lnTo>
                <a:lnTo>
                  <a:pt x="473" y="68"/>
                </a:lnTo>
                <a:lnTo>
                  <a:pt x="473" y="68"/>
                </a:lnTo>
                <a:lnTo>
                  <a:pt x="473" y="68"/>
                </a:lnTo>
                <a:lnTo>
                  <a:pt x="473" y="68"/>
                </a:lnTo>
                <a:lnTo>
                  <a:pt x="473" y="68"/>
                </a:lnTo>
                <a:lnTo>
                  <a:pt x="473" y="68"/>
                </a:lnTo>
                <a:lnTo>
                  <a:pt x="474" y="68"/>
                </a:lnTo>
                <a:lnTo>
                  <a:pt x="474" y="68"/>
                </a:lnTo>
                <a:lnTo>
                  <a:pt x="474" y="68"/>
                </a:lnTo>
                <a:lnTo>
                  <a:pt x="474" y="68"/>
                </a:lnTo>
                <a:lnTo>
                  <a:pt x="474" y="68"/>
                </a:lnTo>
                <a:lnTo>
                  <a:pt x="474" y="68"/>
                </a:lnTo>
                <a:lnTo>
                  <a:pt x="475" y="68"/>
                </a:lnTo>
                <a:lnTo>
                  <a:pt x="475" y="68"/>
                </a:lnTo>
                <a:lnTo>
                  <a:pt x="475" y="68"/>
                </a:lnTo>
                <a:lnTo>
                  <a:pt x="475" y="68"/>
                </a:lnTo>
                <a:lnTo>
                  <a:pt x="475" y="68"/>
                </a:lnTo>
                <a:lnTo>
                  <a:pt x="475" y="68"/>
                </a:lnTo>
                <a:lnTo>
                  <a:pt x="476" y="68"/>
                </a:lnTo>
                <a:lnTo>
                  <a:pt x="476" y="68"/>
                </a:lnTo>
                <a:lnTo>
                  <a:pt x="476" y="68"/>
                </a:lnTo>
                <a:lnTo>
                  <a:pt x="476" y="68"/>
                </a:lnTo>
                <a:lnTo>
                  <a:pt x="476" y="68"/>
                </a:lnTo>
                <a:lnTo>
                  <a:pt x="476" y="68"/>
                </a:lnTo>
                <a:lnTo>
                  <a:pt x="478" y="68"/>
                </a:lnTo>
                <a:lnTo>
                  <a:pt x="478" y="68"/>
                </a:lnTo>
                <a:lnTo>
                  <a:pt x="478" y="68"/>
                </a:lnTo>
                <a:lnTo>
                  <a:pt x="478" y="68"/>
                </a:lnTo>
                <a:lnTo>
                  <a:pt x="478" y="68"/>
                </a:lnTo>
                <a:lnTo>
                  <a:pt x="478" y="68"/>
                </a:lnTo>
                <a:lnTo>
                  <a:pt x="479" y="68"/>
                </a:lnTo>
                <a:lnTo>
                  <a:pt x="479" y="68"/>
                </a:lnTo>
                <a:lnTo>
                  <a:pt x="479" y="68"/>
                </a:lnTo>
                <a:lnTo>
                  <a:pt x="479" y="68"/>
                </a:lnTo>
                <a:lnTo>
                  <a:pt x="479" y="68"/>
                </a:lnTo>
                <a:lnTo>
                  <a:pt x="479" y="68"/>
                </a:lnTo>
                <a:lnTo>
                  <a:pt x="480" y="68"/>
                </a:lnTo>
                <a:lnTo>
                  <a:pt x="480" y="68"/>
                </a:lnTo>
                <a:lnTo>
                  <a:pt x="480" y="68"/>
                </a:lnTo>
                <a:lnTo>
                  <a:pt x="480" y="68"/>
                </a:lnTo>
                <a:lnTo>
                  <a:pt x="480" y="68"/>
                </a:lnTo>
                <a:lnTo>
                  <a:pt x="480" y="68"/>
                </a:lnTo>
                <a:lnTo>
                  <a:pt x="481" y="68"/>
                </a:lnTo>
                <a:lnTo>
                  <a:pt x="481" y="68"/>
                </a:lnTo>
                <a:lnTo>
                  <a:pt x="481" y="68"/>
                </a:lnTo>
                <a:lnTo>
                  <a:pt x="481" y="68"/>
                </a:lnTo>
                <a:lnTo>
                  <a:pt x="481" y="68"/>
                </a:lnTo>
                <a:lnTo>
                  <a:pt x="481" y="68"/>
                </a:lnTo>
                <a:lnTo>
                  <a:pt x="482" y="66"/>
                </a:lnTo>
                <a:lnTo>
                  <a:pt x="482" y="66"/>
                </a:lnTo>
                <a:lnTo>
                  <a:pt x="482" y="66"/>
                </a:lnTo>
                <a:lnTo>
                  <a:pt x="482" y="66"/>
                </a:lnTo>
                <a:lnTo>
                  <a:pt x="482" y="66"/>
                </a:lnTo>
                <a:lnTo>
                  <a:pt x="482" y="66"/>
                </a:lnTo>
                <a:lnTo>
                  <a:pt x="483" y="66"/>
                </a:lnTo>
                <a:lnTo>
                  <a:pt x="483" y="66"/>
                </a:lnTo>
                <a:lnTo>
                  <a:pt x="483" y="66"/>
                </a:lnTo>
                <a:lnTo>
                  <a:pt x="483" y="66"/>
                </a:lnTo>
                <a:lnTo>
                  <a:pt x="483" y="66"/>
                </a:lnTo>
                <a:lnTo>
                  <a:pt x="483" y="66"/>
                </a:lnTo>
                <a:lnTo>
                  <a:pt x="484" y="66"/>
                </a:lnTo>
                <a:lnTo>
                  <a:pt x="484" y="66"/>
                </a:lnTo>
                <a:lnTo>
                  <a:pt x="484" y="66"/>
                </a:lnTo>
                <a:lnTo>
                  <a:pt x="484" y="66"/>
                </a:lnTo>
                <a:lnTo>
                  <a:pt x="484" y="66"/>
                </a:lnTo>
                <a:lnTo>
                  <a:pt x="484" y="66"/>
                </a:lnTo>
                <a:lnTo>
                  <a:pt x="484" y="66"/>
                </a:lnTo>
                <a:lnTo>
                  <a:pt x="485" y="66"/>
                </a:lnTo>
                <a:lnTo>
                  <a:pt x="485" y="66"/>
                </a:lnTo>
                <a:lnTo>
                  <a:pt x="485" y="66"/>
                </a:lnTo>
                <a:lnTo>
                  <a:pt x="485" y="66"/>
                </a:lnTo>
                <a:lnTo>
                  <a:pt x="485" y="66"/>
                </a:lnTo>
                <a:lnTo>
                  <a:pt x="485" y="65"/>
                </a:lnTo>
                <a:lnTo>
                  <a:pt x="487" y="65"/>
                </a:lnTo>
                <a:lnTo>
                  <a:pt x="487" y="65"/>
                </a:lnTo>
                <a:lnTo>
                  <a:pt x="487" y="65"/>
                </a:lnTo>
                <a:lnTo>
                  <a:pt x="487" y="65"/>
                </a:lnTo>
                <a:lnTo>
                  <a:pt x="487" y="65"/>
                </a:lnTo>
                <a:lnTo>
                  <a:pt x="487" y="65"/>
                </a:lnTo>
                <a:lnTo>
                  <a:pt x="487" y="65"/>
                </a:lnTo>
                <a:lnTo>
                  <a:pt x="488" y="65"/>
                </a:lnTo>
                <a:lnTo>
                  <a:pt x="488" y="65"/>
                </a:lnTo>
                <a:lnTo>
                  <a:pt x="488" y="65"/>
                </a:lnTo>
                <a:lnTo>
                  <a:pt x="488" y="65"/>
                </a:lnTo>
                <a:lnTo>
                  <a:pt x="488" y="65"/>
                </a:lnTo>
                <a:lnTo>
                  <a:pt x="488" y="65"/>
                </a:lnTo>
                <a:lnTo>
                  <a:pt x="488" y="65"/>
                </a:lnTo>
                <a:lnTo>
                  <a:pt x="489" y="65"/>
                </a:lnTo>
                <a:lnTo>
                  <a:pt x="489" y="65"/>
                </a:lnTo>
                <a:lnTo>
                  <a:pt x="489" y="64"/>
                </a:lnTo>
                <a:lnTo>
                  <a:pt x="489" y="64"/>
                </a:lnTo>
                <a:lnTo>
                  <a:pt x="489" y="64"/>
                </a:lnTo>
                <a:lnTo>
                  <a:pt x="489" y="64"/>
                </a:lnTo>
                <a:lnTo>
                  <a:pt x="489" y="64"/>
                </a:lnTo>
                <a:lnTo>
                  <a:pt x="490" y="64"/>
                </a:lnTo>
                <a:lnTo>
                  <a:pt x="490" y="64"/>
                </a:lnTo>
                <a:lnTo>
                  <a:pt x="490" y="64"/>
                </a:lnTo>
                <a:lnTo>
                  <a:pt x="490" y="64"/>
                </a:lnTo>
                <a:lnTo>
                  <a:pt x="490" y="64"/>
                </a:lnTo>
                <a:lnTo>
                  <a:pt x="490" y="64"/>
                </a:lnTo>
                <a:lnTo>
                  <a:pt x="490" y="64"/>
                </a:lnTo>
                <a:lnTo>
                  <a:pt x="491" y="64"/>
                </a:lnTo>
                <a:lnTo>
                  <a:pt x="491" y="63"/>
                </a:lnTo>
                <a:lnTo>
                  <a:pt x="491" y="63"/>
                </a:lnTo>
                <a:lnTo>
                  <a:pt x="491" y="63"/>
                </a:lnTo>
                <a:lnTo>
                  <a:pt x="491" y="63"/>
                </a:lnTo>
                <a:lnTo>
                  <a:pt x="491" y="63"/>
                </a:lnTo>
                <a:lnTo>
                  <a:pt x="491" y="63"/>
                </a:lnTo>
                <a:lnTo>
                  <a:pt x="492" y="63"/>
                </a:lnTo>
                <a:lnTo>
                  <a:pt x="492" y="63"/>
                </a:lnTo>
                <a:lnTo>
                  <a:pt x="492" y="63"/>
                </a:lnTo>
                <a:lnTo>
                  <a:pt x="492" y="63"/>
                </a:lnTo>
                <a:lnTo>
                  <a:pt x="492" y="63"/>
                </a:lnTo>
                <a:lnTo>
                  <a:pt x="492" y="63"/>
                </a:lnTo>
                <a:lnTo>
                  <a:pt x="492" y="62"/>
                </a:lnTo>
                <a:lnTo>
                  <a:pt x="493" y="62"/>
                </a:lnTo>
                <a:lnTo>
                  <a:pt x="493" y="62"/>
                </a:lnTo>
                <a:lnTo>
                  <a:pt x="493" y="62"/>
                </a:lnTo>
                <a:lnTo>
                  <a:pt x="493" y="62"/>
                </a:lnTo>
                <a:lnTo>
                  <a:pt x="493" y="62"/>
                </a:lnTo>
                <a:lnTo>
                  <a:pt x="493" y="62"/>
                </a:lnTo>
                <a:lnTo>
                  <a:pt x="493" y="62"/>
                </a:lnTo>
                <a:lnTo>
                  <a:pt x="493" y="62"/>
                </a:lnTo>
                <a:lnTo>
                  <a:pt x="494" y="62"/>
                </a:lnTo>
                <a:lnTo>
                  <a:pt x="494" y="62"/>
                </a:lnTo>
                <a:lnTo>
                  <a:pt x="494" y="61"/>
                </a:lnTo>
                <a:lnTo>
                  <a:pt x="494" y="61"/>
                </a:lnTo>
                <a:lnTo>
                  <a:pt x="494" y="61"/>
                </a:lnTo>
                <a:lnTo>
                  <a:pt x="494" y="61"/>
                </a:lnTo>
                <a:lnTo>
                  <a:pt x="494" y="61"/>
                </a:lnTo>
                <a:lnTo>
                  <a:pt x="494" y="61"/>
                </a:lnTo>
                <a:lnTo>
                  <a:pt x="496" y="61"/>
                </a:lnTo>
                <a:lnTo>
                  <a:pt x="496" y="61"/>
                </a:lnTo>
                <a:lnTo>
                  <a:pt x="496" y="61"/>
                </a:lnTo>
                <a:lnTo>
                  <a:pt x="496" y="61"/>
                </a:lnTo>
                <a:lnTo>
                  <a:pt x="496" y="60"/>
                </a:lnTo>
                <a:lnTo>
                  <a:pt x="496" y="60"/>
                </a:lnTo>
                <a:lnTo>
                  <a:pt x="496" y="60"/>
                </a:lnTo>
                <a:lnTo>
                  <a:pt x="496" y="60"/>
                </a:lnTo>
                <a:lnTo>
                  <a:pt x="497" y="60"/>
                </a:lnTo>
                <a:lnTo>
                  <a:pt x="497" y="60"/>
                </a:lnTo>
                <a:lnTo>
                  <a:pt x="497" y="60"/>
                </a:lnTo>
                <a:lnTo>
                  <a:pt x="497" y="60"/>
                </a:lnTo>
                <a:lnTo>
                  <a:pt x="497" y="60"/>
                </a:lnTo>
                <a:lnTo>
                  <a:pt x="497" y="60"/>
                </a:lnTo>
                <a:lnTo>
                  <a:pt x="497" y="59"/>
                </a:lnTo>
                <a:lnTo>
                  <a:pt x="497" y="59"/>
                </a:lnTo>
                <a:lnTo>
                  <a:pt x="497" y="59"/>
                </a:lnTo>
                <a:lnTo>
                  <a:pt x="498" y="59"/>
                </a:lnTo>
                <a:lnTo>
                  <a:pt x="498" y="59"/>
                </a:lnTo>
                <a:lnTo>
                  <a:pt x="498" y="59"/>
                </a:lnTo>
                <a:lnTo>
                  <a:pt x="498" y="59"/>
                </a:lnTo>
                <a:lnTo>
                  <a:pt x="498" y="59"/>
                </a:lnTo>
                <a:lnTo>
                  <a:pt x="498" y="57"/>
                </a:lnTo>
                <a:lnTo>
                  <a:pt x="498" y="57"/>
                </a:lnTo>
                <a:lnTo>
                  <a:pt x="498" y="57"/>
                </a:lnTo>
                <a:lnTo>
                  <a:pt x="498" y="57"/>
                </a:lnTo>
                <a:lnTo>
                  <a:pt x="499" y="57"/>
                </a:lnTo>
                <a:lnTo>
                  <a:pt x="499" y="57"/>
                </a:lnTo>
                <a:lnTo>
                  <a:pt x="499" y="57"/>
                </a:lnTo>
                <a:lnTo>
                  <a:pt x="499" y="57"/>
                </a:lnTo>
                <a:lnTo>
                  <a:pt x="499" y="57"/>
                </a:lnTo>
                <a:lnTo>
                  <a:pt x="499" y="56"/>
                </a:lnTo>
                <a:lnTo>
                  <a:pt x="499" y="56"/>
                </a:lnTo>
                <a:lnTo>
                  <a:pt x="499" y="56"/>
                </a:lnTo>
                <a:lnTo>
                  <a:pt x="499" y="56"/>
                </a:lnTo>
                <a:lnTo>
                  <a:pt x="499" y="56"/>
                </a:lnTo>
                <a:lnTo>
                  <a:pt x="500" y="56"/>
                </a:lnTo>
                <a:lnTo>
                  <a:pt x="500" y="56"/>
                </a:lnTo>
                <a:lnTo>
                  <a:pt x="500" y="56"/>
                </a:lnTo>
                <a:lnTo>
                  <a:pt x="500" y="55"/>
                </a:lnTo>
                <a:lnTo>
                  <a:pt x="500" y="55"/>
                </a:lnTo>
                <a:lnTo>
                  <a:pt x="500" y="55"/>
                </a:lnTo>
                <a:lnTo>
                  <a:pt x="500" y="55"/>
                </a:lnTo>
                <a:lnTo>
                  <a:pt x="500" y="55"/>
                </a:lnTo>
                <a:lnTo>
                  <a:pt x="500" y="55"/>
                </a:lnTo>
                <a:lnTo>
                  <a:pt x="500" y="55"/>
                </a:lnTo>
                <a:lnTo>
                  <a:pt x="500" y="55"/>
                </a:lnTo>
                <a:lnTo>
                  <a:pt x="501" y="54"/>
                </a:lnTo>
                <a:lnTo>
                  <a:pt x="501" y="54"/>
                </a:lnTo>
                <a:lnTo>
                  <a:pt x="501" y="54"/>
                </a:lnTo>
                <a:lnTo>
                  <a:pt x="501" y="54"/>
                </a:lnTo>
                <a:lnTo>
                  <a:pt x="501" y="54"/>
                </a:lnTo>
                <a:lnTo>
                  <a:pt x="501" y="54"/>
                </a:lnTo>
                <a:lnTo>
                  <a:pt x="501" y="54"/>
                </a:lnTo>
                <a:lnTo>
                  <a:pt x="501" y="53"/>
                </a:lnTo>
                <a:lnTo>
                  <a:pt x="501" y="53"/>
                </a:lnTo>
                <a:lnTo>
                  <a:pt x="501" y="53"/>
                </a:lnTo>
                <a:lnTo>
                  <a:pt x="501" y="53"/>
                </a:lnTo>
                <a:lnTo>
                  <a:pt x="502" y="53"/>
                </a:lnTo>
                <a:lnTo>
                  <a:pt x="502" y="53"/>
                </a:lnTo>
                <a:lnTo>
                  <a:pt x="502" y="53"/>
                </a:lnTo>
                <a:lnTo>
                  <a:pt x="502" y="53"/>
                </a:lnTo>
                <a:lnTo>
                  <a:pt x="502" y="52"/>
                </a:lnTo>
                <a:lnTo>
                  <a:pt x="502" y="52"/>
                </a:lnTo>
                <a:lnTo>
                  <a:pt x="502" y="52"/>
                </a:lnTo>
                <a:lnTo>
                  <a:pt x="502" y="52"/>
                </a:lnTo>
                <a:lnTo>
                  <a:pt x="502" y="52"/>
                </a:lnTo>
                <a:lnTo>
                  <a:pt x="502" y="52"/>
                </a:lnTo>
                <a:lnTo>
                  <a:pt x="502" y="52"/>
                </a:lnTo>
                <a:lnTo>
                  <a:pt x="502" y="51"/>
                </a:lnTo>
                <a:lnTo>
                  <a:pt x="502" y="51"/>
                </a:lnTo>
                <a:lnTo>
                  <a:pt x="502" y="51"/>
                </a:lnTo>
                <a:lnTo>
                  <a:pt x="503" y="51"/>
                </a:lnTo>
                <a:lnTo>
                  <a:pt x="503" y="51"/>
                </a:lnTo>
                <a:lnTo>
                  <a:pt x="503" y="51"/>
                </a:lnTo>
                <a:lnTo>
                  <a:pt x="503" y="51"/>
                </a:lnTo>
                <a:lnTo>
                  <a:pt x="503" y="50"/>
                </a:lnTo>
                <a:lnTo>
                  <a:pt x="503" y="50"/>
                </a:lnTo>
                <a:lnTo>
                  <a:pt x="503" y="50"/>
                </a:lnTo>
                <a:lnTo>
                  <a:pt x="503" y="50"/>
                </a:lnTo>
                <a:lnTo>
                  <a:pt x="503" y="50"/>
                </a:lnTo>
                <a:lnTo>
                  <a:pt x="503" y="50"/>
                </a:lnTo>
                <a:lnTo>
                  <a:pt x="503" y="48"/>
                </a:lnTo>
                <a:lnTo>
                  <a:pt x="503" y="48"/>
                </a:lnTo>
                <a:lnTo>
                  <a:pt x="503" y="48"/>
                </a:lnTo>
                <a:lnTo>
                  <a:pt x="503" y="48"/>
                </a:lnTo>
                <a:lnTo>
                  <a:pt x="503" y="48"/>
                </a:lnTo>
                <a:lnTo>
                  <a:pt x="505" y="48"/>
                </a:lnTo>
                <a:lnTo>
                  <a:pt x="505" y="48"/>
                </a:lnTo>
                <a:lnTo>
                  <a:pt x="505" y="47"/>
                </a:lnTo>
                <a:lnTo>
                  <a:pt x="505" y="47"/>
                </a:lnTo>
                <a:lnTo>
                  <a:pt x="505" y="47"/>
                </a:lnTo>
                <a:lnTo>
                  <a:pt x="505" y="47"/>
                </a:lnTo>
                <a:lnTo>
                  <a:pt x="505" y="47"/>
                </a:lnTo>
                <a:lnTo>
                  <a:pt x="505" y="47"/>
                </a:lnTo>
                <a:lnTo>
                  <a:pt x="505" y="47"/>
                </a:lnTo>
                <a:lnTo>
                  <a:pt x="505" y="46"/>
                </a:lnTo>
                <a:lnTo>
                  <a:pt x="505" y="46"/>
                </a:lnTo>
                <a:lnTo>
                  <a:pt x="505" y="46"/>
                </a:lnTo>
                <a:lnTo>
                  <a:pt x="505" y="46"/>
                </a:lnTo>
                <a:lnTo>
                  <a:pt x="505" y="46"/>
                </a:lnTo>
                <a:lnTo>
                  <a:pt x="505" y="46"/>
                </a:lnTo>
                <a:lnTo>
                  <a:pt x="505" y="45"/>
                </a:lnTo>
                <a:lnTo>
                  <a:pt x="505" y="45"/>
                </a:lnTo>
                <a:lnTo>
                  <a:pt x="505" y="45"/>
                </a:lnTo>
                <a:lnTo>
                  <a:pt x="505" y="45"/>
                </a:lnTo>
                <a:lnTo>
                  <a:pt x="505" y="45"/>
                </a:lnTo>
                <a:lnTo>
                  <a:pt x="505" y="45"/>
                </a:lnTo>
                <a:lnTo>
                  <a:pt x="505" y="44"/>
                </a:lnTo>
                <a:lnTo>
                  <a:pt x="506" y="44"/>
                </a:lnTo>
                <a:lnTo>
                  <a:pt x="506" y="44"/>
                </a:lnTo>
                <a:lnTo>
                  <a:pt x="506" y="44"/>
                </a:lnTo>
                <a:lnTo>
                  <a:pt x="506" y="44"/>
                </a:lnTo>
                <a:lnTo>
                  <a:pt x="506" y="44"/>
                </a:lnTo>
                <a:lnTo>
                  <a:pt x="506" y="44"/>
                </a:lnTo>
                <a:lnTo>
                  <a:pt x="506" y="43"/>
                </a:lnTo>
                <a:lnTo>
                  <a:pt x="506" y="43"/>
                </a:lnTo>
                <a:lnTo>
                  <a:pt x="506" y="43"/>
                </a:lnTo>
                <a:lnTo>
                  <a:pt x="506" y="43"/>
                </a:lnTo>
                <a:lnTo>
                  <a:pt x="506" y="43"/>
                </a:lnTo>
                <a:lnTo>
                  <a:pt x="506" y="43"/>
                </a:lnTo>
                <a:lnTo>
                  <a:pt x="506" y="42"/>
                </a:lnTo>
                <a:lnTo>
                  <a:pt x="506" y="42"/>
                </a:lnTo>
                <a:lnTo>
                  <a:pt x="506" y="42"/>
                </a:lnTo>
                <a:lnTo>
                  <a:pt x="506" y="42"/>
                </a:lnTo>
                <a:lnTo>
                  <a:pt x="506" y="42"/>
                </a:lnTo>
                <a:lnTo>
                  <a:pt x="506" y="42"/>
                </a:lnTo>
                <a:lnTo>
                  <a:pt x="506" y="41"/>
                </a:lnTo>
                <a:lnTo>
                  <a:pt x="506" y="41"/>
                </a:lnTo>
                <a:lnTo>
                  <a:pt x="506" y="41"/>
                </a:lnTo>
                <a:lnTo>
                  <a:pt x="506" y="41"/>
                </a:lnTo>
                <a:lnTo>
                  <a:pt x="506" y="41"/>
                </a:lnTo>
                <a:lnTo>
                  <a:pt x="506" y="41"/>
                </a:lnTo>
                <a:lnTo>
                  <a:pt x="506" y="39"/>
                </a:lnTo>
                <a:lnTo>
                  <a:pt x="506" y="39"/>
                </a:lnTo>
                <a:lnTo>
                  <a:pt x="506" y="39"/>
                </a:lnTo>
                <a:lnTo>
                  <a:pt x="506" y="39"/>
                </a:lnTo>
                <a:lnTo>
                  <a:pt x="506" y="39"/>
                </a:lnTo>
                <a:lnTo>
                  <a:pt x="506" y="39"/>
                </a:lnTo>
                <a:lnTo>
                  <a:pt x="506" y="38"/>
                </a:lnTo>
                <a:lnTo>
                  <a:pt x="506" y="38"/>
                </a:lnTo>
                <a:lnTo>
                  <a:pt x="506" y="38"/>
                </a:lnTo>
                <a:lnTo>
                  <a:pt x="506" y="38"/>
                </a:lnTo>
                <a:lnTo>
                  <a:pt x="506" y="38"/>
                </a:lnTo>
                <a:lnTo>
                  <a:pt x="506" y="38"/>
                </a:lnTo>
                <a:lnTo>
                  <a:pt x="506" y="37"/>
                </a:lnTo>
                <a:lnTo>
                  <a:pt x="506" y="37"/>
                </a:lnTo>
                <a:lnTo>
                  <a:pt x="506" y="37"/>
                </a:lnTo>
                <a:lnTo>
                  <a:pt x="506" y="37"/>
                </a:lnTo>
                <a:lnTo>
                  <a:pt x="506" y="37"/>
                </a:lnTo>
                <a:lnTo>
                  <a:pt x="506" y="37"/>
                </a:lnTo>
                <a:lnTo>
                  <a:pt x="506" y="36"/>
                </a:lnTo>
                <a:lnTo>
                  <a:pt x="506" y="36"/>
                </a:lnTo>
                <a:lnTo>
                  <a:pt x="506" y="36"/>
                </a:lnTo>
                <a:lnTo>
                  <a:pt x="506" y="36"/>
                </a:lnTo>
                <a:lnTo>
                  <a:pt x="506" y="36"/>
                </a:lnTo>
                <a:lnTo>
                  <a:pt x="506" y="36"/>
                </a:lnTo>
                <a:lnTo>
                  <a:pt x="506" y="35"/>
                </a:lnTo>
                <a:lnTo>
                  <a:pt x="506" y="35"/>
                </a:lnTo>
                <a:lnTo>
                  <a:pt x="506" y="35"/>
                </a:lnTo>
                <a:lnTo>
                  <a:pt x="506" y="35"/>
                </a:lnTo>
                <a:lnTo>
                  <a:pt x="506" y="35"/>
                </a:lnTo>
                <a:lnTo>
                  <a:pt x="506" y="35"/>
                </a:lnTo>
                <a:lnTo>
                  <a:pt x="506" y="34"/>
                </a:lnTo>
                <a:lnTo>
                  <a:pt x="506" y="34"/>
                </a:lnTo>
                <a:lnTo>
                  <a:pt x="506" y="34"/>
                </a:lnTo>
                <a:lnTo>
                  <a:pt x="506" y="34"/>
                </a:lnTo>
                <a:lnTo>
                  <a:pt x="506" y="34"/>
                </a:lnTo>
                <a:lnTo>
                  <a:pt x="506" y="34"/>
                </a:lnTo>
                <a:lnTo>
                  <a:pt x="506" y="33"/>
                </a:lnTo>
                <a:lnTo>
                  <a:pt x="506" y="33"/>
                </a:lnTo>
                <a:lnTo>
                  <a:pt x="506" y="33"/>
                </a:lnTo>
                <a:lnTo>
                  <a:pt x="506" y="33"/>
                </a:lnTo>
                <a:lnTo>
                  <a:pt x="506" y="33"/>
                </a:lnTo>
                <a:lnTo>
                  <a:pt x="506" y="33"/>
                </a:lnTo>
                <a:lnTo>
                  <a:pt x="506" y="32"/>
                </a:lnTo>
                <a:lnTo>
                  <a:pt x="506" y="32"/>
                </a:lnTo>
                <a:lnTo>
                  <a:pt x="506" y="32"/>
                </a:lnTo>
                <a:lnTo>
                  <a:pt x="506" y="32"/>
                </a:lnTo>
                <a:lnTo>
                  <a:pt x="506" y="32"/>
                </a:lnTo>
                <a:lnTo>
                  <a:pt x="505" y="32"/>
                </a:lnTo>
                <a:lnTo>
                  <a:pt x="505" y="30"/>
                </a:lnTo>
                <a:lnTo>
                  <a:pt x="505" y="30"/>
                </a:lnTo>
                <a:lnTo>
                  <a:pt x="505" y="30"/>
                </a:lnTo>
                <a:lnTo>
                  <a:pt x="505" y="30"/>
                </a:lnTo>
                <a:lnTo>
                  <a:pt x="505" y="30"/>
                </a:lnTo>
                <a:lnTo>
                  <a:pt x="505" y="30"/>
                </a:lnTo>
                <a:lnTo>
                  <a:pt x="505" y="30"/>
                </a:lnTo>
                <a:lnTo>
                  <a:pt x="505" y="29"/>
                </a:lnTo>
                <a:lnTo>
                  <a:pt x="505" y="29"/>
                </a:lnTo>
                <a:lnTo>
                  <a:pt x="505" y="29"/>
                </a:lnTo>
                <a:lnTo>
                  <a:pt x="505" y="29"/>
                </a:lnTo>
                <a:lnTo>
                  <a:pt x="505" y="29"/>
                </a:lnTo>
                <a:lnTo>
                  <a:pt x="505" y="29"/>
                </a:lnTo>
                <a:lnTo>
                  <a:pt x="505" y="28"/>
                </a:lnTo>
                <a:lnTo>
                  <a:pt x="505" y="28"/>
                </a:lnTo>
                <a:lnTo>
                  <a:pt x="505" y="28"/>
                </a:lnTo>
                <a:lnTo>
                  <a:pt x="505" y="28"/>
                </a:lnTo>
                <a:lnTo>
                  <a:pt x="505" y="28"/>
                </a:lnTo>
                <a:lnTo>
                  <a:pt x="505" y="28"/>
                </a:lnTo>
                <a:lnTo>
                  <a:pt x="505" y="27"/>
                </a:lnTo>
                <a:lnTo>
                  <a:pt x="505" y="27"/>
                </a:lnTo>
                <a:lnTo>
                  <a:pt x="503" y="27"/>
                </a:lnTo>
                <a:lnTo>
                  <a:pt x="503" y="27"/>
                </a:lnTo>
                <a:lnTo>
                  <a:pt x="503" y="27"/>
                </a:lnTo>
                <a:lnTo>
                  <a:pt x="503" y="27"/>
                </a:lnTo>
                <a:lnTo>
                  <a:pt x="503" y="27"/>
                </a:lnTo>
                <a:lnTo>
                  <a:pt x="503" y="26"/>
                </a:lnTo>
                <a:lnTo>
                  <a:pt x="503" y="26"/>
                </a:lnTo>
                <a:lnTo>
                  <a:pt x="503" y="26"/>
                </a:lnTo>
                <a:lnTo>
                  <a:pt x="503" y="26"/>
                </a:lnTo>
                <a:lnTo>
                  <a:pt x="503" y="26"/>
                </a:lnTo>
                <a:lnTo>
                  <a:pt x="503" y="26"/>
                </a:lnTo>
                <a:lnTo>
                  <a:pt x="503" y="26"/>
                </a:lnTo>
                <a:lnTo>
                  <a:pt x="503" y="25"/>
                </a:lnTo>
                <a:lnTo>
                  <a:pt x="503" y="25"/>
                </a:lnTo>
                <a:lnTo>
                  <a:pt x="503" y="25"/>
                </a:lnTo>
                <a:lnTo>
                  <a:pt x="502" y="25"/>
                </a:lnTo>
                <a:lnTo>
                  <a:pt x="502" y="25"/>
                </a:lnTo>
                <a:lnTo>
                  <a:pt x="502" y="25"/>
                </a:lnTo>
                <a:lnTo>
                  <a:pt x="502" y="25"/>
                </a:lnTo>
                <a:lnTo>
                  <a:pt x="502" y="24"/>
                </a:lnTo>
                <a:lnTo>
                  <a:pt x="502" y="24"/>
                </a:lnTo>
                <a:lnTo>
                  <a:pt x="502" y="24"/>
                </a:lnTo>
                <a:lnTo>
                  <a:pt x="502" y="24"/>
                </a:lnTo>
                <a:lnTo>
                  <a:pt x="502" y="24"/>
                </a:lnTo>
                <a:lnTo>
                  <a:pt x="502" y="24"/>
                </a:lnTo>
                <a:lnTo>
                  <a:pt x="502" y="24"/>
                </a:lnTo>
                <a:lnTo>
                  <a:pt x="502" y="23"/>
                </a:lnTo>
                <a:lnTo>
                  <a:pt x="502" y="23"/>
                </a:lnTo>
                <a:lnTo>
                  <a:pt x="502" y="23"/>
                </a:lnTo>
                <a:lnTo>
                  <a:pt x="501" y="23"/>
                </a:lnTo>
                <a:lnTo>
                  <a:pt x="501" y="23"/>
                </a:lnTo>
                <a:lnTo>
                  <a:pt x="501" y="23"/>
                </a:lnTo>
                <a:lnTo>
                  <a:pt x="501" y="23"/>
                </a:lnTo>
                <a:lnTo>
                  <a:pt x="501" y="21"/>
                </a:lnTo>
                <a:lnTo>
                  <a:pt x="501" y="21"/>
                </a:lnTo>
                <a:lnTo>
                  <a:pt x="501" y="21"/>
                </a:lnTo>
                <a:lnTo>
                  <a:pt x="501" y="21"/>
                </a:lnTo>
                <a:lnTo>
                  <a:pt x="501" y="21"/>
                </a:lnTo>
                <a:lnTo>
                  <a:pt x="501" y="21"/>
                </a:lnTo>
                <a:lnTo>
                  <a:pt x="501" y="21"/>
                </a:lnTo>
                <a:lnTo>
                  <a:pt x="500" y="21"/>
                </a:lnTo>
                <a:lnTo>
                  <a:pt x="500" y="20"/>
                </a:lnTo>
                <a:lnTo>
                  <a:pt x="500" y="20"/>
                </a:lnTo>
                <a:lnTo>
                  <a:pt x="500" y="20"/>
                </a:lnTo>
                <a:lnTo>
                  <a:pt x="500" y="20"/>
                </a:lnTo>
                <a:lnTo>
                  <a:pt x="500" y="20"/>
                </a:lnTo>
                <a:lnTo>
                  <a:pt x="500" y="20"/>
                </a:lnTo>
                <a:lnTo>
                  <a:pt x="500" y="20"/>
                </a:lnTo>
                <a:lnTo>
                  <a:pt x="500" y="20"/>
                </a:lnTo>
                <a:lnTo>
                  <a:pt x="500" y="19"/>
                </a:lnTo>
                <a:lnTo>
                  <a:pt x="500" y="19"/>
                </a:lnTo>
                <a:lnTo>
                  <a:pt x="499" y="19"/>
                </a:lnTo>
                <a:lnTo>
                  <a:pt x="499" y="19"/>
                </a:lnTo>
                <a:lnTo>
                  <a:pt x="499" y="19"/>
                </a:lnTo>
                <a:lnTo>
                  <a:pt x="499" y="19"/>
                </a:lnTo>
                <a:lnTo>
                  <a:pt x="499" y="19"/>
                </a:lnTo>
                <a:lnTo>
                  <a:pt x="499" y="19"/>
                </a:lnTo>
                <a:lnTo>
                  <a:pt x="499" y="18"/>
                </a:lnTo>
                <a:lnTo>
                  <a:pt x="499" y="18"/>
                </a:lnTo>
                <a:lnTo>
                  <a:pt x="499" y="18"/>
                </a:lnTo>
                <a:lnTo>
                  <a:pt x="499" y="18"/>
                </a:lnTo>
                <a:lnTo>
                  <a:pt x="498" y="18"/>
                </a:lnTo>
                <a:lnTo>
                  <a:pt x="498" y="18"/>
                </a:lnTo>
                <a:lnTo>
                  <a:pt x="498" y="18"/>
                </a:lnTo>
                <a:lnTo>
                  <a:pt x="498" y="18"/>
                </a:lnTo>
                <a:lnTo>
                  <a:pt x="498" y="17"/>
                </a:lnTo>
                <a:lnTo>
                  <a:pt x="498" y="17"/>
                </a:lnTo>
                <a:lnTo>
                  <a:pt x="498" y="17"/>
                </a:lnTo>
                <a:lnTo>
                  <a:pt x="498" y="17"/>
                </a:lnTo>
                <a:lnTo>
                  <a:pt x="498" y="17"/>
                </a:lnTo>
                <a:lnTo>
                  <a:pt x="497" y="17"/>
                </a:lnTo>
                <a:lnTo>
                  <a:pt x="497" y="17"/>
                </a:lnTo>
                <a:lnTo>
                  <a:pt x="497" y="17"/>
                </a:lnTo>
                <a:lnTo>
                  <a:pt x="497" y="17"/>
                </a:lnTo>
                <a:lnTo>
                  <a:pt x="497" y="16"/>
                </a:lnTo>
                <a:lnTo>
                  <a:pt x="497" y="16"/>
                </a:lnTo>
                <a:lnTo>
                  <a:pt x="497" y="16"/>
                </a:lnTo>
                <a:lnTo>
                  <a:pt x="497" y="16"/>
                </a:lnTo>
                <a:lnTo>
                  <a:pt x="497" y="16"/>
                </a:lnTo>
                <a:lnTo>
                  <a:pt x="496" y="16"/>
                </a:lnTo>
                <a:lnTo>
                  <a:pt x="496" y="16"/>
                </a:lnTo>
                <a:lnTo>
                  <a:pt x="496" y="16"/>
                </a:lnTo>
                <a:lnTo>
                  <a:pt x="496" y="16"/>
                </a:lnTo>
                <a:lnTo>
                  <a:pt x="496" y="16"/>
                </a:lnTo>
                <a:lnTo>
                  <a:pt x="496" y="15"/>
                </a:lnTo>
                <a:lnTo>
                  <a:pt x="496" y="15"/>
                </a:lnTo>
                <a:lnTo>
                  <a:pt x="496" y="15"/>
                </a:lnTo>
                <a:lnTo>
                  <a:pt x="494" y="15"/>
                </a:lnTo>
                <a:lnTo>
                  <a:pt x="494" y="15"/>
                </a:lnTo>
                <a:lnTo>
                  <a:pt x="494" y="15"/>
                </a:lnTo>
                <a:lnTo>
                  <a:pt x="494" y="15"/>
                </a:lnTo>
                <a:lnTo>
                  <a:pt x="494" y="15"/>
                </a:lnTo>
                <a:lnTo>
                  <a:pt x="494" y="15"/>
                </a:lnTo>
                <a:lnTo>
                  <a:pt x="494" y="15"/>
                </a:lnTo>
                <a:lnTo>
                  <a:pt x="494" y="14"/>
                </a:lnTo>
                <a:lnTo>
                  <a:pt x="493" y="14"/>
                </a:lnTo>
                <a:lnTo>
                  <a:pt x="493" y="14"/>
                </a:lnTo>
                <a:lnTo>
                  <a:pt x="493" y="14"/>
                </a:lnTo>
                <a:lnTo>
                  <a:pt x="493" y="14"/>
                </a:lnTo>
                <a:lnTo>
                  <a:pt x="493" y="14"/>
                </a:lnTo>
                <a:lnTo>
                  <a:pt x="493" y="14"/>
                </a:lnTo>
                <a:lnTo>
                  <a:pt x="493" y="14"/>
                </a:lnTo>
                <a:lnTo>
                  <a:pt x="493" y="14"/>
                </a:lnTo>
                <a:lnTo>
                  <a:pt x="492" y="14"/>
                </a:lnTo>
                <a:lnTo>
                  <a:pt x="492" y="14"/>
                </a:lnTo>
                <a:lnTo>
                  <a:pt x="492" y="12"/>
                </a:lnTo>
                <a:lnTo>
                  <a:pt x="492" y="12"/>
                </a:lnTo>
                <a:lnTo>
                  <a:pt x="492" y="12"/>
                </a:lnTo>
                <a:lnTo>
                  <a:pt x="492" y="12"/>
                </a:lnTo>
                <a:lnTo>
                  <a:pt x="492" y="12"/>
                </a:lnTo>
                <a:lnTo>
                  <a:pt x="491" y="12"/>
                </a:lnTo>
                <a:lnTo>
                  <a:pt x="491" y="12"/>
                </a:lnTo>
                <a:lnTo>
                  <a:pt x="491" y="12"/>
                </a:lnTo>
                <a:lnTo>
                  <a:pt x="491" y="12"/>
                </a:lnTo>
                <a:lnTo>
                  <a:pt x="491" y="12"/>
                </a:lnTo>
                <a:lnTo>
                  <a:pt x="491" y="12"/>
                </a:lnTo>
                <a:lnTo>
                  <a:pt x="491" y="12"/>
                </a:lnTo>
                <a:lnTo>
                  <a:pt x="490" y="11"/>
                </a:lnTo>
                <a:lnTo>
                  <a:pt x="490" y="11"/>
                </a:lnTo>
                <a:lnTo>
                  <a:pt x="490" y="11"/>
                </a:lnTo>
                <a:lnTo>
                  <a:pt x="490" y="11"/>
                </a:lnTo>
                <a:lnTo>
                  <a:pt x="490" y="11"/>
                </a:lnTo>
                <a:lnTo>
                  <a:pt x="490" y="11"/>
                </a:lnTo>
                <a:lnTo>
                  <a:pt x="490" y="11"/>
                </a:lnTo>
                <a:lnTo>
                  <a:pt x="489" y="11"/>
                </a:lnTo>
                <a:lnTo>
                  <a:pt x="489" y="11"/>
                </a:lnTo>
                <a:lnTo>
                  <a:pt x="489" y="11"/>
                </a:lnTo>
                <a:lnTo>
                  <a:pt x="489" y="11"/>
                </a:lnTo>
                <a:lnTo>
                  <a:pt x="489" y="11"/>
                </a:lnTo>
                <a:lnTo>
                  <a:pt x="489" y="11"/>
                </a:lnTo>
                <a:lnTo>
                  <a:pt x="489" y="11"/>
                </a:lnTo>
                <a:lnTo>
                  <a:pt x="488" y="10"/>
                </a:lnTo>
                <a:lnTo>
                  <a:pt x="488" y="10"/>
                </a:lnTo>
                <a:lnTo>
                  <a:pt x="488" y="10"/>
                </a:lnTo>
                <a:lnTo>
                  <a:pt x="488" y="10"/>
                </a:lnTo>
                <a:lnTo>
                  <a:pt x="488" y="10"/>
                </a:lnTo>
                <a:lnTo>
                  <a:pt x="488" y="10"/>
                </a:lnTo>
                <a:lnTo>
                  <a:pt x="488" y="10"/>
                </a:lnTo>
                <a:lnTo>
                  <a:pt x="487" y="10"/>
                </a:lnTo>
                <a:lnTo>
                  <a:pt x="487" y="10"/>
                </a:lnTo>
                <a:lnTo>
                  <a:pt x="487" y="10"/>
                </a:lnTo>
                <a:lnTo>
                  <a:pt x="487" y="10"/>
                </a:lnTo>
                <a:lnTo>
                  <a:pt x="487" y="10"/>
                </a:lnTo>
                <a:lnTo>
                  <a:pt x="487" y="10"/>
                </a:lnTo>
                <a:lnTo>
                  <a:pt x="487" y="10"/>
                </a:lnTo>
                <a:lnTo>
                  <a:pt x="485" y="10"/>
                </a:lnTo>
                <a:lnTo>
                  <a:pt x="485" y="10"/>
                </a:lnTo>
                <a:lnTo>
                  <a:pt x="485" y="10"/>
                </a:lnTo>
                <a:lnTo>
                  <a:pt x="485" y="9"/>
                </a:lnTo>
                <a:lnTo>
                  <a:pt x="485" y="9"/>
                </a:lnTo>
                <a:lnTo>
                  <a:pt x="485" y="9"/>
                </a:lnTo>
                <a:lnTo>
                  <a:pt x="484" y="9"/>
                </a:lnTo>
                <a:lnTo>
                  <a:pt x="484" y="9"/>
                </a:lnTo>
                <a:lnTo>
                  <a:pt x="484" y="9"/>
                </a:lnTo>
                <a:lnTo>
                  <a:pt x="484" y="9"/>
                </a:lnTo>
                <a:lnTo>
                  <a:pt x="484" y="9"/>
                </a:lnTo>
                <a:lnTo>
                  <a:pt x="484" y="9"/>
                </a:lnTo>
                <a:lnTo>
                  <a:pt x="484" y="9"/>
                </a:lnTo>
                <a:lnTo>
                  <a:pt x="483" y="9"/>
                </a:lnTo>
                <a:lnTo>
                  <a:pt x="483" y="9"/>
                </a:lnTo>
                <a:lnTo>
                  <a:pt x="483" y="9"/>
                </a:lnTo>
                <a:lnTo>
                  <a:pt x="483" y="9"/>
                </a:lnTo>
                <a:lnTo>
                  <a:pt x="483" y="9"/>
                </a:lnTo>
                <a:lnTo>
                  <a:pt x="483" y="9"/>
                </a:lnTo>
                <a:lnTo>
                  <a:pt x="482" y="9"/>
                </a:lnTo>
                <a:lnTo>
                  <a:pt x="482" y="9"/>
                </a:lnTo>
                <a:lnTo>
                  <a:pt x="482" y="9"/>
                </a:lnTo>
                <a:lnTo>
                  <a:pt x="482" y="9"/>
                </a:lnTo>
                <a:lnTo>
                  <a:pt x="482" y="9"/>
                </a:lnTo>
                <a:lnTo>
                  <a:pt x="482" y="9"/>
                </a:lnTo>
                <a:lnTo>
                  <a:pt x="481" y="9"/>
                </a:lnTo>
                <a:lnTo>
                  <a:pt x="481" y="9"/>
                </a:lnTo>
                <a:lnTo>
                  <a:pt x="481" y="9"/>
                </a:lnTo>
                <a:lnTo>
                  <a:pt x="481" y="9"/>
                </a:lnTo>
                <a:lnTo>
                  <a:pt x="481" y="8"/>
                </a:lnTo>
                <a:lnTo>
                  <a:pt x="481" y="8"/>
                </a:lnTo>
                <a:lnTo>
                  <a:pt x="480" y="8"/>
                </a:lnTo>
                <a:lnTo>
                  <a:pt x="480" y="8"/>
                </a:lnTo>
                <a:lnTo>
                  <a:pt x="480" y="8"/>
                </a:lnTo>
                <a:lnTo>
                  <a:pt x="480" y="8"/>
                </a:lnTo>
                <a:lnTo>
                  <a:pt x="480" y="8"/>
                </a:lnTo>
                <a:lnTo>
                  <a:pt x="480" y="8"/>
                </a:lnTo>
                <a:lnTo>
                  <a:pt x="479" y="8"/>
                </a:lnTo>
                <a:lnTo>
                  <a:pt x="479" y="8"/>
                </a:lnTo>
                <a:lnTo>
                  <a:pt x="479" y="8"/>
                </a:lnTo>
                <a:lnTo>
                  <a:pt x="479" y="8"/>
                </a:lnTo>
                <a:lnTo>
                  <a:pt x="479" y="8"/>
                </a:lnTo>
                <a:lnTo>
                  <a:pt x="479" y="8"/>
                </a:lnTo>
                <a:lnTo>
                  <a:pt x="478" y="8"/>
                </a:lnTo>
                <a:lnTo>
                  <a:pt x="478" y="8"/>
                </a:lnTo>
                <a:lnTo>
                  <a:pt x="478" y="8"/>
                </a:lnTo>
                <a:lnTo>
                  <a:pt x="478" y="8"/>
                </a:lnTo>
                <a:lnTo>
                  <a:pt x="478" y="8"/>
                </a:lnTo>
                <a:lnTo>
                  <a:pt x="478" y="8"/>
                </a:lnTo>
                <a:lnTo>
                  <a:pt x="476" y="8"/>
                </a:lnTo>
                <a:lnTo>
                  <a:pt x="476" y="8"/>
                </a:lnTo>
                <a:lnTo>
                  <a:pt x="476" y="8"/>
                </a:lnTo>
                <a:lnTo>
                  <a:pt x="476" y="8"/>
                </a:lnTo>
                <a:lnTo>
                  <a:pt x="476" y="8"/>
                </a:lnTo>
                <a:lnTo>
                  <a:pt x="476" y="8"/>
                </a:lnTo>
                <a:close/>
                <a:moveTo>
                  <a:pt x="439" y="34"/>
                </a:moveTo>
                <a:lnTo>
                  <a:pt x="439" y="34"/>
                </a:lnTo>
                <a:lnTo>
                  <a:pt x="439" y="34"/>
                </a:lnTo>
                <a:lnTo>
                  <a:pt x="439" y="34"/>
                </a:lnTo>
                <a:lnTo>
                  <a:pt x="439" y="33"/>
                </a:lnTo>
                <a:lnTo>
                  <a:pt x="439" y="33"/>
                </a:lnTo>
                <a:lnTo>
                  <a:pt x="439" y="33"/>
                </a:lnTo>
                <a:lnTo>
                  <a:pt x="439" y="33"/>
                </a:lnTo>
                <a:lnTo>
                  <a:pt x="439" y="32"/>
                </a:lnTo>
                <a:lnTo>
                  <a:pt x="439" y="32"/>
                </a:lnTo>
                <a:lnTo>
                  <a:pt x="439" y="32"/>
                </a:lnTo>
                <a:lnTo>
                  <a:pt x="439" y="32"/>
                </a:lnTo>
                <a:lnTo>
                  <a:pt x="439" y="32"/>
                </a:lnTo>
                <a:lnTo>
                  <a:pt x="439" y="30"/>
                </a:lnTo>
                <a:lnTo>
                  <a:pt x="439" y="30"/>
                </a:lnTo>
                <a:lnTo>
                  <a:pt x="439" y="30"/>
                </a:lnTo>
                <a:lnTo>
                  <a:pt x="439" y="30"/>
                </a:lnTo>
                <a:lnTo>
                  <a:pt x="439" y="30"/>
                </a:lnTo>
                <a:lnTo>
                  <a:pt x="439" y="29"/>
                </a:lnTo>
                <a:lnTo>
                  <a:pt x="439" y="29"/>
                </a:lnTo>
                <a:lnTo>
                  <a:pt x="439" y="29"/>
                </a:lnTo>
                <a:lnTo>
                  <a:pt x="439" y="29"/>
                </a:lnTo>
                <a:lnTo>
                  <a:pt x="439" y="29"/>
                </a:lnTo>
                <a:lnTo>
                  <a:pt x="439" y="28"/>
                </a:lnTo>
                <a:lnTo>
                  <a:pt x="439" y="28"/>
                </a:lnTo>
                <a:lnTo>
                  <a:pt x="440" y="28"/>
                </a:lnTo>
                <a:lnTo>
                  <a:pt x="440" y="28"/>
                </a:lnTo>
                <a:lnTo>
                  <a:pt x="440" y="28"/>
                </a:lnTo>
                <a:lnTo>
                  <a:pt x="440" y="27"/>
                </a:lnTo>
                <a:lnTo>
                  <a:pt x="440" y="27"/>
                </a:lnTo>
                <a:lnTo>
                  <a:pt x="440" y="27"/>
                </a:lnTo>
                <a:lnTo>
                  <a:pt x="440" y="27"/>
                </a:lnTo>
                <a:lnTo>
                  <a:pt x="440" y="27"/>
                </a:lnTo>
                <a:lnTo>
                  <a:pt x="440" y="26"/>
                </a:lnTo>
                <a:lnTo>
                  <a:pt x="440" y="26"/>
                </a:lnTo>
                <a:lnTo>
                  <a:pt x="440" y="26"/>
                </a:lnTo>
                <a:lnTo>
                  <a:pt x="440" y="26"/>
                </a:lnTo>
                <a:lnTo>
                  <a:pt x="440" y="26"/>
                </a:lnTo>
                <a:lnTo>
                  <a:pt x="440" y="25"/>
                </a:lnTo>
                <a:lnTo>
                  <a:pt x="440" y="25"/>
                </a:lnTo>
                <a:lnTo>
                  <a:pt x="440" y="25"/>
                </a:lnTo>
                <a:lnTo>
                  <a:pt x="441" y="25"/>
                </a:lnTo>
                <a:lnTo>
                  <a:pt x="441" y="25"/>
                </a:lnTo>
                <a:lnTo>
                  <a:pt x="441" y="24"/>
                </a:lnTo>
                <a:lnTo>
                  <a:pt x="441" y="24"/>
                </a:lnTo>
                <a:lnTo>
                  <a:pt x="441" y="24"/>
                </a:lnTo>
                <a:lnTo>
                  <a:pt x="441" y="24"/>
                </a:lnTo>
                <a:lnTo>
                  <a:pt x="441" y="24"/>
                </a:lnTo>
                <a:lnTo>
                  <a:pt x="441" y="24"/>
                </a:lnTo>
                <a:lnTo>
                  <a:pt x="441" y="23"/>
                </a:lnTo>
                <a:lnTo>
                  <a:pt x="441" y="23"/>
                </a:lnTo>
                <a:lnTo>
                  <a:pt x="441" y="23"/>
                </a:lnTo>
                <a:lnTo>
                  <a:pt x="441" y="23"/>
                </a:lnTo>
                <a:lnTo>
                  <a:pt x="441" y="23"/>
                </a:lnTo>
                <a:lnTo>
                  <a:pt x="443" y="21"/>
                </a:lnTo>
                <a:lnTo>
                  <a:pt x="443" y="21"/>
                </a:lnTo>
                <a:lnTo>
                  <a:pt x="443" y="21"/>
                </a:lnTo>
                <a:lnTo>
                  <a:pt x="443" y="21"/>
                </a:lnTo>
                <a:lnTo>
                  <a:pt x="443" y="21"/>
                </a:lnTo>
                <a:lnTo>
                  <a:pt x="443" y="21"/>
                </a:lnTo>
                <a:lnTo>
                  <a:pt x="443" y="20"/>
                </a:lnTo>
                <a:lnTo>
                  <a:pt x="443" y="20"/>
                </a:lnTo>
                <a:lnTo>
                  <a:pt x="443" y="20"/>
                </a:lnTo>
                <a:lnTo>
                  <a:pt x="443" y="20"/>
                </a:lnTo>
                <a:lnTo>
                  <a:pt x="443" y="20"/>
                </a:lnTo>
                <a:lnTo>
                  <a:pt x="444" y="19"/>
                </a:lnTo>
                <a:lnTo>
                  <a:pt x="444" y="19"/>
                </a:lnTo>
                <a:lnTo>
                  <a:pt x="444" y="19"/>
                </a:lnTo>
                <a:lnTo>
                  <a:pt x="444" y="19"/>
                </a:lnTo>
                <a:lnTo>
                  <a:pt x="444" y="19"/>
                </a:lnTo>
                <a:lnTo>
                  <a:pt x="444" y="19"/>
                </a:lnTo>
                <a:lnTo>
                  <a:pt x="444" y="18"/>
                </a:lnTo>
                <a:lnTo>
                  <a:pt x="444" y="18"/>
                </a:lnTo>
                <a:lnTo>
                  <a:pt x="444" y="18"/>
                </a:lnTo>
                <a:lnTo>
                  <a:pt x="444" y="18"/>
                </a:lnTo>
                <a:lnTo>
                  <a:pt x="445" y="18"/>
                </a:lnTo>
                <a:lnTo>
                  <a:pt x="445" y="18"/>
                </a:lnTo>
                <a:lnTo>
                  <a:pt x="445" y="17"/>
                </a:lnTo>
                <a:lnTo>
                  <a:pt x="445" y="17"/>
                </a:lnTo>
                <a:lnTo>
                  <a:pt x="445" y="17"/>
                </a:lnTo>
                <a:lnTo>
                  <a:pt x="445" y="17"/>
                </a:lnTo>
                <a:lnTo>
                  <a:pt x="445" y="17"/>
                </a:lnTo>
                <a:lnTo>
                  <a:pt x="445" y="17"/>
                </a:lnTo>
                <a:lnTo>
                  <a:pt x="445" y="16"/>
                </a:lnTo>
                <a:lnTo>
                  <a:pt x="446" y="16"/>
                </a:lnTo>
                <a:lnTo>
                  <a:pt x="446" y="16"/>
                </a:lnTo>
                <a:lnTo>
                  <a:pt x="446" y="16"/>
                </a:lnTo>
                <a:lnTo>
                  <a:pt x="446" y="16"/>
                </a:lnTo>
                <a:lnTo>
                  <a:pt x="446" y="16"/>
                </a:lnTo>
                <a:lnTo>
                  <a:pt x="446" y="15"/>
                </a:lnTo>
                <a:lnTo>
                  <a:pt x="446" y="15"/>
                </a:lnTo>
                <a:lnTo>
                  <a:pt x="446" y="15"/>
                </a:lnTo>
                <a:lnTo>
                  <a:pt x="447" y="15"/>
                </a:lnTo>
                <a:lnTo>
                  <a:pt x="447" y="15"/>
                </a:lnTo>
                <a:lnTo>
                  <a:pt x="447" y="15"/>
                </a:lnTo>
                <a:lnTo>
                  <a:pt x="447" y="14"/>
                </a:lnTo>
                <a:lnTo>
                  <a:pt x="447" y="14"/>
                </a:lnTo>
                <a:lnTo>
                  <a:pt x="447" y="14"/>
                </a:lnTo>
                <a:lnTo>
                  <a:pt x="447" y="14"/>
                </a:lnTo>
                <a:lnTo>
                  <a:pt x="447" y="14"/>
                </a:lnTo>
                <a:lnTo>
                  <a:pt x="448" y="14"/>
                </a:lnTo>
                <a:lnTo>
                  <a:pt x="448" y="14"/>
                </a:lnTo>
                <a:lnTo>
                  <a:pt x="448" y="12"/>
                </a:lnTo>
                <a:lnTo>
                  <a:pt x="448" y="12"/>
                </a:lnTo>
                <a:lnTo>
                  <a:pt x="448" y="12"/>
                </a:lnTo>
                <a:lnTo>
                  <a:pt x="448" y="12"/>
                </a:lnTo>
                <a:lnTo>
                  <a:pt x="448" y="12"/>
                </a:lnTo>
                <a:lnTo>
                  <a:pt x="448" y="12"/>
                </a:lnTo>
                <a:lnTo>
                  <a:pt x="449" y="12"/>
                </a:lnTo>
                <a:lnTo>
                  <a:pt x="449" y="11"/>
                </a:lnTo>
                <a:lnTo>
                  <a:pt x="449" y="11"/>
                </a:lnTo>
                <a:lnTo>
                  <a:pt x="449" y="11"/>
                </a:lnTo>
                <a:lnTo>
                  <a:pt x="449" y="11"/>
                </a:lnTo>
                <a:lnTo>
                  <a:pt x="449" y="11"/>
                </a:lnTo>
                <a:lnTo>
                  <a:pt x="449" y="11"/>
                </a:lnTo>
                <a:lnTo>
                  <a:pt x="450" y="11"/>
                </a:lnTo>
                <a:lnTo>
                  <a:pt x="450" y="10"/>
                </a:lnTo>
                <a:lnTo>
                  <a:pt x="450" y="10"/>
                </a:lnTo>
                <a:lnTo>
                  <a:pt x="450" y="10"/>
                </a:lnTo>
                <a:lnTo>
                  <a:pt x="450" y="10"/>
                </a:lnTo>
                <a:lnTo>
                  <a:pt x="450" y="10"/>
                </a:lnTo>
                <a:lnTo>
                  <a:pt x="452" y="10"/>
                </a:lnTo>
                <a:lnTo>
                  <a:pt x="452" y="10"/>
                </a:lnTo>
                <a:lnTo>
                  <a:pt x="452" y="9"/>
                </a:lnTo>
                <a:lnTo>
                  <a:pt x="452" y="9"/>
                </a:lnTo>
                <a:lnTo>
                  <a:pt x="452" y="9"/>
                </a:lnTo>
                <a:lnTo>
                  <a:pt x="452" y="9"/>
                </a:lnTo>
                <a:lnTo>
                  <a:pt x="452" y="9"/>
                </a:lnTo>
                <a:lnTo>
                  <a:pt x="453" y="9"/>
                </a:lnTo>
                <a:lnTo>
                  <a:pt x="453" y="9"/>
                </a:lnTo>
                <a:lnTo>
                  <a:pt x="453" y="9"/>
                </a:lnTo>
                <a:lnTo>
                  <a:pt x="453" y="8"/>
                </a:lnTo>
                <a:lnTo>
                  <a:pt x="453" y="8"/>
                </a:lnTo>
                <a:lnTo>
                  <a:pt x="453" y="8"/>
                </a:lnTo>
                <a:lnTo>
                  <a:pt x="454" y="8"/>
                </a:lnTo>
                <a:lnTo>
                  <a:pt x="454" y="8"/>
                </a:lnTo>
                <a:lnTo>
                  <a:pt x="454" y="8"/>
                </a:lnTo>
                <a:lnTo>
                  <a:pt x="454" y="8"/>
                </a:lnTo>
                <a:lnTo>
                  <a:pt x="454" y="8"/>
                </a:lnTo>
                <a:lnTo>
                  <a:pt x="454" y="7"/>
                </a:lnTo>
                <a:lnTo>
                  <a:pt x="454" y="7"/>
                </a:lnTo>
                <a:lnTo>
                  <a:pt x="455" y="7"/>
                </a:lnTo>
                <a:lnTo>
                  <a:pt x="455" y="7"/>
                </a:lnTo>
                <a:lnTo>
                  <a:pt x="455" y="7"/>
                </a:lnTo>
                <a:lnTo>
                  <a:pt x="455" y="7"/>
                </a:lnTo>
                <a:lnTo>
                  <a:pt x="455" y="7"/>
                </a:lnTo>
                <a:lnTo>
                  <a:pt x="455" y="7"/>
                </a:lnTo>
                <a:lnTo>
                  <a:pt x="456" y="7"/>
                </a:lnTo>
                <a:lnTo>
                  <a:pt x="456" y="6"/>
                </a:lnTo>
                <a:lnTo>
                  <a:pt x="456" y="6"/>
                </a:lnTo>
                <a:lnTo>
                  <a:pt x="456" y="6"/>
                </a:lnTo>
                <a:lnTo>
                  <a:pt x="456" y="6"/>
                </a:lnTo>
                <a:lnTo>
                  <a:pt x="456" y="6"/>
                </a:lnTo>
                <a:lnTo>
                  <a:pt x="457" y="6"/>
                </a:lnTo>
                <a:lnTo>
                  <a:pt x="457" y="6"/>
                </a:lnTo>
                <a:lnTo>
                  <a:pt x="457" y="6"/>
                </a:lnTo>
                <a:lnTo>
                  <a:pt x="457" y="6"/>
                </a:lnTo>
                <a:lnTo>
                  <a:pt x="457" y="5"/>
                </a:lnTo>
                <a:lnTo>
                  <a:pt x="458" y="5"/>
                </a:lnTo>
                <a:lnTo>
                  <a:pt x="458" y="5"/>
                </a:lnTo>
                <a:lnTo>
                  <a:pt x="458" y="5"/>
                </a:lnTo>
                <a:lnTo>
                  <a:pt x="458" y="5"/>
                </a:lnTo>
                <a:lnTo>
                  <a:pt x="458" y="5"/>
                </a:lnTo>
                <a:lnTo>
                  <a:pt x="458" y="5"/>
                </a:lnTo>
                <a:lnTo>
                  <a:pt x="459" y="5"/>
                </a:lnTo>
                <a:lnTo>
                  <a:pt x="459" y="5"/>
                </a:lnTo>
                <a:lnTo>
                  <a:pt x="459" y="5"/>
                </a:lnTo>
                <a:lnTo>
                  <a:pt x="459" y="5"/>
                </a:lnTo>
                <a:lnTo>
                  <a:pt x="459" y="3"/>
                </a:lnTo>
                <a:lnTo>
                  <a:pt x="461" y="3"/>
                </a:lnTo>
                <a:lnTo>
                  <a:pt x="461" y="3"/>
                </a:lnTo>
                <a:lnTo>
                  <a:pt x="461" y="3"/>
                </a:lnTo>
                <a:lnTo>
                  <a:pt x="461" y="3"/>
                </a:lnTo>
                <a:lnTo>
                  <a:pt x="461" y="3"/>
                </a:lnTo>
                <a:lnTo>
                  <a:pt x="461" y="3"/>
                </a:lnTo>
                <a:lnTo>
                  <a:pt x="462" y="3"/>
                </a:lnTo>
                <a:lnTo>
                  <a:pt x="462" y="3"/>
                </a:lnTo>
                <a:lnTo>
                  <a:pt x="462" y="3"/>
                </a:lnTo>
                <a:lnTo>
                  <a:pt x="462" y="3"/>
                </a:lnTo>
                <a:lnTo>
                  <a:pt x="462" y="3"/>
                </a:lnTo>
                <a:lnTo>
                  <a:pt x="463" y="2"/>
                </a:lnTo>
                <a:lnTo>
                  <a:pt x="463" y="2"/>
                </a:lnTo>
                <a:lnTo>
                  <a:pt x="463" y="2"/>
                </a:lnTo>
                <a:lnTo>
                  <a:pt x="463" y="2"/>
                </a:lnTo>
                <a:lnTo>
                  <a:pt x="463" y="2"/>
                </a:lnTo>
                <a:lnTo>
                  <a:pt x="464" y="2"/>
                </a:lnTo>
                <a:lnTo>
                  <a:pt x="464" y="2"/>
                </a:lnTo>
                <a:lnTo>
                  <a:pt x="464" y="2"/>
                </a:lnTo>
                <a:lnTo>
                  <a:pt x="464" y="2"/>
                </a:lnTo>
                <a:lnTo>
                  <a:pt x="464" y="2"/>
                </a:lnTo>
                <a:lnTo>
                  <a:pt x="464" y="2"/>
                </a:lnTo>
                <a:lnTo>
                  <a:pt x="465" y="2"/>
                </a:lnTo>
                <a:lnTo>
                  <a:pt x="465" y="2"/>
                </a:lnTo>
                <a:lnTo>
                  <a:pt x="465" y="2"/>
                </a:lnTo>
                <a:lnTo>
                  <a:pt x="465" y="2"/>
                </a:lnTo>
                <a:lnTo>
                  <a:pt x="465" y="1"/>
                </a:lnTo>
                <a:lnTo>
                  <a:pt x="466" y="1"/>
                </a:lnTo>
                <a:lnTo>
                  <a:pt x="466" y="1"/>
                </a:lnTo>
                <a:lnTo>
                  <a:pt x="466" y="1"/>
                </a:lnTo>
                <a:lnTo>
                  <a:pt x="466" y="1"/>
                </a:lnTo>
                <a:lnTo>
                  <a:pt x="466" y="1"/>
                </a:lnTo>
                <a:lnTo>
                  <a:pt x="467" y="1"/>
                </a:lnTo>
                <a:lnTo>
                  <a:pt x="467" y="1"/>
                </a:lnTo>
                <a:lnTo>
                  <a:pt x="467" y="1"/>
                </a:lnTo>
                <a:lnTo>
                  <a:pt x="467" y="1"/>
                </a:lnTo>
                <a:lnTo>
                  <a:pt x="467" y="1"/>
                </a:lnTo>
                <a:lnTo>
                  <a:pt x="469" y="1"/>
                </a:lnTo>
                <a:lnTo>
                  <a:pt x="469" y="1"/>
                </a:lnTo>
                <a:lnTo>
                  <a:pt x="469" y="1"/>
                </a:lnTo>
                <a:lnTo>
                  <a:pt x="469" y="1"/>
                </a:lnTo>
                <a:lnTo>
                  <a:pt x="469" y="1"/>
                </a:lnTo>
                <a:lnTo>
                  <a:pt x="470" y="1"/>
                </a:lnTo>
                <a:lnTo>
                  <a:pt x="470" y="1"/>
                </a:lnTo>
                <a:lnTo>
                  <a:pt x="470" y="1"/>
                </a:lnTo>
                <a:lnTo>
                  <a:pt x="470" y="1"/>
                </a:lnTo>
                <a:lnTo>
                  <a:pt x="471" y="1"/>
                </a:lnTo>
                <a:lnTo>
                  <a:pt x="471" y="1"/>
                </a:lnTo>
                <a:lnTo>
                  <a:pt x="471" y="0"/>
                </a:lnTo>
                <a:lnTo>
                  <a:pt x="471" y="0"/>
                </a:lnTo>
                <a:lnTo>
                  <a:pt x="471" y="0"/>
                </a:lnTo>
                <a:lnTo>
                  <a:pt x="472" y="0"/>
                </a:lnTo>
                <a:lnTo>
                  <a:pt x="472" y="0"/>
                </a:lnTo>
                <a:lnTo>
                  <a:pt x="472" y="0"/>
                </a:lnTo>
                <a:lnTo>
                  <a:pt x="472" y="0"/>
                </a:lnTo>
                <a:lnTo>
                  <a:pt x="472" y="0"/>
                </a:lnTo>
                <a:lnTo>
                  <a:pt x="473" y="0"/>
                </a:lnTo>
                <a:lnTo>
                  <a:pt x="473" y="0"/>
                </a:lnTo>
                <a:lnTo>
                  <a:pt x="473" y="0"/>
                </a:lnTo>
                <a:lnTo>
                  <a:pt x="473" y="0"/>
                </a:lnTo>
                <a:lnTo>
                  <a:pt x="473" y="0"/>
                </a:lnTo>
                <a:lnTo>
                  <a:pt x="474" y="0"/>
                </a:lnTo>
                <a:lnTo>
                  <a:pt x="474" y="0"/>
                </a:lnTo>
                <a:lnTo>
                  <a:pt x="474" y="0"/>
                </a:lnTo>
                <a:lnTo>
                  <a:pt x="474" y="0"/>
                </a:lnTo>
                <a:lnTo>
                  <a:pt x="475" y="0"/>
                </a:lnTo>
                <a:lnTo>
                  <a:pt x="475" y="0"/>
                </a:lnTo>
                <a:lnTo>
                  <a:pt x="475" y="0"/>
                </a:lnTo>
                <a:lnTo>
                  <a:pt x="475" y="0"/>
                </a:lnTo>
                <a:lnTo>
                  <a:pt x="475" y="0"/>
                </a:lnTo>
                <a:lnTo>
                  <a:pt x="476" y="0"/>
                </a:lnTo>
                <a:lnTo>
                  <a:pt x="476" y="0"/>
                </a:lnTo>
                <a:lnTo>
                  <a:pt x="476" y="0"/>
                </a:lnTo>
                <a:lnTo>
                  <a:pt x="476" y="0"/>
                </a:lnTo>
                <a:lnTo>
                  <a:pt x="476" y="0"/>
                </a:lnTo>
                <a:lnTo>
                  <a:pt x="478" y="0"/>
                </a:lnTo>
                <a:lnTo>
                  <a:pt x="478" y="0"/>
                </a:lnTo>
                <a:lnTo>
                  <a:pt x="478" y="0"/>
                </a:lnTo>
                <a:lnTo>
                  <a:pt x="478" y="0"/>
                </a:lnTo>
                <a:lnTo>
                  <a:pt x="479" y="0"/>
                </a:lnTo>
                <a:lnTo>
                  <a:pt x="479" y="0"/>
                </a:lnTo>
                <a:lnTo>
                  <a:pt x="479" y="0"/>
                </a:lnTo>
                <a:lnTo>
                  <a:pt x="479" y="0"/>
                </a:lnTo>
                <a:lnTo>
                  <a:pt x="479" y="0"/>
                </a:lnTo>
                <a:lnTo>
                  <a:pt x="480" y="0"/>
                </a:lnTo>
                <a:lnTo>
                  <a:pt x="480" y="0"/>
                </a:lnTo>
                <a:lnTo>
                  <a:pt x="480" y="0"/>
                </a:lnTo>
                <a:lnTo>
                  <a:pt x="480" y="0"/>
                </a:lnTo>
                <a:lnTo>
                  <a:pt x="480" y="0"/>
                </a:lnTo>
                <a:lnTo>
                  <a:pt x="481" y="0"/>
                </a:lnTo>
                <a:lnTo>
                  <a:pt x="481" y="0"/>
                </a:lnTo>
                <a:lnTo>
                  <a:pt x="481" y="0"/>
                </a:lnTo>
                <a:lnTo>
                  <a:pt x="481" y="0"/>
                </a:lnTo>
                <a:lnTo>
                  <a:pt x="481" y="0"/>
                </a:lnTo>
                <a:lnTo>
                  <a:pt x="482" y="0"/>
                </a:lnTo>
                <a:lnTo>
                  <a:pt x="482" y="1"/>
                </a:lnTo>
                <a:lnTo>
                  <a:pt x="482" y="1"/>
                </a:lnTo>
                <a:lnTo>
                  <a:pt x="482" y="1"/>
                </a:lnTo>
                <a:lnTo>
                  <a:pt x="482" y="1"/>
                </a:lnTo>
                <a:lnTo>
                  <a:pt x="483" y="1"/>
                </a:lnTo>
                <a:lnTo>
                  <a:pt x="483" y="1"/>
                </a:lnTo>
                <a:lnTo>
                  <a:pt x="483" y="1"/>
                </a:lnTo>
                <a:lnTo>
                  <a:pt x="483" y="1"/>
                </a:lnTo>
                <a:lnTo>
                  <a:pt x="484" y="1"/>
                </a:lnTo>
                <a:lnTo>
                  <a:pt x="484" y="1"/>
                </a:lnTo>
                <a:lnTo>
                  <a:pt x="484" y="1"/>
                </a:lnTo>
                <a:lnTo>
                  <a:pt x="484" y="1"/>
                </a:lnTo>
                <a:lnTo>
                  <a:pt x="484" y="1"/>
                </a:lnTo>
                <a:lnTo>
                  <a:pt x="485" y="1"/>
                </a:lnTo>
                <a:lnTo>
                  <a:pt x="485" y="1"/>
                </a:lnTo>
                <a:lnTo>
                  <a:pt x="485" y="1"/>
                </a:lnTo>
                <a:lnTo>
                  <a:pt x="485" y="1"/>
                </a:lnTo>
                <a:lnTo>
                  <a:pt x="485" y="1"/>
                </a:lnTo>
                <a:lnTo>
                  <a:pt x="487" y="1"/>
                </a:lnTo>
                <a:lnTo>
                  <a:pt x="487" y="1"/>
                </a:lnTo>
                <a:lnTo>
                  <a:pt x="487" y="1"/>
                </a:lnTo>
                <a:lnTo>
                  <a:pt x="487" y="1"/>
                </a:lnTo>
                <a:lnTo>
                  <a:pt x="487" y="2"/>
                </a:lnTo>
                <a:lnTo>
                  <a:pt x="488" y="2"/>
                </a:lnTo>
                <a:lnTo>
                  <a:pt x="488" y="2"/>
                </a:lnTo>
                <a:lnTo>
                  <a:pt x="488" y="2"/>
                </a:lnTo>
                <a:lnTo>
                  <a:pt x="488" y="2"/>
                </a:lnTo>
                <a:lnTo>
                  <a:pt x="488" y="2"/>
                </a:lnTo>
                <a:lnTo>
                  <a:pt x="488" y="2"/>
                </a:lnTo>
                <a:lnTo>
                  <a:pt x="489" y="2"/>
                </a:lnTo>
                <a:lnTo>
                  <a:pt x="489" y="2"/>
                </a:lnTo>
                <a:lnTo>
                  <a:pt x="489" y="2"/>
                </a:lnTo>
                <a:lnTo>
                  <a:pt x="489" y="2"/>
                </a:lnTo>
                <a:lnTo>
                  <a:pt x="489" y="2"/>
                </a:lnTo>
                <a:lnTo>
                  <a:pt x="490" y="2"/>
                </a:lnTo>
                <a:lnTo>
                  <a:pt x="490" y="2"/>
                </a:lnTo>
                <a:lnTo>
                  <a:pt x="490" y="2"/>
                </a:lnTo>
                <a:lnTo>
                  <a:pt x="490" y="3"/>
                </a:lnTo>
                <a:lnTo>
                  <a:pt x="490" y="3"/>
                </a:lnTo>
                <a:lnTo>
                  <a:pt x="491" y="3"/>
                </a:lnTo>
                <a:lnTo>
                  <a:pt x="491" y="3"/>
                </a:lnTo>
                <a:lnTo>
                  <a:pt x="491" y="3"/>
                </a:lnTo>
                <a:lnTo>
                  <a:pt x="491" y="3"/>
                </a:lnTo>
                <a:lnTo>
                  <a:pt x="491" y="3"/>
                </a:lnTo>
                <a:lnTo>
                  <a:pt x="492" y="3"/>
                </a:lnTo>
                <a:lnTo>
                  <a:pt x="492" y="3"/>
                </a:lnTo>
                <a:lnTo>
                  <a:pt x="492" y="3"/>
                </a:lnTo>
                <a:lnTo>
                  <a:pt x="492" y="3"/>
                </a:lnTo>
                <a:lnTo>
                  <a:pt x="492" y="3"/>
                </a:lnTo>
                <a:lnTo>
                  <a:pt x="492" y="5"/>
                </a:lnTo>
                <a:lnTo>
                  <a:pt x="493" y="5"/>
                </a:lnTo>
                <a:lnTo>
                  <a:pt x="493" y="5"/>
                </a:lnTo>
                <a:lnTo>
                  <a:pt x="493" y="5"/>
                </a:lnTo>
                <a:lnTo>
                  <a:pt x="493" y="5"/>
                </a:lnTo>
                <a:lnTo>
                  <a:pt x="493" y="5"/>
                </a:lnTo>
                <a:lnTo>
                  <a:pt x="494" y="5"/>
                </a:lnTo>
                <a:lnTo>
                  <a:pt x="494" y="5"/>
                </a:lnTo>
                <a:lnTo>
                  <a:pt x="494" y="5"/>
                </a:lnTo>
                <a:lnTo>
                  <a:pt x="494" y="5"/>
                </a:lnTo>
                <a:lnTo>
                  <a:pt x="494" y="5"/>
                </a:lnTo>
                <a:lnTo>
                  <a:pt x="494" y="6"/>
                </a:lnTo>
                <a:lnTo>
                  <a:pt x="496" y="6"/>
                </a:lnTo>
                <a:lnTo>
                  <a:pt x="496" y="6"/>
                </a:lnTo>
                <a:lnTo>
                  <a:pt x="496" y="6"/>
                </a:lnTo>
                <a:lnTo>
                  <a:pt x="496" y="6"/>
                </a:lnTo>
                <a:lnTo>
                  <a:pt x="496" y="6"/>
                </a:lnTo>
                <a:lnTo>
                  <a:pt x="496" y="6"/>
                </a:lnTo>
                <a:lnTo>
                  <a:pt x="497" y="6"/>
                </a:lnTo>
                <a:lnTo>
                  <a:pt x="497" y="6"/>
                </a:lnTo>
                <a:lnTo>
                  <a:pt x="497" y="7"/>
                </a:lnTo>
                <a:lnTo>
                  <a:pt x="497" y="7"/>
                </a:lnTo>
                <a:lnTo>
                  <a:pt x="497" y="7"/>
                </a:lnTo>
                <a:lnTo>
                  <a:pt x="497" y="7"/>
                </a:lnTo>
                <a:lnTo>
                  <a:pt x="498" y="7"/>
                </a:lnTo>
                <a:lnTo>
                  <a:pt x="498" y="7"/>
                </a:lnTo>
                <a:lnTo>
                  <a:pt x="498" y="7"/>
                </a:lnTo>
                <a:lnTo>
                  <a:pt x="498" y="7"/>
                </a:lnTo>
                <a:lnTo>
                  <a:pt x="498" y="7"/>
                </a:lnTo>
                <a:lnTo>
                  <a:pt x="498" y="8"/>
                </a:lnTo>
                <a:lnTo>
                  <a:pt x="499" y="8"/>
                </a:lnTo>
                <a:lnTo>
                  <a:pt x="499" y="8"/>
                </a:lnTo>
                <a:lnTo>
                  <a:pt x="499" y="8"/>
                </a:lnTo>
                <a:lnTo>
                  <a:pt x="499" y="8"/>
                </a:lnTo>
                <a:lnTo>
                  <a:pt x="499" y="8"/>
                </a:lnTo>
                <a:lnTo>
                  <a:pt x="499" y="8"/>
                </a:lnTo>
                <a:lnTo>
                  <a:pt x="500" y="8"/>
                </a:lnTo>
                <a:lnTo>
                  <a:pt x="500" y="9"/>
                </a:lnTo>
                <a:lnTo>
                  <a:pt x="500" y="9"/>
                </a:lnTo>
                <a:lnTo>
                  <a:pt x="500" y="9"/>
                </a:lnTo>
                <a:lnTo>
                  <a:pt x="500" y="9"/>
                </a:lnTo>
                <a:lnTo>
                  <a:pt x="500" y="9"/>
                </a:lnTo>
                <a:lnTo>
                  <a:pt x="500" y="9"/>
                </a:lnTo>
                <a:lnTo>
                  <a:pt x="501" y="9"/>
                </a:lnTo>
                <a:lnTo>
                  <a:pt x="501" y="9"/>
                </a:lnTo>
                <a:lnTo>
                  <a:pt x="501" y="10"/>
                </a:lnTo>
                <a:lnTo>
                  <a:pt x="501" y="10"/>
                </a:lnTo>
                <a:lnTo>
                  <a:pt x="501" y="10"/>
                </a:lnTo>
                <a:lnTo>
                  <a:pt x="501" y="10"/>
                </a:lnTo>
                <a:lnTo>
                  <a:pt x="502" y="10"/>
                </a:lnTo>
                <a:lnTo>
                  <a:pt x="502" y="10"/>
                </a:lnTo>
                <a:lnTo>
                  <a:pt x="502" y="10"/>
                </a:lnTo>
                <a:lnTo>
                  <a:pt x="502" y="11"/>
                </a:lnTo>
                <a:lnTo>
                  <a:pt x="502" y="11"/>
                </a:lnTo>
                <a:lnTo>
                  <a:pt x="502" y="11"/>
                </a:lnTo>
                <a:lnTo>
                  <a:pt x="502" y="11"/>
                </a:lnTo>
                <a:lnTo>
                  <a:pt x="503" y="11"/>
                </a:lnTo>
                <a:lnTo>
                  <a:pt x="503" y="11"/>
                </a:lnTo>
                <a:lnTo>
                  <a:pt x="503" y="11"/>
                </a:lnTo>
                <a:lnTo>
                  <a:pt x="503" y="12"/>
                </a:lnTo>
                <a:lnTo>
                  <a:pt x="503" y="12"/>
                </a:lnTo>
                <a:lnTo>
                  <a:pt x="503" y="12"/>
                </a:lnTo>
                <a:lnTo>
                  <a:pt x="503" y="12"/>
                </a:lnTo>
                <a:lnTo>
                  <a:pt x="505" y="12"/>
                </a:lnTo>
                <a:lnTo>
                  <a:pt x="505" y="12"/>
                </a:lnTo>
                <a:lnTo>
                  <a:pt x="505" y="12"/>
                </a:lnTo>
                <a:lnTo>
                  <a:pt x="505" y="14"/>
                </a:lnTo>
                <a:lnTo>
                  <a:pt x="505" y="14"/>
                </a:lnTo>
                <a:lnTo>
                  <a:pt x="505" y="14"/>
                </a:lnTo>
                <a:lnTo>
                  <a:pt x="505" y="14"/>
                </a:lnTo>
                <a:lnTo>
                  <a:pt x="505" y="14"/>
                </a:lnTo>
                <a:lnTo>
                  <a:pt x="506" y="14"/>
                </a:lnTo>
                <a:lnTo>
                  <a:pt x="506" y="14"/>
                </a:lnTo>
                <a:lnTo>
                  <a:pt x="506" y="15"/>
                </a:lnTo>
                <a:lnTo>
                  <a:pt x="506" y="15"/>
                </a:lnTo>
                <a:lnTo>
                  <a:pt x="506" y="15"/>
                </a:lnTo>
                <a:lnTo>
                  <a:pt x="506" y="15"/>
                </a:lnTo>
                <a:lnTo>
                  <a:pt x="506" y="15"/>
                </a:lnTo>
                <a:lnTo>
                  <a:pt x="506" y="15"/>
                </a:lnTo>
                <a:lnTo>
                  <a:pt x="507" y="16"/>
                </a:lnTo>
                <a:lnTo>
                  <a:pt x="507" y="16"/>
                </a:lnTo>
                <a:lnTo>
                  <a:pt x="507" y="16"/>
                </a:lnTo>
                <a:lnTo>
                  <a:pt x="507" y="16"/>
                </a:lnTo>
                <a:lnTo>
                  <a:pt x="507" y="16"/>
                </a:lnTo>
                <a:lnTo>
                  <a:pt x="507" y="16"/>
                </a:lnTo>
                <a:lnTo>
                  <a:pt x="507" y="17"/>
                </a:lnTo>
                <a:lnTo>
                  <a:pt x="507" y="17"/>
                </a:lnTo>
                <a:lnTo>
                  <a:pt x="507" y="17"/>
                </a:lnTo>
                <a:lnTo>
                  <a:pt x="508" y="17"/>
                </a:lnTo>
                <a:lnTo>
                  <a:pt x="508" y="17"/>
                </a:lnTo>
                <a:lnTo>
                  <a:pt x="508" y="17"/>
                </a:lnTo>
                <a:lnTo>
                  <a:pt x="508" y="18"/>
                </a:lnTo>
                <a:lnTo>
                  <a:pt x="508" y="18"/>
                </a:lnTo>
                <a:lnTo>
                  <a:pt x="508" y="18"/>
                </a:lnTo>
                <a:lnTo>
                  <a:pt x="508" y="18"/>
                </a:lnTo>
                <a:lnTo>
                  <a:pt x="508" y="18"/>
                </a:lnTo>
                <a:lnTo>
                  <a:pt x="508" y="18"/>
                </a:lnTo>
                <a:lnTo>
                  <a:pt x="509" y="19"/>
                </a:lnTo>
                <a:lnTo>
                  <a:pt x="509" y="19"/>
                </a:lnTo>
                <a:lnTo>
                  <a:pt x="509" y="19"/>
                </a:lnTo>
                <a:lnTo>
                  <a:pt x="509" y="19"/>
                </a:lnTo>
                <a:lnTo>
                  <a:pt x="509" y="19"/>
                </a:lnTo>
                <a:lnTo>
                  <a:pt x="509" y="19"/>
                </a:lnTo>
                <a:lnTo>
                  <a:pt x="509" y="20"/>
                </a:lnTo>
                <a:lnTo>
                  <a:pt x="509" y="20"/>
                </a:lnTo>
                <a:lnTo>
                  <a:pt x="509" y="20"/>
                </a:lnTo>
                <a:lnTo>
                  <a:pt x="509" y="20"/>
                </a:lnTo>
                <a:lnTo>
                  <a:pt x="510" y="20"/>
                </a:lnTo>
                <a:lnTo>
                  <a:pt x="510" y="21"/>
                </a:lnTo>
                <a:lnTo>
                  <a:pt x="510" y="21"/>
                </a:lnTo>
                <a:lnTo>
                  <a:pt x="510" y="21"/>
                </a:lnTo>
                <a:lnTo>
                  <a:pt x="510" y="21"/>
                </a:lnTo>
                <a:lnTo>
                  <a:pt x="510" y="21"/>
                </a:lnTo>
                <a:lnTo>
                  <a:pt x="510" y="21"/>
                </a:lnTo>
                <a:lnTo>
                  <a:pt x="510" y="23"/>
                </a:lnTo>
                <a:lnTo>
                  <a:pt x="510" y="23"/>
                </a:lnTo>
                <a:lnTo>
                  <a:pt x="510" y="23"/>
                </a:lnTo>
                <a:lnTo>
                  <a:pt x="510" y="23"/>
                </a:lnTo>
                <a:lnTo>
                  <a:pt x="510" y="23"/>
                </a:lnTo>
                <a:lnTo>
                  <a:pt x="511" y="24"/>
                </a:lnTo>
                <a:lnTo>
                  <a:pt x="511" y="24"/>
                </a:lnTo>
                <a:lnTo>
                  <a:pt x="511" y="24"/>
                </a:lnTo>
                <a:lnTo>
                  <a:pt x="511" y="24"/>
                </a:lnTo>
                <a:lnTo>
                  <a:pt x="511" y="24"/>
                </a:lnTo>
                <a:lnTo>
                  <a:pt x="511" y="24"/>
                </a:lnTo>
                <a:lnTo>
                  <a:pt x="511" y="25"/>
                </a:lnTo>
                <a:lnTo>
                  <a:pt x="511" y="25"/>
                </a:lnTo>
                <a:lnTo>
                  <a:pt x="511" y="25"/>
                </a:lnTo>
                <a:lnTo>
                  <a:pt x="511" y="25"/>
                </a:lnTo>
                <a:lnTo>
                  <a:pt x="511" y="25"/>
                </a:lnTo>
                <a:lnTo>
                  <a:pt x="511" y="26"/>
                </a:lnTo>
                <a:lnTo>
                  <a:pt x="511" y="26"/>
                </a:lnTo>
                <a:lnTo>
                  <a:pt x="512" y="26"/>
                </a:lnTo>
                <a:lnTo>
                  <a:pt x="512" y="26"/>
                </a:lnTo>
                <a:lnTo>
                  <a:pt x="512" y="26"/>
                </a:lnTo>
                <a:lnTo>
                  <a:pt x="512" y="27"/>
                </a:lnTo>
                <a:lnTo>
                  <a:pt x="512" y="27"/>
                </a:lnTo>
                <a:lnTo>
                  <a:pt x="512" y="27"/>
                </a:lnTo>
                <a:lnTo>
                  <a:pt x="512" y="27"/>
                </a:lnTo>
                <a:lnTo>
                  <a:pt x="512" y="27"/>
                </a:lnTo>
                <a:lnTo>
                  <a:pt x="512" y="28"/>
                </a:lnTo>
                <a:lnTo>
                  <a:pt x="512" y="28"/>
                </a:lnTo>
                <a:lnTo>
                  <a:pt x="512" y="28"/>
                </a:lnTo>
                <a:lnTo>
                  <a:pt x="512" y="28"/>
                </a:lnTo>
                <a:lnTo>
                  <a:pt x="512" y="28"/>
                </a:lnTo>
                <a:lnTo>
                  <a:pt x="512" y="29"/>
                </a:lnTo>
                <a:lnTo>
                  <a:pt x="512" y="29"/>
                </a:lnTo>
                <a:lnTo>
                  <a:pt x="512" y="29"/>
                </a:lnTo>
                <a:lnTo>
                  <a:pt x="512" y="29"/>
                </a:lnTo>
                <a:lnTo>
                  <a:pt x="512" y="29"/>
                </a:lnTo>
                <a:lnTo>
                  <a:pt x="512" y="30"/>
                </a:lnTo>
                <a:lnTo>
                  <a:pt x="514" y="30"/>
                </a:lnTo>
                <a:lnTo>
                  <a:pt x="514" y="30"/>
                </a:lnTo>
                <a:lnTo>
                  <a:pt x="514" y="30"/>
                </a:lnTo>
                <a:lnTo>
                  <a:pt x="514" y="30"/>
                </a:lnTo>
                <a:lnTo>
                  <a:pt x="514" y="32"/>
                </a:lnTo>
                <a:lnTo>
                  <a:pt x="514" y="32"/>
                </a:lnTo>
                <a:lnTo>
                  <a:pt x="514" y="32"/>
                </a:lnTo>
                <a:lnTo>
                  <a:pt x="514" y="32"/>
                </a:lnTo>
                <a:lnTo>
                  <a:pt x="514" y="32"/>
                </a:lnTo>
                <a:lnTo>
                  <a:pt x="514" y="33"/>
                </a:lnTo>
                <a:lnTo>
                  <a:pt x="514" y="33"/>
                </a:lnTo>
                <a:lnTo>
                  <a:pt x="514" y="33"/>
                </a:lnTo>
                <a:lnTo>
                  <a:pt x="514" y="33"/>
                </a:lnTo>
                <a:lnTo>
                  <a:pt x="514" y="34"/>
                </a:lnTo>
                <a:lnTo>
                  <a:pt x="514" y="34"/>
                </a:lnTo>
                <a:lnTo>
                  <a:pt x="514" y="34"/>
                </a:lnTo>
                <a:lnTo>
                  <a:pt x="514" y="34"/>
                </a:lnTo>
                <a:lnTo>
                  <a:pt x="514" y="34"/>
                </a:lnTo>
                <a:lnTo>
                  <a:pt x="514" y="35"/>
                </a:lnTo>
                <a:lnTo>
                  <a:pt x="514" y="35"/>
                </a:lnTo>
                <a:lnTo>
                  <a:pt x="514" y="35"/>
                </a:lnTo>
                <a:lnTo>
                  <a:pt x="514" y="35"/>
                </a:lnTo>
                <a:lnTo>
                  <a:pt x="514" y="35"/>
                </a:lnTo>
                <a:lnTo>
                  <a:pt x="514" y="36"/>
                </a:lnTo>
                <a:lnTo>
                  <a:pt x="514" y="36"/>
                </a:lnTo>
                <a:lnTo>
                  <a:pt x="514" y="36"/>
                </a:lnTo>
                <a:lnTo>
                  <a:pt x="514" y="36"/>
                </a:lnTo>
                <a:lnTo>
                  <a:pt x="514" y="36"/>
                </a:lnTo>
                <a:lnTo>
                  <a:pt x="514" y="37"/>
                </a:lnTo>
                <a:lnTo>
                  <a:pt x="514" y="37"/>
                </a:lnTo>
                <a:lnTo>
                  <a:pt x="514" y="37"/>
                </a:lnTo>
                <a:lnTo>
                  <a:pt x="514" y="37"/>
                </a:lnTo>
                <a:lnTo>
                  <a:pt x="514" y="38"/>
                </a:lnTo>
                <a:lnTo>
                  <a:pt x="514" y="38"/>
                </a:lnTo>
                <a:lnTo>
                  <a:pt x="514" y="38"/>
                </a:lnTo>
                <a:lnTo>
                  <a:pt x="514" y="38"/>
                </a:lnTo>
                <a:lnTo>
                  <a:pt x="514" y="38"/>
                </a:lnTo>
                <a:lnTo>
                  <a:pt x="514" y="39"/>
                </a:lnTo>
                <a:lnTo>
                  <a:pt x="514" y="39"/>
                </a:lnTo>
                <a:lnTo>
                  <a:pt x="514" y="39"/>
                </a:lnTo>
                <a:lnTo>
                  <a:pt x="514" y="39"/>
                </a:lnTo>
                <a:lnTo>
                  <a:pt x="514" y="39"/>
                </a:lnTo>
                <a:lnTo>
                  <a:pt x="514" y="41"/>
                </a:lnTo>
                <a:lnTo>
                  <a:pt x="514" y="41"/>
                </a:lnTo>
                <a:lnTo>
                  <a:pt x="514" y="41"/>
                </a:lnTo>
                <a:lnTo>
                  <a:pt x="514" y="41"/>
                </a:lnTo>
                <a:lnTo>
                  <a:pt x="514" y="42"/>
                </a:lnTo>
                <a:lnTo>
                  <a:pt x="514" y="42"/>
                </a:lnTo>
                <a:lnTo>
                  <a:pt x="514" y="42"/>
                </a:lnTo>
                <a:lnTo>
                  <a:pt x="514" y="42"/>
                </a:lnTo>
                <a:lnTo>
                  <a:pt x="514" y="42"/>
                </a:lnTo>
                <a:lnTo>
                  <a:pt x="514" y="43"/>
                </a:lnTo>
                <a:lnTo>
                  <a:pt x="514" y="43"/>
                </a:lnTo>
                <a:lnTo>
                  <a:pt x="514" y="43"/>
                </a:lnTo>
                <a:lnTo>
                  <a:pt x="514" y="43"/>
                </a:lnTo>
                <a:lnTo>
                  <a:pt x="514" y="43"/>
                </a:lnTo>
                <a:lnTo>
                  <a:pt x="514" y="44"/>
                </a:lnTo>
                <a:lnTo>
                  <a:pt x="514" y="44"/>
                </a:lnTo>
                <a:lnTo>
                  <a:pt x="514" y="44"/>
                </a:lnTo>
                <a:lnTo>
                  <a:pt x="514" y="44"/>
                </a:lnTo>
                <a:lnTo>
                  <a:pt x="514" y="44"/>
                </a:lnTo>
                <a:lnTo>
                  <a:pt x="514" y="45"/>
                </a:lnTo>
                <a:lnTo>
                  <a:pt x="514" y="45"/>
                </a:lnTo>
                <a:lnTo>
                  <a:pt x="514" y="45"/>
                </a:lnTo>
                <a:lnTo>
                  <a:pt x="514" y="45"/>
                </a:lnTo>
                <a:lnTo>
                  <a:pt x="512" y="45"/>
                </a:lnTo>
                <a:lnTo>
                  <a:pt x="512" y="46"/>
                </a:lnTo>
                <a:lnTo>
                  <a:pt x="512" y="46"/>
                </a:lnTo>
                <a:lnTo>
                  <a:pt x="512" y="46"/>
                </a:lnTo>
                <a:lnTo>
                  <a:pt x="512" y="46"/>
                </a:lnTo>
                <a:lnTo>
                  <a:pt x="512" y="46"/>
                </a:lnTo>
                <a:lnTo>
                  <a:pt x="512" y="47"/>
                </a:lnTo>
                <a:lnTo>
                  <a:pt x="512" y="47"/>
                </a:lnTo>
                <a:lnTo>
                  <a:pt x="512" y="47"/>
                </a:lnTo>
                <a:lnTo>
                  <a:pt x="512" y="47"/>
                </a:lnTo>
                <a:lnTo>
                  <a:pt x="512" y="47"/>
                </a:lnTo>
                <a:lnTo>
                  <a:pt x="512" y="48"/>
                </a:lnTo>
                <a:lnTo>
                  <a:pt x="512" y="48"/>
                </a:lnTo>
                <a:lnTo>
                  <a:pt x="512" y="48"/>
                </a:lnTo>
                <a:lnTo>
                  <a:pt x="512" y="48"/>
                </a:lnTo>
                <a:lnTo>
                  <a:pt x="512" y="48"/>
                </a:lnTo>
                <a:lnTo>
                  <a:pt x="512" y="50"/>
                </a:lnTo>
                <a:lnTo>
                  <a:pt x="512" y="50"/>
                </a:lnTo>
                <a:lnTo>
                  <a:pt x="512" y="50"/>
                </a:lnTo>
                <a:lnTo>
                  <a:pt x="511" y="50"/>
                </a:lnTo>
                <a:lnTo>
                  <a:pt x="511" y="50"/>
                </a:lnTo>
                <a:lnTo>
                  <a:pt x="511" y="51"/>
                </a:lnTo>
                <a:lnTo>
                  <a:pt x="511" y="51"/>
                </a:lnTo>
                <a:lnTo>
                  <a:pt x="511" y="51"/>
                </a:lnTo>
                <a:lnTo>
                  <a:pt x="511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2"/>
                </a:lnTo>
                <a:lnTo>
                  <a:pt x="511" y="52"/>
                </a:lnTo>
                <a:lnTo>
                  <a:pt x="511" y="52"/>
                </a:lnTo>
                <a:lnTo>
                  <a:pt x="511" y="52"/>
                </a:lnTo>
                <a:lnTo>
                  <a:pt x="511" y="53"/>
                </a:lnTo>
                <a:lnTo>
                  <a:pt x="510" y="53"/>
                </a:lnTo>
                <a:lnTo>
                  <a:pt x="510" y="53"/>
                </a:lnTo>
                <a:lnTo>
                  <a:pt x="510" y="53"/>
                </a:lnTo>
                <a:lnTo>
                  <a:pt x="510" y="53"/>
                </a:lnTo>
                <a:lnTo>
                  <a:pt x="510" y="53"/>
                </a:lnTo>
                <a:lnTo>
                  <a:pt x="510" y="54"/>
                </a:lnTo>
                <a:lnTo>
                  <a:pt x="510" y="54"/>
                </a:lnTo>
                <a:lnTo>
                  <a:pt x="510" y="54"/>
                </a:lnTo>
                <a:lnTo>
                  <a:pt x="510" y="54"/>
                </a:lnTo>
                <a:lnTo>
                  <a:pt x="510" y="54"/>
                </a:lnTo>
                <a:lnTo>
                  <a:pt x="510" y="55"/>
                </a:lnTo>
                <a:lnTo>
                  <a:pt x="510" y="55"/>
                </a:lnTo>
                <a:lnTo>
                  <a:pt x="509" y="55"/>
                </a:lnTo>
                <a:lnTo>
                  <a:pt x="509" y="55"/>
                </a:lnTo>
                <a:lnTo>
                  <a:pt x="509" y="55"/>
                </a:lnTo>
                <a:lnTo>
                  <a:pt x="509" y="55"/>
                </a:lnTo>
                <a:lnTo>
                  <a:pt x="509" y="56"/>
                </a:lnTo>
                <a:lnTo>
                  <a:pt x="509" y="56"/>
                </a:lnTo>
                <a:lnTo>
                  <a:pt x="509" y="56"/>
                </a:lnTo>
                <a:lnTo>
                  <a:pt x="509" y="56"/>
                </a:lnTo>
                <a:lnTo>
                  <a:pt x="509" y="56"/>
                </a:lnTo>
                <a:lnTo>
                  <a:pt x="509" y="57"/>
                </a:lnTo>
                <a:lnTo>
                  <a:pt x="508" y="57"/>
                </a:lnTo>
                <a:lnTo>
                  <a:pt x="508" y="57"/>
                </a:lnTo>
                <a:lnTo>
                  <a:pt x="508" y="57"/>
                </a:lnTo>
                <a:lnTo>
                  <a:pt x="508" y="57"/>
                </a:lnTo>
                <a:lnTo>
                  <a:pt x="508" y="57"/>
                </a:lnTo>
                <a:lnTo>
                  <a:pt x="508" y="59"/>
                </a:lnTo>
                <a:lnTo>
                  <a:pt x="508" y="59"/>
                </a:lnTo>
                <a:lnTo>
                  <a:pt x="508" y="59"/>
                </a:lnTo>
                <a:lnTo>
                  <a:pt x="508" y="59"/>
                </a:lnTo>
                <a:lnTo>
                  <a:pt x="507" y="59"/>
                </a:lnTo>
                <a:lnTo>
                  <a:pt x="507" y="59"/>
                </a:lnTo>
                <a:lnTo>
                  <a:pt x="507" y="60"/>
                </a:lnTo>
                <a:lnTo>
                  <a:pt x="507" y="60"/>
                </a:lnTo>
                <a:lnTo>
                  <a:pt x="507" y="60"/>
                </a:lnTo>
                <a:lnTo>
                  <a:pt x="507" y="60"/>
                </a:lnTo>
                <a:lnTo>
                  <a:pt x="507" y="60"/>
                </a:lnTo>
                <a:lnTo>
                  <a:pt x="507" y="60"/>
                </a:lnTo>
                <a:lnTo>
                  <a:pt x="507" y="61"/>
                </a:lnTo>
                <a:lnTo>
                  <a:pt x="506" y="61"/>
                </a:lnTo>
                <a:lnTo>
                  <a:pt x="506" y="61"/>
                </a:lnTo>
                <a:lnTo>
                  <a:pt x="506" y="61"/>
                </a:lnTo>
                <a:lnTo>
                  <a:pt x="506" y="61"/>
                </a:lnTo>
                <a:lnTo>
                  <a:pt x="506" y="61"/>
                </a:lnTo>
                <a:lnTo>
                  <a:pt x="506" y="61"/>
                </a:lnTo>
                <a:lnTo>
                  <a:pt x="506" y="62"/>
                </a:lnTo>
                <a:lnTo>
                  <a:pt x="506" y="62"/>
                </a:lnTo>
                <a:lnTo>
                  <a:pt x="505" y="62"/>
                </a:lnTo>
                <a:lnTo>
                  <a:pt x="505" y="62"/>
                </a:lnTo>
                <a:lnTo>
                  <a:pt x="505" y="62"/>
                </a:lnTo>
                <a:lnTo>
                  <a:pt x="505" y="62"/>
                </a:lnTo>
                <a:lnTo>
                  <a:pt x="505" y="63"/>
                </a:lnTo>
                <a:lnTo>
                  <a:pt x="505" y="63"/>
                </a:lnTo>
                <a:lnTo>
                  <a:pt x="505" y="63"/>
                </a:lnTo>
                <a:lnTo>
                  <a:pt x="505" y="63"/>
                </a:lnTo>
                <a:lnTo>
                  <a:pt x="503" y="63"/>
                </a:lnTo>
                <a:lnTo>
                  <a:pt x="503" y="63"/>
                </a:lnTo>
                <a:lnTo>
                  <a:pt x="503" y="63"/>
                </a:lnTo>
                <a:lnTo>
                  <a:pt x="503" y="64"/>
                </a:lnTo>
                <a:lnTo>
                  <a:pt x="503" y="64"/>
                </a:lnTo>
                <a:lnTo>
                  <a:pt x="503" y="64"/>
                </a:lnTo>
                <a:lnTo>
                  <a:pt x="503" y="64"/>
                </a:lnTo>
                <a:lnTo>
                  <a:pt x="502" y="64"/>
                </a:lnTo>
                <a:lnTo>
                  <a:pt x="502" y="64"/>
                </a:lnTo>
                <a:lnTo>
                  <a:pt x="502" y="64"/>
                </a:lnTo>
                <a:lnTo>
                  <a:pt x="502" y="65"/>
                </a:lnTo>
                <a:lnTo>
                  <a:pt x="502" y="65"/>
                </a:lnTo>
                <a:lnTo>
                  <a:pt x="502" y="65"/>
                </a:lnTo>
                <a:lnTo>
                  <a:pt x="502" y="65"/>
                </a:lnTo>
                <a:lnTo>
                  <a:pt x="501" y="65"/>
                </a:lnTo>
                <a:lnTo>
                  <a:pt x="501" y="65"/>
                </a:lnTo>
                <a:lnTo>
                  <a:pt x="501" y="65"/>
                </a:lnTo>
                <a:lnTo>
                  <a:pt x="501" y="66"/>
                </a:lnTo>
                <a:lnTo>
                  <a:pt x="501" y="66"/>
                </a:lnTo>
                <a:lnTo>
                  <a:pt x="501" y="66"/>
                </a:lnTo>
                <a:lnTo>
                  <a:pt x="500" y="66"/>
                </a:lnTo>
                <a:lnTo>
                  <a:pt x="500" y="66"/>
                </a:lnTo>
                <a:lnTo>
                  <a:pt x="500" y="66"/>
                </a:lnTo>
                <a:lnTo>
                  <a:pt x="500" y="66"/>
                </a:lnTo>
                <a:lnTo>
                  <a:pt x="500" y="66"/>
                </a:lnTo>
                <a:lnTo>
                  <a:pt x="500" y="68"/>
                </a:lnTo>
                <a:lnTo>
                  <a:pt x="500" y="68"/>
                </a:lnTo>
                <a:lnTo>
                  <a:pt x="499" y="68"/>
                </a:lnTo>
                <a:lnTo>
                  <a:pt x="499" y="68"/>
                </a:lnTo>
                <a:lnTo>
                  <a:pt x="499" y="68"/>
                </a:lnTo>
                <a:lnTo>
                  <a:pt x="499" y="68"/>
                </a:lnTo>
                <a:lnTo>
                  <a:pt x="499" y="68"/>
                </a:lnTo>
                <a:lnTo>
                  <a:pt x="499" y="68"/>
                </a:lnTo>
                <a:lnTo>
                  <a:pt x="498" y="69"/>
                </a:lnTo>
                <a:lnTo>
                  <a:pt x="498" y="69"/>
                </a:lnTo>
                <a:lnTo>
                  <a:pt x="498" y="69"/>
                </a:lnTo>
                <a:lnTo>
                  <a:pt x="498" y="69"/>
                </a:lnTo>
                <a:lnTo>
                  <a:pt x="498" y="69"/>
                </a:lnTo>
                <a:lnTo>
                  <a:pt x="498" y="69"/>
                </a:lnTo>
                <a:lnTo>
                  <a:pt x="497" y="69"/>
                </a:lnTo>
                <a:lnTo>
                  <a:pt x="497" y="69"/>
                </a:lnTo>
                <a:lnTo>
                  <a:pt x="497" y="69"/>
                </a:lnTo>
                <a:lnTo>
                  <a:pt x="497" y="70"/>
                </a:lnTo>
                <a:lnTo>
                  <a:pt x="497" y="70"/>
                </a:lnTo>
                <a:lnTo>
                  <a:pt x="497" y="70"/>
                </a:lnTo>
                <a:lnTo>
                  <a:pt x="496" y="70"/>
                </a:lnTo>
                <a:lnTo>
                  <a:pt x="496" y="70"/>
                </a:lnTo>
                <a:lnTo>
                  <a:pt x="496" y="70"/>
                </a:lnTo>
                <a:lnTo>
                  <a:pt x="496" y="70"/>
                </a:lnTo>
                <a:lnTo>
                  <a:pt x="496" y="70"/>
                </a:lnTo>
                <a:lnTo>
                  <a:pt x="496" y="70"/>
                </a:lnTo>
                <a:lnTo>
                  <a:pt x="494" y="71"/>
                </a:lnTo>
                <a:lnTo>
                  <a:pt x="494" y="71"/>
                </a:lnTo>
                <a:lnTo>
                  <a:pt x="494" y="71"/>
                </a:lnTo>
                <a:lnTo>
                  <a:pt x="494" y="71"/>
                </a:lnTo>
                <a:lnTo>
                  <a:pt x="494" y="71"/>
                </a:lnTo>
                <a:lnTo>
                  <a:pt x="494" y="71"/>
                </a:lnTo>
                <a:lnTo>
                  <a:pt x="493" y="71"/>
                </a:lnTo>
                <a:lnTo>
                  <a:pt x="493" y="71"/>
                </a:lnTo>
                <a:lnTo>
                  <a:pt x="493" y="71"/>
                </a:lnTo>
                <a:lnTo>
                  <a:pt x="493" y="71"/>
                </a:lnTo>
                <a:lnTo>
                  <a:pt x="493" y="71"/>
                </a:lnTo>
                <a:lnTo>
                  <a:pt x="492" y="72"/>
                </a:lnTo>
                <a:lnTo>
                  <a:pt x="492" y="72"/>
                </a:lnTo>
                <a:lnTo>
                  <a:pt x="492" y="72"/>
                </a:lnTo>
                <a:lnTo>
                  <a:pt x="492" y="72"/>
                </a:lnTo>
                <a:lnTo>
                  <a:pt x="492" y="72"/>
                </a:lnTo>
                <a:lnTo>
                  <a:pt x="492" y="72"/>
                </a:lnTo>
                <a:lnTo>
                  <a:pt x="491" y="72"/>
                </a:lnTo>
                <a:lnTo>
                  <a:pt x="491" y="72"/>
                </a:lnTo>
                <a:lnTo>
                  <a:pt x="491" y="72"/>
                </a:lnTo>
                <a:lnTo>
                  <a:pt x="491" y="72"/>
                </a:lnTo>
                <a:lnTo>
                  <a:pt x="491" y="72"/>
                </a:lnTo>
                <a:lnTo>
                  <a:pt x="490" y="72"/>
                </a:lnTo>
                <a:lnTo>
                  <a:pt x="490" y="73"/>
                </a:lnTo>
                <a:lnTo>
                  <a:pt x="490" y="73"/>
                </a:lnTo>
                <a:lnTo>
                  <a:pt x="490" y="73"/>
                </a:lnTo>
                <a:lnTo>
                  <a:pt x="490" y="73"/>
                </a:lnTo>
                <a:lnTo>
                  <a:pt x="489" y="73"/>
                </a:lnTo>
                <a:lnTo>
                  <a:pt x="489" y="73"/>
                </a:lnTo>
                <a:lnTo>
                  <a:pt x="489" y="73"/>
                </a:lnTo>
                <a:lnTo>
                  <a:pt x="489" y="73"/>
                </a:lnTo>
                <a:lnTo>
                  <a:pt x="489" y="73"/>
                </a:lnTo>
                <a:lnTo>
                  <a:pt x="488" y="73"/>
                </a:lnTo>
                <a:lnTo>
                  <a:pt x="488" y="73"/>
                </a:lnTo>
                <a:lnTo>
                  <a:pt x="488" y="73"/>
                </a:lnTo>
                <a:lnTo>
                  <a:pt x="488" y="73"/>
                </a:lnTo>
                <a:lnTo>
                  <a:pt x="488" y="73"/>
                </a:lnTo>
                <a:lnTo>
                  <a:pt x="488" y="74"/>
                </a:lnTo>
                <a:lnTo>
                  <a:pt x="487" y="74"/>
                </a:lnTo>
                <a:lnTo>
                  <a:pt x="487" y="74"/>
                </a:lnTo>
                <a:lnTo>
                  <a:pt x="487" y="74"/>
                </a:lnTo>
                <a:lnTo>
                  <a:pt x="487" y="74"/>
                </a:lnTo>
                <a:lnTo>
                  <a:pt x="487" y="74"/>
                </a:lnTo>
                <a:lnTo>
                  <a:pt x="485" y="74"/>
                </a:lnTo>
                <a:lnTo>
                  <a:pt x="485" y="74"/>
                </a:lnTo>
                <a:lnTo>
                  <a:pt x="485" y="74"/>
                </a:lnTo>
                <a:lnTo>
                  <a:pt x="485" y="74"/>
                </a:lnTo>
                <a:lnTo>
                  <a:pt x="485" y="74"/>
                </a:lnTo>
                <a:lnTo>
                  <a:pt x="484" y="74"/>
                </a:lnTo>
                <a:lnTo>
                  <a:pt x="484" y="74"/>
                </a:lnTo>
                <a:lnTo>
                  <a:pt x="484" y="74"/>
                </a:lnTo>
                <a:lnTo>
                  <a:pt x="484" y="74"/>
                </a:lnTo>
                <a:lnTo>
                  <a:pt x="484" y="74"/>
                </a:lnTo>
                <a:lnTo>
                  <a:pt x="483" y="74"/>
                </a:lnTo>
                <a:lnTo>
                  <a:pt x="483" y="74"/>
                </a:lnTo>
                <a:lnTo>
                  <a:pt x="483" y="74"/>
                </a:lnTo>
                <a:lnTo>
                  <a:pt x="483" y="74"/>
                </a:lnTo>
                <a:lnTo>
                  <a:pt x="482" y="74"/>
                </a:lnTo>
                <a:lnTo>
                  <a:pt x="482" y="74"/>
                </a:lnTo>
                <a:lnTo>
                  <a:pt x="482" y="76"/>
                </a:lnTo>
                <a:lnTo>
                  <a:pt x="482" y="76"/>
                </a:lnTo>
                <a:lnTo>
                  <a:pt x="482" y="76"/>
                </a:lnTo>
                <a:lnTo>
                  <a:pt x="481" y="76"/>
                </a:lnTo>
                <a:lnTo>
                  <a:pt x="481" y="76"/>
                </a:lnTo>
                <a:lnTo>
                  <a:pt x="481" y="76"/>
                </a:lnTo>
                <a:lnTo>
                  <a:pt x="481" y="76"/>
                </a:lnTo>
                <a:lnTo>
                  <a:pt x="481" y="76"/>
                </a:lnTo>
                <a:lnTo>
                  <a:pt x="480" y="76"/>
                </a:lnTo>
                <a:lnTo>
                  <a:pt x="480" y="76"/>
                </a:lnTo>
                <a:lnTo>
                  <a:pt x="480" y="76"/>
                </a:lnTo>
                <a:lnTo>
                  <a:pt x="480" y="76"/>
                </a:lnTo>
                <a:lnTo>
                  <a:pt x="480" y="76"/>
                </a:lnTo>
                <a:lnTo>
                  <a:pt x="479" y="76"/>
                </a:lnTo>
                <a:lnTo>
                  <a:pt x="479" y="76"/>
                </a:lnTo>
                <a:lnTo>
                  <a:pt x="479" y="76"/>
                </a:lnTo>
                <a:lnTo>
                  <a:pt x="479" y="76"/>
                </a:lnTo>
                <a:lnTo>
                  <a:pt x="479" y="76"/>
                </a:lnTo>
                <a:lnTo>
                  <a:pt x="478" y="76"/>
                </a:lnTo>
                <a:lnTo>
                  <a:pt x="478" y="76"/>
                </a:lnTo>
                <a:lnTo>
                  <a:pt x="478" y="76"/>
                </a:lnTo>
                <a:lnTo>
                  <a:pt x="478" y="76"/>
                </a:lnTo>
                <a:lnTo>
                  <a:pt x="476" y="76"/>
                </a:lnTo>
                <a:lnTo>
                  <a:pt x="476" y="76"/>
                </a:lnTo>
                <a:lnTo>
                  <a:pt x="476" y="76"/>
                </a:lnTo>
                <a:lnTo>
                  <a:pt x="476" y="76"/>
                </a:lnTo>
                <a:lnTo>
                  <a:pt x="476" y="76"/>
                </a:lnTo>
                <a:lnTo>
                  <a:pt x="475" y="76"/>
                </a:lnTo>
                <a:lnTo>
                  <a:pt x="475" y="76"/>
                </a:lnTo>
                <a:lnTo>
                  <a:pt x="475" y="76"/>
                </a:lnTo>
                <a:lnTo>
                  <a:pt x="475" y="76"/>
                </a:lnTo>
                <a:lnTo>
                  <a:pt x="475" y="76"/>
                </a:lnTo>
                <a:lnTo>
                  <a:pt x="474" y="76"/>
                </a:lnTo>
                <a:lnTo>
                  <a:pt x="474" y="76"/>
                </a:lnTo>
                <a:lnTo>
                  <a:pt x="474" y="76"/>
                </a:lnTo>
                <a:lnTo>
                  <a:pt x="474" y="76"/>
                </a:lnTo>
                <a:lnTo>
                  <a:pt x="473" y="76"/>
                </a:lnTo>
                <a:lnTo>
                  <a:pt x="473" y="76"/>
                </a:lnTo>
                <a:lnTo>
                  <a:pt x="473" y="76"/>
                </a:lnTo>
                <a:lnTo>
                  <a:pt x="473" y="76"/>
                </a:lnTo>
                <a:lnTo>
                  <a:pt x="473" y="76"/>
                </a:lnTo>
                <a:lnTo>
                  <a:pt x="472" y="76"/>
                </a:lnTo>
                <a:lnTo>
                  <a:pt x="472" y="76"/>
                </a:lnTo>
                <a:lnTo>
                  <a:pt x="472" y="76"/>
                </a:lnTo>
                <a:lnTo>
                  <a:pt x="472" y="76"/>
                </a:lnTo>
                <a:lnTo>
                  <a:pt x="472" y="76"/>
                </a:lnTo>
                <a:lnTo>
                  <a:pt x="471" y="76"/>
                </a:lnTo>
                <a:lnTo>
                  <a:pt x="471" y="76"/>
                </a:lnTo>
                <a:lnTo>
                  <a:pt x="471" y="76"/>
                </a:lnTo>
                <a:lnTo>
                  <a:pt x="471" y="76"/>
                </a:lnTo>
                <a:lnTo>
                  <a:pt x="471" y="76"/>
                </a:lnTo>
                <a:lnTo>
                  <a:pt x="470" y="74"/>
                </a:lnTo>
                <a:lnTo>
                  <a:pt x="470" y="74"/>
                </a:lnTo>
                <a:lnTo>
                  <a:pt x="470" y="74"/>
                </a:lnTo>
                <a:lnTo>
                  <a:pt x="470" y="74"/>
                </a:lnTo>
                <a:lnTo>
                  <a:pt x="469" y="74"/>
                </a:lnTo>
                <a:lnTo>
                  <a:pt x="469" y="74"/>
                </a:lnTo>
                <a:lnTo>
                  <a:pt x="469" y="74"/>
                </a:lnTo>
                <a:lnTo>
                  <a:pt x="469" y="74"/>
                </a:lnTo>
                <a:lnTo>
                  <a:pt x="469" y="74"/>
                </a:lnTo>
                <a:lnTo>
                  <a:pt x="467" y="74"/>
                </a:lnTo>
                <a:lnTo>
                  <a:pt x="467" y="74"/>
                </a:lnTo>
                <a:lnTo>
                  <a:pt x="467" y="74"/>
                </a:lnTo>
                <a:lnTo>
                  <a:pt x="467" y="74"/>
                </a:lnTo>
                <a:lnTo>
                  <a:pt x="467" y="74"/>
                </a:lnTo>
                <a:lnTo>
                  <a:pt x="466" y="74"/>
                </a:lnTo>
                <a:lnTo>
                  <a:pt x="466" y="74"/>
                </a:lnTo>
                <a:lnTo>
                  <a:pt x="466" y="74"/>
                </a:lnTo>
                <a:lnTo>
                  <a:pt x="466" y="74"/>
                </a:lnTo>
                <a:lnTo>
                  <a:pt x="466" y="74"/>
                </a:lnTo>
                <a:lnTo>
                  <a:pt x="465" y="74"/>
                </a:lnTo>
                <a:lnTo>
                  <a:pt x="465" y="74"/>
                </a:lnTo>
                <a:lnTo>
                  <a:pt x="465" y="74"/>
                </a:lnTo>
                <a:lnTo>
                  <a:pt x="465" y="73"/>
                </a:lnTo>
                <a:lnTo>
                  <a:pt x="465" y="73"/>
                </a:lnTo>
                <a:lnTo>
                  <a:pt x="464" y="73"/>
                </a:lnTo>
                <a:lnTo>
                  <a:pt x="464" y="73"/>
                </a:lnTo>
                <a:lnTo>
                  <a:pt x="464" y="73"/>
                </a:lnTo>
                <a:lnTo>
                  <a:pt x="464" y="73"/>
                </a:lnTo>
                <a:lnTo>
                  <a:pt x="464" y="73"/>
                </a:lnTo>
                <a:lnTo>
                  <a:pt x="464" y="73"/>
                </a:lnTo>
                <a:lnTo>
                  <a:pt x="463" y="73"/>
                </a:lnTo>
                <a:lnTo>
                  <a:pt x="463" y="73"/>
                </a:lnTo>
                <a:lnTo>
                  <a:pt x="463" y="73"/>
                </a:lnTo>
                <a:lnTo>
                  <a:pt x="463" y="73"/>
                </a:lnTo>
                <a:lnTo>
                  <a:pt x="463" y="73"/>
                </a:lnTo>
                <a:lnTo>
                  <a:pt x="462" y="73"/>
                </a:lnTo>
                <a:lnTo>
                  <a:pt x="462" y="72"/>
                </a:lnTo>
                <a:lnTo>
                  <a:pt x="462" y="72"/>
                </a:lnTo>
                <a:lnTo>
                  <a:pt x="462" y="72"/>
                </a:lnTo>
                <a:lnTo>
                  <a:pt x="462" y="72"/>
                </a:lnTo>
                <a:lnTo>
                  <a:pt x="461" y="72"/>
                </a:lnTo>
                <a:lnTo>
                  <a:pt x="461" y="72"/>
                </a:lnTo>
                <a:lnTo>
                  <a:pt x="461" y="72"/>
                </a:lnTo>
                <a:lnTo>
                  <a:pt x="461" y="72"/>
                </a:lnTo>
                <a:lnTo>
                  <a:pt x="461" y="72"/>
                </a:lnTo>
                <a:lnTo>
                  <a:pt x="461" y="72"/>
                </a:lnTo>
                <a:lnTo>
                  <a:pt x="459" y="72"/>
                </a:lnTo>
                <a:lnTo>
                  <a:pt x="459" y="72"/>
                </a:lnTo>
                <a:lnTo>
                  <a:pt x="459" y="71"/>
                </a:lnTo>
                <a:lnTo>
                  <a:pt x="459" y="71"/>
                </a:lnTo>
                <a:lnTo>
                  <a:pt x="459" y="71"/>
                </a:lnTo>
                <a:lnTo>
                  <a:pt x="458" y="71"/>
                </a:lnTo>
                <a:lnTo>
                  <a:pt x="458" y="71"/>
                </a:lnTo>
                <a:lnTo>
                  <a:pt x="458" y="71"/>
                </a:lnTo>
                <a:lnTo>
                  <a:pt x="458" y="71"/>
                </a:lnTo>
                <a:lnTo>
                  <a:pt x="458" y="71"/>
                </a:lnTo>
                <a:lnTo>
                  <a:pt x="458" y="71"/>
                </a:lnTo>
                <a:lnTo>
                  <a:pt x="457" y="71"/>
                </a:lnTo>
                <a:lnTo>
                  <a:pt x="457" y="71"/>
                </a:lnTo>
                <a:lnTo>
                  <a:pt x="457" y="70"/>
                </a:lnTo>
                <a:lnTo>
                  <a:pt x="457" y="70"/>
                </a:lnTo>
                <a:lnTo>
                  <a:pt x="457" y="70"/>
                </a:lnTo>
                <a:lnTo>
                  <a:pt x="456" y="70"/>
                </a:lnTo>
                <a:lnTo>
                  <a:pt x="456" y="70"/>
                </a:lnTo>
                <a:lnTo>
                  <a:pt x="456" y="70"/>
                </a:lnTo>
                <a:lnTo>
                  <a:pt x="456" y="70"/>
                </a:lnTo>
                <a:lnTo>
                  <a:pt x="456" y="70"/>
                </a:lnTo>
                <a:lnTo>
                  <a:pt x="456" y="70"/>
                </a:lnTo>
                <a:lnTo>
                  <a:pt x="455" y="69"/>
                </a:lnTo>
                <a:lnTo>
                  <a:pt x="455" y="69"/>
                </a:lnTo>
                <a:lnTo>
                  <a:pt x="455" y="69"/>
                </a:lnTo>
                <a:lnTo>
                  <a:pt x="455" y="69"/>
                </a:lnTo>
                <a:lnTo>
                  <a:pt x="455" y="69"/>
                </a:lnTo>
                <a:lnTo>
                  <a:pt x="455" y="69"/>
                </a:lnTo>
                <a:lnTo>
                  <a:pt x="454" y="69"/>
                </a:lnTo>
                <a:lnTo>
                  <a:pt x="454" y="69"/>
                </a:lnTo>
                <a:lnTo>
                  <a:pt x="454" y="69"/>
                </a:lnTo>
                <a:lnTo>
                  <a:pt x="454" y="68"/>
                </a:lnTo>
                <a:lnTo>
                  <a:pt x="454" y="68"/>
                </a:lnTo>
                <a:lnTo>
                  <a:pt x="454" y="68"/>
                </a:lnTo>
                <a:lnTo>
                  <a:pt x="454" y="68"/>
                </a:lnTo>
                <a:lnTo>
                  <a:pt x="453" y="68"/>
                </a:lnTo>
                <a:lnTo>
                  <a:pt x="453" y="68"/>
                </a:lnTo>
                <a:lnTo>
                  <a:pt x="453" y="68"/>
                </a:lnTo>
                <a:lnTo>
                  <a:pt x="453" y="68"/>
                </a:lnTo>
                <a:lnTo>
                  <a:pt x="453" y="66"/>
                </a:lnTo>
                <a:lnTo>
                  <a:pt x="453" y="66"/>
                </a:lnTo>
                <a:lnTo>
                  <a:pt x="452" y="66"/>
                </a:lnTo>
                <a:lnTo>
                  <a:pt x="452" y="66"/>
                </a:lnTo>
                <a:lnTo>
                  <a:pt x="452" y="66"/>
                </a:lnTo>
                <a:lnTo>
                  <a:pt x="452" y="66"/>
                </a:lnTo>
                <a:lnTo>
                  <a:pt x="452" y="66"/>
                </a:lnTo>
                <a:lnTo>
                  <a:pt x="452" y="66"/>
                </a:lnTo>
                <a:lnTo>
                  <a:pt x="452" y="65"/>
                </a:lnTo>
                <a:lnTo>
                  <a:pt x="450" y="65"/>
                </a:lnTo>
                <a:lnTo>
                  <a:pt x="450" y="65"/>
                </a:lnTo>
                <a:lnTo>
                  <a:pt x="450" y="65"/>
                </a:lnTo>
                <a:lnTo>
                  <a:pt x="450" y="65"/>
                </a:lnTo>
                <a:lnTo>
                  <a:pt x="450" y="65"/>
                </a:lnTo>
                <a:lnTo>
                  <a:pt x="450" y="65"/>
                </a:lnTo>
                <a:lnTo>
                  <a:pt x="449" y="64"/>
                </a:lnTo>
                <a:lnTo>
                  <a:pt x="449" y="64"/>
                </a:lnTo>
                <a:lnTo>
                  <a:pt x="449" y="64"/>
                </a:lnTo>
                <a:lnTo>
                  <a:pt x="449" y="64"/>
                </a:lnTo>
                <a:lnTo>
                  <a:pt x="449" y="64"/>
                </a:lnTo>
                <a:lnTo>
                  <a:pt x="449" y="64"/>
                </a:lnTo>
                <a:lnTo>
                  <a:pt x="449" y="64"/>
                </a:lnTo>
                <a:lnTo>
                  <a:pt x="448" y="63"/>
                </a:lnTo>
                <a:lnTo>
                  <a:pt x="448" y="63"/>
                </a:lnTo>
                <a:lnTo>
                  <a:pt x="448" y="63"/>
                </a:lnTo>
                <a:lnTo>
                  <a:pt x="448" y="63"/>
                </a:lnTo>
                <a:lnTo>
                  <a:pt x="448" y="63"/>
                </a:lnTo>
                <a:lnTo>
                  <a:pt x="448" y="63"/>
                </a:lnTo>
                <a:lnTo>
                  <a:pt x="448" y="63"/>
                </a:lnTo>
                <a:lnTo>
                  <a:pt x="448" y="62"/>
                </a:lnTo>
                <a:lnTo>
                  <a:pt x="447" y="62"/>
                </a:lnTo>
                <a:lnTo>
                  <a:pt x="447" y="62"/>
                </a:lnTo>
                <a:lnTo>
                  <a:pt x="447" y="62"/>
                </a:lnTo>
                <a:lnTo>
                  <a:pt x="447" y="62"/>
                </a:lnTo>
                <a:lnTo>
                  <a:pt x="447" y="62"/>
                </a:lnTo>
                <a:lnTo>
                  <a:pt x="447" y="61"/>
                </a:lnTo>
                <a:lnTo>
                  <a:pt x="447" y="61"/>
                </a:lnTo>
                <a:lnTo>
                  <a:pt x="447" y="61"/>
                </a:lnTo>
                <a:lnTo>
                  <a:pt x="446" y="61"/>
                </a:lnTo>
                <a:lnTo>
                  <a:pt x="446" y="61"/>
                </a:lnTo>
                <a:lnTo>
                  <a:pt x="446" y="61"/>
                </a:lnTo>
                <a:lnTo>
                  <a:pt x="446" y="61"/>
                </a:lnTo>
                <a:lnTo>
                  <a:pt x="446" y="60"/>
                </a:lnTo>
                <a:lnTo>
                  <a:pt x="446" y="60"/>
                </a:lnTo>
                <a:lnTo>
                  <a:pt x="446" y="60"/>
                </a:lnTo>
                <a:lnTo>
                  <a:pt x="446" y="60"/>
                </a:lnTo>
                <a:lnTo>
                  <a:pt x="445" y="60"/>
                </a:lnTo>
                <a:lnTo>
                  <a:pt x="445" y="60"/>
                </a:lnTo>
                <a:lnTo>
                  <a:pt x="445" y="59"/>
                </a:lnTo>
                <a:lnTo>
                  <a:pt x="445" y="59"/>
                </a:lnTo>
                <a:lnTo>
                  <a:pt x="445" y="59"/>
                </a:lnTo>
                <a:lnTo>
                  <a:pt x="445" y="59"/>
                </a:lnTo>
                <a:lnTo>
                  <a:pt x="445" y="59"/>
                </a:lnTo>
                <a:lnTo>
                  <a:pt x="445" y="59"/>
                </a:lnTo>
                <a:lnTo>
                  <a:pt x="445" y="57"/>
                </a:lnTo>
                <a:lnTo>
                  <a:pt x="444" y="57"/>
                </a:lnTo>
                <a:lnTo>
                  <a:pt x="444" y="57"/>
                </a:lnTo>
                <a:lnTo>
                  <a:pt x="444" y="57"/>
                </a:lnTo>
                <a:lnTo>
                  <a:pt x="444" y="57"/>
                </a:lnTo>
                <a:lnTo>
                  <a:pt x="444" y="57"/>
                </a:lnTo>
                <a:lnTo>
                  <a:pt x="444" y="56"/>
                </a:lnTo>
                <a:lnTo>
                  <a:pt x="444" y="56"/>
                </a:lnTo>
                <a:lnTo>
                  <a:pt x="444" y="56"/>
                </a:lnTo>
                <a:lnTo>
                  <a:pt x="444" y="56"/>
                </a:lnTo>
                <a:lnTo>
                  <a:pt x="444" y="56"/>
                </a:lnTo>
                <a:lnTo>
                  <a:pt x="443" y="55"/>
                </a:lnTo>
                <a:lnTo>
                  <a:pt x="443" y="55"/>
                </a:lnTo>
                <a:lnTo>
                  <a:pt x="443" y="55"/>
                </a:lnTo>
                <a:lnTo>
                  <a:pt x="443" y="55"/>
                </a:lnTo>
                <a:lnTo>
                  <a:pt x="443" y="55"/>
                </a:lnTo>
                <a:lnTo>
                  <a:pt x="443" y="55"/>
                </a:lnTo>
                <a:lnTo>
                  <a:pt x="443" y="54"/>
                </a:lnTo>
                <a:lnTo>
                  <a:pt x="443" y="54"/>
                </a:lnTo>
                <a:lnTo>
                  <a:pt x="443" y="54"/>
                </a:lnTo>
                <a:lnTo>
                  <a:pt x="443" y="54"/>
                </a:lnTo>
                <a:lnTo>
                  <a:pt x="443" y="54"/>
                </a:lnTo>
                <a:lnTo>
                  <a:pt x="441" y="53"/>
                </a:lnTo>
                <a:lnTo>
                  <a:pt x="441" y="53"/>
                </a:lnTo>
                <a:lnTo>
                  <a:pt x="441" y="53"/>
                </a:lnTo>
                <a:lnTo>
                  <a:pt x="441" y="53"/>
                </a:lnTo>
                <a:lnTo>
                  <a:pt x="441" y="53"/>
                </a:lnTo>
                <a:lnTo>
                  <a:pt x="441" y="53"/>
                </a:lnTo>
                <a:lnTo>
                  <a:pt x="441" y="52"/>
                </a:lnTo>
                <a:lnTo>
                  <a:pt x="441" y="52"/>
                </a:lnTo>
                <a:lnTo>
                  <a:pt x="441" y="52"/>
                </a:lnTo>
                <a:lnTo>
                  <a:pt x="441" y="52"/>
                </a:lnTo>
                <a:lnTo>
                  <a:pt x="441" y="52"/>
                </a:lnTo>
                <a:lnTo>
                  <a:pt x="441" y="51"/>
                </a:lnTo>
                <a:lnTo>
                  <a:pt x="441" y="51"/>
                </a:lnTo>
                <a:lnTo>
                  <a:pt x="440" y="51"/>
                </a:lnTo>
                <a:lnTo>
                  <a:pt x="440" y="51"/>
                </a:lnTo>
                <a:lnTo>
                  <a:pt x="440" y="51"/>
                </a:lnTo>
                <a:lnTo>
                  <a:pt x="440" y="50"/>
                </a:lnTo>
                <a:lnTo>
                  <a:pt x="440" y="50"/>
                </a:lnTo>
                <a:lnTo>
                  <a:pt x="440" y="50"/>
                </a:lnTo>
                <a:lnTo>
                  <a:pt x="440" y="50"/>
                </a:lnTo>
                <a:lnTo>
                  <a:pt x="440" y="50"/>
                </a:lnTo>
                <a:lnTo>
                  <a:pt x="440" y="48"/>
                </a:lnTo>
                <a:lnTo>
                  <a:pt x="440" y="48"/>
                </a:lnTo>
                <a:lnTo>
                  <a:pt x="440" y="48"/>
                </a:lnTo>
                <a:lnTo>
                  <a:pt x="440" y="48"/>
                </a:lnTo>
                <a:lnTo>
                  <a:pt x="440" y="48"/>
                </a:lnTo>
                <a:lnTo>
                  <a:pt x="440" y="47"/>
                </a:lnTo>
                <a:lnTo>
                  <a:pt x="440" y="47"/>
                </a:lnTo>
                <a:lnTo>
                  <a:pt x="440" y="47"/>
                </a:lnTo>
                <a:lnTo>
                  <a:pt x="439" y="47"/>
                </a:lnTo>
                <a:lnTo>
                  <a:pt x="439" y="47"/>
                </a:lnTo>
                <a:lnTo>
                  <a:pt x="439" y="46"/>
                </a:lnTo>
                <a:lnTo>
                  <a:pt x="439" y="46"/>
                </a:lnTo>
                <a:lnTo>
                  <a:pt x="439" y="46"/>
                </a:lnTo>
                <a:lnTo>
                  <a:pt x="439" y="46"/>
                </a:lnTo>
                <a:lnTo>
                  <a:pt x="439" y="46"/>
                </a:lnTo>
                <a:lnTo>
                  <a:pt x="439" y="45"/>
                </a:lnTo>
                <a:lnTo>
                  <a:pt x="439" y="45"/>
                </a:lnTo>
                <a:lnTo>
                  <a:pt x="439" y="45"/>
                </a:lnTo>
                <a:lnTo>
                  <a:pt x="439" y="45"/>
                </a:lnTo>
                <a:lnTo>
                  <a:pt x="439" y="45"/>
                </a:lnTo>
                <a:lnTo>
                  <a:pt x="439" y="44"/>
                </a:lnTo>
                <a:lnTo>
                  <a:pt x="439" y="44"/>
                </a:lnTo>
                <a:lnTo>
                  <a:pt x="439" y="44"/>
                </a:lnTo>
                <a:lnTo>
                  <a:pt x="439" y="44"/>
                </a:lnTo>
                <a:lnTo>
                  <a:pt x="439" y="44"/>
                </a:lnTo>
                <a:lnTo>
                  <a:pt x="439" y="43"/>
                </a:lnTo>
                <a:lnTo>
                  <a:pt x="439" y="43"/>
                </a:lnTo>
                <a:lnTo>
                  <a:pt x="439" y="43"/>
                </a:lnTo>
                <a:lnTo>
                  <a:pt x="439" y="43"/>
                </a:lnTo>
                <a:lnTo>
                  <a:pt x="439" y="43"/>
                </a:lnTo>
                <a:lnTo>
                  <a:pt x="439" y="42"/>
                </a:lnTo>
                <a:lnTo>
                  <a:pt x="439" y="42"/>
                </a:lnTo>
                <a:lnTo>
                  <a:pt x="439" y="42"/>
                </a:lnTo>
                <a:lnTo>
                  <a:pt x="425" y="42"/>
                </a:lnTo>
                <a:lnTo>
                  <a:pt x="425" y="34"/>
                </a:lnTo>
                <a:lnTo>
                  <a:pt x="439" y="34"/>
                </a:lnTo>
                <a:lnTo>
                  <a:pt x="439" y="34"/>
                </a:lnTo>
                <a:close/>
                <a:moveTo>
                  <a:pt x="393" y="34"/>
                </a:moveTo>
                <a:lnTo>
                  <a:pt x="393" y="42"/>
                </a:lnTo>
                <a:lnTo>
                  <a:pt x="377" y="42"/>
                </a:lnTo>
                <a:lnTo>
                  <a:pt x="377" y="34"/>
                </a:lnTo>
                <a:lnTo>
                  <a:pt x="393" y="34"/>
                </a:lnTo>
                <a:lnTo>
                  <a:pt x="393" y="34"/>
                </a:lnTo>
                <a:close/>
                <a:moveTo>
                  <a:pt x="346" y="34"/>
                </a:moveTo>
                <a:lnTo>
                  <a:pt x="346" y="42"/>
                </a:lnTo>
                <a:lnTo>
                  <a:pt x="330" y="42"/>
                </a:lnTo>
                <a:lnTo>
                  <a:pt x="330" y="34"/>
                </a:lnTo>
                <a:lnTo>
                  <a:pt x="346" y="34"/>
                </a:lnTo>
                <a:lnTo>
                  <a:pt x="346" y="34"/>
                </a:lnTo>
                <a:close/>
                <a:moveTo>
                  <a:pt x="299" y="34"/>
                </a:moveTo>
                <a:lnTo>
                  <a:pt x="299" y="42"/>
                </a:lnTo>
                <a:lnTo>
                  <a:pt x="283" y="42"/>
                </a:lnTo>
                <a:lnTo>
                  <a:pt x="283" y="34"/>
                </a:lnTo>
                <a:lnTo>
                  <a:pt x="299" y="34"/>
                </a:lnTo>
                <a:lnTo>
                  <a:pt x="299" y="34"/>
                </a:lnTo>
                <a:close/>
                <a:moveTo>
                  <a:pt x="251" y="34"/>
                </a:moveTo>
                <a:lnTo>
                  <a:pt x="251" y="42"/>
                </a:lnTo>
                <a:lnTo>
                  <a:pt x="235" y="42"/>
                </a:lnTo>
                <a:lnTo>
                  <a:pt x="235" y="34"/>
                </a:lnTo>
                <a:lnTo>
                  <a:pt x="251" y="34"/>
                </a:lnTo>
                <a:lnTo>
                  <a:pt x="251" y="34"/>
                </a:lnTo>
                <a:close/>
                <a:moveTo>
                  <a:pt x="204" y="34"/>
                </a:moveTo>
                <a:lnTo>
                  <a:pt x="204" y="42"/>
                </a:lnTo>
                <a:lnTo>
                  <a:pt x="189" y="42"/>
                </a:lnTo>
                <a:lnTo>
                  <a:pt x="189" y="34"/>
                </a:lnTo>
                <a:lnTo>
                  <a:pt x="204" y="34"/>
                </a:lnTo>
                <a:lnTo>
                  <a:pt x="204" y="34"/>
                </a:lnTo>
                <a:close/>
                <a:moveTo>
                  <a:pt x="158" y="34"/>
                </a:moveTo>
                <a:lnTo>
                  <a:pt x="158" y="42"/>
                </a:lnTo>
                <a:lnTo>
                  <a:pt x="142" y="42"/>
                </a:lnTo>
                <a:lnTo>
                  <a:pt x="142" y="34"/>
                </a:lnTo>
                <a:lnTo>
                  <a:pt x="158" y="34"/>
                </a:lnTo>
                <a:lnTo>
                  <a:pt x="158" y="34"/>
                </a:lnTo>
                <a:close/>
                <a:moveTo>
                  <a:pt x="110" y="34"/>
                </a:moveTo>
                <a:lnTo>
                  <a:pt x="110" y="42"/>
                </a:lnTo>
                <a:lnTo>
                  <a:pt x="95" y="42"/>
                </a:lnTo>
                <a:lnTo>
                  <a:pt x="95" y="34"/>
                </a:lnTo>
                <a:lnTo>
                  <a:pt x="110" y="34"/>
                </a:lnTo>
                <a:lnTo>
                  <a:pt x="110" y="34"/>
                </a:lnTo>
                <a:close/>
                <a:moveTo>
                  <a:pt x="63" y="34"/>
                </a:moveTo>
                <a:lnTo>
                  <a:pt x="63" y="42"/>
                </a:lnTo>
                <a:lnTo>
                  <a:pt x="47" y="42"/>
                </a:lnTo>
                <a:lnTo>
                  <a:pt x="47" y="34"/>
                </a:lnTo>
                <a:lnTo>
                  <a:pt x="63" y="34"/>
                </a:lnTo>
                <a:close/>
              </a:path>
            </a:pathLst>
          </a:cu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" name="Скругленный прямоугольник 43"/>
          <p:cNvSpPr/>
          <p:nvPr/>
        </p:nvSpPr>
        <p:spPr>
          <a:xfrm>
            <a:off x="0" y="519522"/>
            <a:ext cx="1547664" cy="972108"/>
          </a:xfrm>
          <a:prstGeom prst="roundRect">
            <a:avLst/>
          </a:prstGeom>
          <a:solidFill>
            <a:srgbClr val="F3FFF3"/>
          </a:solidFill>
          <a:ln>
            <a:solidFill>
              <a:srgbClr val="E7FFE7"/>
            </a:solidFill>
          </a:ln>
          <a:effectLst>
            <a:innerShdw blurRad="114300">
              <a:prstClr val="black"/>
            </a:inn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</a:pPr>
            <a:endParaRPr lang="ru-RU" sz="1200" dirty="0" smtClean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835696" y="123478"/>
            <a:ext cx="1764196" cy="627534"/>
          </a:xfrm>
          <a:prstGeom prst="roundRect">
            <a:avLst/>
          </a:prstGeom>
          <a:solidFill>
            <a:srgbClr val="F3FFF3"/>
          </a:solidFill>
          <a:ln>
            <a:solidFill>
              <a:srgbClr val="E7FFE7"/>
            </a:solidFill>
          </a:ln>
          <a:effectLst>
            <a:innerShdw blurRad="114300">
              <a:prstClr val="black"/>
            </a:inn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</a:pPr>
            <a:endParaRPr lang="ru-RU" sz="1200" dirty="0" smtClean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0" y="3075806"/>
            <a:ext cx="1025606" cy="774086"/>
          </a:xfrm>
          <a:prstGeom prst="roundRect">
            <a:avLst/>
          </a:prstGeom>
          <a:solidFill>
            <a:srgbClr val="F3FFF3"/>
          </a:solidFill>
          <a:ln>
            <a:solidFill>
              <a:srgbClr val="E7FFE7"/>
            </a:solidFill>
          </a:ln>
          <a:effectLst>
            <a:innerShdw blurRad="114300">
              <a:prstClr val="black"/>
            </a:inn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</a:pPr>
            <a:endParaRPr lang="ru-RU" sz="1200" dirty="0" smtClean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2033718" y="4299942"/>
            <a:ext cx="1296144" cy="735546"/>
          </a:xfrm>
          <a:prstGeom prst="roundRect">
            <a:avLst/>
          </a:prstGeom>
          <a:solidFill>
            <a:srgbClr val="F3FFF3"/>
          </a:solidFill>
          <a:ln>
            <a:noFill/>
          </a:ln>
          <a:effectLst>
            <a:innerShdw blurRad="114300">
              <a:prstClr val="black"/>
            </a:inn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</a:pPr>
            <a:endParaRPr lang="ru-RU" sz="1200" dirty="0" smtClean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7758354" y="339502"/>
            <a:ext cx="1385646" cy="1152128"/>
          </a:xfrm>
          <a:prstGeom prst="roundRect">
            <a:avLst/>
          </a:prstGeom>
          <a:solidFill>
            <a:srgbClr val="F3FFF3"/>
          </a:solidFill>
          <a:ln>
            <a:solidFill>
              <a:srgbClr val="E7FFE7"/>
            </a:solidFill>
          </a:ln>
          <a:effectLst>
            <a:innerShdw blurRad="114300">
              <a:prstClr val="black"/>
            </a:inn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</a:pPr>
            <a:endParaRPr lang="ru-RU" sz="1200" dirty="0" smtClean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7740352" y="2409732"/>
            <a:ext cx="1349642" cy="450050"/>
          </a:xfrm>
          <a:prstGeom prst="roundRect">
            <a:avLst/>
          </a:prstGeom>
          <a:solidFill>
            <a:srgbClr val="F3FFF3"/>
          </a:solidFill>
          <a:ln>
            <a:solidFill>
              <a:srgbClr val="E7FFE7"/>
            </a:solidFill>
          </a:ln>
          <a:effectLst>
            <a:innerShdw blurRad="114300">
              <a:prstClr val="black"/>
            </a:inn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</a:pPr>
            <a:endParaRPr lang="ru-RU" sz="1200" dirty="0" smtClean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7740352" y="3921900"/>
            <a:ext cx="1403648" cy="954106"/>
          </a:xfrm>
          <a:prstGeom prst="roundRect">
            <a:avLst/>
          </a:prstGeom>
          <a:solidFill>
            <a:srgbClr val="F3FFF3"/>
          </a:solidFill>
          <a:ln>
            <a:solidFill>
              <a:srgbClr val="E7FFE7"/>
            </a:solidFill>
          </a:ln>
          <a:effectLst>
            <a:innerShdw blurRad="114300">
              <a:prstClr val="black"/>
            </a:inn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</a:pPr>
            <a:endParaRPr lang="ru-RU" sz="1200" dirty="0" smtClean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5" name="CustomShape 3"/>
          <p:cNvSpPr/>
          <p:nvPr/>
        </p:nvSpPr>
        <p:spPr>
          <a:xfrm>
            <a:off x="2951820" y="1437624"/>
            <a:ext cx="594066" cy="702078"/>
          </a:xfrm>
          <a:custGeom>
            <a:avLst/>
            <a:gdLst/>
            <a:ahLst/>
            <a:cxnLst/>
            <a:rect l="l" t="t" r="r" b="b"/>
            <a:pathLst>
              <a:path w="352" h="477">
                <a:moveTo>
                  <a:pt x="8" y="16"/>
                </a:moveTo>
                <a:lnTo>
                  <a:pt x="0" y="16"/>
                </a:lnTo>
                <a:lnTo>
                  <a:pt x="0" y="0"/>
                </a:lnTo>
                <a:lnTo>
                  <a:pt x="8" y="0"/>
                </a:lnTo>
                <a:lnTo>
                  <a:pt x="8" y="16"/>
                </a:lnTo>
                <a:lnTo>
                  <a:pt x="8" y="16"/>
                </a:lnTo>
                <a:close/>
                <a:moveTo>
                  <a:pt x="344" y="440"/>
                </a:moveTo>
                <a:lnTo>
                  <a:pt x="344" y="440"/>
                </a:lnTo>
                <a:lnTo>
                  <a:pt x="344" y="440"/>
                </a:lnTo>
                <a:lnTo>
                  <a:pt x="344" y="439"/>
                </a:lnTo>
                <a:lnTo>
                  <a:pt x="344" y="439"/>
                </a:lnTo>
                <a:lnTo>
                  <a:pt x="344" y="439"/>
                </a:lnTo>
                <a:lnTo>
                  <a:pt x="344" y="439"/>
                </a:lnTo>
                <a:lnTo>
                  <a:pt x="344" y="439"/>
                </a:lnTo>
                <a:lnTo>
                  <a:pt x="344" y="439"/>
                </a:lnTo>
                <a:lnTo>
                  <a:pt x="344" y="438"/>
                </a:lnTo>
                <a:lnTo>
                  <a:pt x="344" y="438"/>
                </a:lnTo>
                <a:lnTo>
                  <a:pt x="344" y="438"/>
                </a:lnTo>
                <a:lnTo>
                  <a:pt x="344" y="438"/>
                </a:lnTo>
                <a:lnTo>
                  <a:pt x="344" y="438"/>
                </a:lnTo>
                <a:lnTo>
                  <a:pt x="344" y="438"/>
                </a:lnTo>
                <a:lnTo>
                  <a:pt x="344" y="437"/>
                </a:lnTo>
                <a:lnTo>
                  <a:pt x="344" y="437"/>
                </a:lnTo>
                <a:lnTo>
                  <a:pt x="344" y="437"/>
                </a:lnTo>
                <a:lnTo>
                  <a:pt x="344" y="437"/>
                </a:lnTo>
                <a:lnTo>
                  <a:pt x="344" y="437"/>
                </a:lnTo>
                <a:lnTo>
                  <a:pt x="344" y="437"/>
                </a:lnTo>
                <a:lnTo>
                  <a:pt x="344" y="436"/>
                </a:lnTo>
                <a:lnTo>
                  <a:pt x="344" y="436"/>
                </a:lnTo>
                <a:lnTo>
                  <a:pt x="344" y="436"/>
                </a:lnTo>
                <a:lnTo>
                  <a:pt x="344" y="436"/>
                </a:lnTo>
                <a:lnTo>
                  <a:pt x="344" y="436"/>
                </a:lnTo>
                <a:lnTo>
                  <a:pt x="344" y="436"/>
                </a:lnTo>
                <a:lnTo>
                  <a:pt x="344" y="434"/>
                </a:lnTo>
                <a:lnTo>
                  <a:pt x="344" y="434"/>
                </a:lnTo>
                <a:lnTo>
                  <a:pt x="344" y="434"/>
                </a:lnTo>
                <a:lnTo>
                  <a:pt x="344" y="434"/>
                </a:lnTo>
                <a:lnTo>
                  <a:pt x="344" y="434"/>
                </a:lnTo>
                <a:lnTo>
                  <a:pt x="344" y="434"/>
                </a:lnTo>
                <a:lnTo>
                  <a:pt x="344" y="433"/>
                </a:lnTo>
                <a:lnTo>
                  <a:pt x="344" y="433"/>
                </a:lnTo>
                <a:lnTo>
                  <a:pt x="343" y="433"/>
                </a:lnTo>
                <a:lnTo>
                  <a:pt x="343" y="433"/>
                </a:lnTo>
                <a:lnTo>
                  <a:pt x="343" y="433"/>
                </a:lnTo>
                <a:lnTo>
                  <a:pt x="343" y="433"/>
                </a:lnTo>
                <a:lnTo>
                  <a:pt x="343" y="432"/>
                </a:lnTo>
                <a:lnTo>
                  <a:pt x="343" y="432"/>
                </a:lnTo>
                <a:lnTo>
                  <a:pt x="343" y="432"/>
                </a:lnTo>
                <a:lnTo>
                  <a:pt x="343" y="432"/>
                </a:lnTo>
                <a:lnTo>
                  <a:pt x="343" y="432"/>
                </a:lnTo>
                <a:lnTo>
                  <a:pt x="343" y="432"/>
                </a:lnTo>
                <a:lnTo>
                  <a:pt x="343" y="432"/>
                </a:lnTo>
                <a:lnTo>
                  <a:pt x="343" y="431"/>
                </a:lnTo>
                <a:lnTo>
                  <a:pt x="343" y="431"/>
                </a:lnTo>
                <a:lnTo>
                  <a:pt x="343" y="431"/>
                </a:lnTo>
                <a:lnTo>
                  <a:pt x="343" y="431"/>
                </a:lnTo>
                <a:lnTo>
                  <a:pt x="343" y="431"/>
                </a:lnTo>
                <a:lnTo>
                  <a:pt x="343" y="431"/>
                </a:lnTo>
                <a:lnTo>
                  <a:pt x="343" y="430"/>
                </a:lnTo>
                <a:lnTo>
                  <a:pt x="343" y="430"/>
                </a:lnTo>
                <a:lnTo>
                  <a:pt x="343" y="430"/>
                </a:lnTo>
                <a:lnTo>
                  <a:pt x="343" y="430"/>
                </a:lnTo>
                <a:lnTo>
                  <a:pt x="343" y="430"/>
                </a:lnTo>
                <a:lnTo>
                  <a:pt x="342" y="430"/>
                </a:lnTo>
                <a:lnTo>
                  <a:pt x="342" y="430"/>
                </a:lnTo>
                <a:lnTo>
                  <a:pt x="342" y="429"/>
                </a:lnTo>
                <a:lnTo>
                  <a:pt x="342" y="429"/>
                </a:lnTo>
                <a:lnTo>
                  <a:pt x="342" y="429"/>
                </a:lnTo>
                <a:lnTo>
                  <a:pt x="342" y="429"/>
                </a:lnTo>
                <a:lnTo>
                  <a:pt x="342" y="429"/>
                </a:lnTo>
                <a:lnTo>
                  <a:pt x="342" y="429"/>
                </a:lnTo>
                <a:lnTo>
                  <a:pt x="342" y="429"/>
                </a:lnTo>
                <a:lnTo>
                  <a:pt x="342" y="428"/>
                </a:lnTo>
                <a:lnTo>
                  <a:pt x="342" y="428"/>
                </a:lnTo>
                <a:lnTo>
                  <a:pt x="342" y="428"/>
                </a:lnTo>
                <a:lnTo>
                  <a:pt x="342" y="428"/>
                </a:lnTo>
                <a:lnTo>
                  <a:pt x="342" y="428"/>
                </a:lnTo>
                <a:lnTo>
                  <a:pt x="342" y="428"/>
                </a:lnTo>
                <a:lnTo>
                  <a:pt x="342" y="428"/>
                </a:lnTo>
                <a:lnTo>
                  <a:pt x="340" y="427"/>
                </a:lnTo>
                <a:lnTo>
                  <a:pt x="340" y="427"/>
                </a:lnTo>
                <a:lnTo>
                  <a:pt x="340" y="427"/>
                </a:lnTo>
                <a:lnTo>
                  <a:pt x="340" y="427"/>
                </a:lnTo>
                <a:lnTo>
                  <a:pt x="340" y="427"/>
                </a:lnTo>
                <a:lnTo>
                  <a:pt x="340" y="427"/>
                </a:lnTo>
                <a:lnTo>
                  <a:pt x="340" y="427"/>
                </a:lnTo>
                <a:lnTo>
                  <a:pt x="340" y="425"/>
                </a:lnTo>
                <a:lnTo>
                  <a:pt x="340" y="425"/>
                </a:lnTo>
                <a:lnTo>
                  <a:pt x="340" y="425"/>
                </a:lnTo>
                <a:lnTo>
                  <a:pt x="340" y="425"/>
                </a:lnTo>
                <a:lnTo>
                  <a:pt x="340" y="425"/>
                </a:lnTo>
                <a:lnTo>
                  <a:pt x="340" y="425"/>
                </a:lnTo>
                <a:lnTo>
                  <a:pt x="339" y="425"/>
                </a:lnTo>
                <a:lnTo>
                  <a:pt x="339" y="424"/>
                </a:lnTo>
                <a:lnTo>
                  <a:pt x="339" y="424"/>
                </a:lnTo>
                <a:lnTo>
                  <a:pt x="339" y="424"/>
                </a:lnTo>
                <a:lnTo>
                  <a:pt x="339" y="424"/>
                </a:lnTo>
                <a:lnTo>
                  <a:pt x="339" y="424"/>
                </a:lnTo>
                <a:lnTo>
                  <a:pt x="339" y="424"/>
                </a:lnTo>
                <a:lnTo>
                  <a:pt x="339" y="424"/>
                </a:lnTo>
                <a:lnTo>
                  <a:pt x="339" y="423"/>
                </a:lnTo>
                <a:lnTo>
                  <a:pt x="339" y="423"/>
                </a:lnTo>
                <a:lnTo>
                  <a:pt x="339" y="423"/>
                </a:lnTo>
                <a:lnTo>
                  <a:pt x="339" y="423"/>
                </a:lnTo>
                <a:lnTo>
                  <a:pt x="338" y="423"/>
                </a:lnTo>
                <a:lnTo>
                  <a:pt x="338" y="423"/>
                </a:lnTo>
                <a:lnTo>
                  <a:pt x="338" y="423"/>
                </a:lnTo>
                <a:lnTo>
                  <a:pt x="338" y="423"/>
                </a:lnTo>
                <a:lnTo>
                  <a:pt x="338" y="422"/>
                </a:lnTo>
                <a:lnTo>
                  <a:pt x="338" y="422"/>
                </a:lnTo>
                <a:lnTo>
                  <a:pt x="338" y="422"/>
                </a:lnTo>
                <a:lnTo>
                  <a:pt x="338" y="422"/>
                </a:lnTo>
                <a:lnTo>
                  <a:pt x="338" y="422"/>
                </a:lnTo>
                <a:lnTo>
                  <a:pt x="338" y="422"/>
                </a:lnTo>
                <a:lnTo>
                  <a:pt x="338" y="422"/>
                </a:lnTo>
                <a:lnTo>
                  <a:pt x="337" y="422"/>
                </a:lnTo>
                <a:lnTo>
                  <a:pt x="337" y="421"/>
                </a:lnTo>
                <a:lnTo>
                  <a:pt x="337" y="421"/>
                </a:lnTo>
                <a:lnTo>
                  <a:pt x="337" y="421"/>
                </a:lnTo>
                <a:lnTo>
                  <a:pt x="337" y="421"/>
                </a:lnTo>
                <a:lnTo>
                  <a:pt x="337" y="421"/>
                </a:lnTo>
                <a:lnTo>
                  <a:pt x="337" y="421"/>
                </a:lnTo>
                <a:lnTo>
                  <a:pt x="337" y="421"/>
                </a:lnTo>
                <a:lnTo>
                  <a:pt x="337" y="421"/>
                </a:lnTo>
                <a:lnTo>
                  <a:pt x="336" y="420"/>
                </a:lnTo>
                <a:lnTo>
                  <a:pt x="336" y="420"/>
                </a:lnTo>
                <a:lnTo>
                  <a:pt x="336" y="420"/>
                </a:lnTo>
                <a:lnTo>
                  <a:pt x="336" y="420"/>
                </a:lnTo>
                <a:lnTo>
                  <a:pt x="336" y="420"/>
                </a:lnTo>
                <a:lnTo>
                  <a:pt x="336" y="420"/>
                </a:lnTo>
                <a:lnTo>
                  <a:pt x="336" y="420"/>
                </a:lnTo>
                <a:lnTo>
                  <a:pt x="336" y="420"/>
                </a:lnTo>
                <a:lnTo>
                  <a:pt x="336" y="420"/>
                </a:lnTo>
                <a:lnTo>
                  <a:pt x="336" y="419"/>
                </a:lnTo>
                <a:lnTo>
                  <a:pt x="335" y="419"/>
                </a:lnTo>
                <a:lnTo>
                  <a:pt x="335" y="419"/>
                </a:lnTo>
                <a:lnTo>
                  <a:pt x="335" y="419"/>
                </a:lnTo>
                <a:lnTo>
                  <a:pt x="335" y="419"/>
                </a:lnTo>
                <a:lnTo>
                  <a:pt x="335" y="419"/>
                </a:lnTo>
                <a:lnTo>
                  <a:pt x="335" y="419"/>
                </a:lnTo>
                <a:lnTo>
                  <a:pt x="335" y="419"/>
                </a:lnTo>
                <a:lnTo>
                  <a:pt x="335" y="419"/>
                </a:lnTo>
                <a:lnTo>
                  <a:pt x="334" y="418"/>
                </a:lnTo>
                <a:lnTo>
                  <a:pt x="334" y="418"/>
                </a:lnTo>
                <a:lnTo>
                  <a:pt x="334" y="418"/>
                </a:lnTo>
                <a:lnTo>
                  <a:pt x="334" y="418"/>
                </a:lnTo>
                <a:lnTo>
                  <a:pt x="334" y="418"/>
                </a:lnTo>
                <a:lnTo>
                  <a:pt x="334" y="418"/>
                </a:lnTo>
                <a:lnTo>
                  <a:pt x="334" y="418"/>
                </a:lnTo>
                <a:lnTo>
                  <a:pt x="334" y="418"/>
                </a:lnTo>
                <a:lnTo>
                  <a:pt x="334" y="418"/>
                </a:lnTo>
                <a:lnTo>
                  <a:pt x="333" y="416"/>
                </a:lnTo>
                <a:lnTo>
                  <a:pt x="333" y="416"/>
                </a:lnTo>
                <a:lnTo>
                  <a:pt x="333" y="416"/>
                </a:lnTo>
                <a:lnTo>
                  <a:pt x="333" y="416"/>
                </a:lnTo>
                <a:lnTo>
                  <a:pt x="333" y="416"/>
                </a:lnTo>
                <a:lnTo>
                  <a:pt x="333" y="416"/>
                </a:lnTo>
                <a:lnTo>
                  <a:pt x="333" y="416"/>
                </a:lnTo>
                <a:lnTo>
                  <a:pt x="333" y="416"/>
                </a:lnTo>
                <a:lnTo>
                  <a:pt x="331" y="416"/>
                </a:lnTo>
                <a:lnTo>
                  <a:pt x="331" y="416"/>
                </a:lnTo>
                <a:lnTo>
                  <a:pt x="331" y="416"/>
                </a:lnTo>
                <a:lnTo>
                  <a:pt x="331" y="415"/>
                </a:lnTo>
                <a:lnTo>
                  <a:pt x="331" y="415"/>
                </a:lnTo>
                <a:lnTo>
                  <a:pt x="331" y="415"/>
                </a:lnTo>
                <a:lnTo>
                  <a:pt x="331" y="415"/>
                </a:lnTo>
                <a:lnTo>
                  <a:pt x="330" y="415"/>
                </a:lnTo>
                <a:lnTo>
                  <a:pt x="330" y="415"/>
                </a:lnTo>
                <a:lnTo>
                  <a:pt x="330" y="415"/>
                </a:lnTo>
                <a:lnTo>
                  <a:pt x="330" y="415"/>
                </a:lnTo>
                <a:lnTo>
                  <a:pt x="330" y="415"/>
                </a:lnTo>
                <a:lnTo>
                  <a:pt x="330" y="415"/>
                </a:lnTo>
                <a:lnTo>
                  <a:pt x="330" y="415"/>
                </a:lnTo>
                <a:lnTo>
                  <a:pt x="330" y="414"/>
                </a:lnTo>
                <a:lnTo>
                  <a:pt x="329" y="414"/>
                </a:lnTo>
                <a:lnTo>
                  <a:pt x="329" y="414"/>
                </a:lnTo>
                <a:lnTo>
                  <a:pt x="329" y="414"/>
                </a:lnTo>
                <a:lnTo>
                  <a:pt x="329" y="414"/>
                </a:lnTo>
                <a:lnTo>
                  <a:pt x="329" y="414"/>
                </a:lnTo>
                <a:lnTo>
                  <a:pt x="329" y="414"/>
                </a:lnTo>
                <a:lnTo>
                  <a:pt x="329" y="414"/>
                </a:lnTo>
                <a:lnTo>
                  <a:pt x="328" y="414"/>
                </a:lnTo>
                <a:lnTo>
                  <a:pt x="328" y="414"/>
                </a:lnTo>
                <a:lnTo>
                  <a:pt x="328" y="414"/>
                </a:lnTo>
                <a:lnTo>
                  <a:pt x="328" y="414"/>
                </a:lnTo>
                <a:lnTo>
                  <a:pt x="328" y="414"/>
                </a:lnTo>
                <a:lnTo>
                  <a:pt x="328" y="413"/>
                </a:lnTo>
                <a:lnTo>
                  <a:pt x="328" y="413"/>
                </a:lnTo>
                <a:lnTo>
                  <a:pt x="327" y="413"/>
                </a:lnTo>
                <a:lnTo>
                  <a:pt x="327" y="413"/>
                </a:lnTo>
                <a:lnTo>
                  <a:pt x="327" y="413"/>
                </a:lnTo>
                <a:lnTo>
                  <a:pt x="327" y="413"/>
                </a:lnTo>
                <a:lnTo>
                  <a:pt x="327" y="413"/>
                </a:lnTo>
                <a:lnTo>
                  <a:pt x="327" y="413"/>
                </a:lnTo>
                <a:lnTo>
                  <a:pt x="327" y="413"/>
                </a:lnTo>
                <a:lnTo>
                  <a:pt x="326" y="413"/>
                </a:lnTo>
                <a:lnTo>
                  <a:pt x="326" y="413"/>
                </a:lnTo>
                <a:lnTo>
                  <a:pt x="326" y="413"/>
                </a:lnTo>
                <a:lnTo>
                  <a:pt x="326" y="413"/>
                </a:lnTo>
                <a:lnTo>
                  <a:pt x="326" y="413"/>
                </a:lnTo>
                <a:lnTo>
                  <a:pt x="326" y="412"/>
                </a:lnTo>
                <a:lnTo>
                  <a:pt x="326" y="412"/>
                </a:lnTo>
                <a:lnTo>
                  <a:pt x="325" y="412"/>
                </a:lnTo>
                <a:lnTo>
                  <a:pt x="325" y="412"/>
                </a:lnTo>
                <a:lnTo>
                  <a:pt x="325" y="412"/>
                </a:lnTo>
                <a:lnTo>
                  <a:pt x="325" y="412"/>
                </a:lnTo>
                <a:lnTo>
                  <a:pt x="325" y="412"/>
                </a:lnTo>
                <a:lnTo>
                  <a:pt x="325" y="412"/>
                </a:lnTo>
                <a:lnTo>
                  <a:pt x="325" y="412"/>
                </a:lnTo>
                <a:lnTo>
                  <a:pt x="323" y="412"/>
                </a:lnTo>
                <a:lnTo>
                  <a:pt x="323" y="412"/>
                </a:lnTo>
                <a:lnTo>
                  <a:pt x="323" y="412"/>
                </a:lnTo>
                <a:lnTo>
                  <a:pt x="323" y="412"/>
                </a:lnTo>
                <a:lnTo>
                  <a:pt x="323" y="412"/>
                </a:lnTo>
                <a:lnTo>
                  <a:pt x="323" y="412"/>
                </a:lnTo>
                <a:lnTo>
                  <a:pt x="322" y="412"/>
                </a:lnTo>
                <a:lnTo>
                  <a:pt x="322" y="412"/>
                </a:lnTo>
                <a:lnTo>
                  <a:pt x="322" y="412"/>
                </a:lnTo>
                <a:lnTo>
                  <a:pt x="322" y="412"/>
                </a:lnTo>
                <a:lnTo>
                  <a:pt x="322" y="412"/>
                </a:lnTo>
                <a:lnTo>
                  <a:pt x="322" y="411"/>
                </a:lnTo>
                <a:lnTo>
                  <a:pt x="322" y="411"/>
                </a:lnTo>
                <a:lnTo>
                  <a:pt x="321" y="411"/>
                </a:lnTo>
                <a:lnTo>
                  <a:pt x="321" y="411"/>
                </a:lnTo>
                <a:lnTo>
                  <a:pt x="321" y="411"/>
                </a:lnTo>
                <a:lnTo>
                  <a:pt x="321" y="411"/>
                </a:lnTo>
                <a:lnTo>
                  <a:pt x="321" y="411"/>
                </a:lnTo>
                <a:lnTo>
                  <a:pt x="321" y="411"/>
                </a:lnTo>
                <a:lnTo>
                  <a:pt x="320" y="411"/>
                </a:lnTo>
                <a:lnTo>
                  <a:pt x="320" y="411"/>
                </a:lnTo>
                <a:lnTo>
                  <a:pt x="320" y="411"/>
                </a:lnTo>
                <a:lnTo>
                  <a:pt x="320" y="411"/>
                </a:lnTo>
                <a:lnTo>
                  <a:pt x="320" y="411"/>
                </a:lnTo>
                <a:lnTo>
                  <a:pt x="320" y="411"/>
                </a:lnTo>
                <a:lnTo>
                  <a:pt x="319" y="411"/>
                </a:lnTo>
                <a:lnTo>
                  <a:pt x="319" y="411"/>
                </a:lnTo>
                <a:lnTo>
                  <a:pt x="319" y="411"/>
                </a:lnTo>
                <a:lnTo>
                  <a:pt x="319" y="411"/>
                </a:lnTo>
                <a:lnTo>
                  <a:pt x="319" y="411"/>
                </a:lnTo>
                <a:lnTo>
                  <a:pt x="319" y="411"/>
                </a:lnTo>
                <a:lnTo>
                  <a:pt x="318" y="411"/>
                </a:lnTo>
                <a:lnTo>
                  <a:pt x="318" y="411"/>
                </a:lnTo>
                <a:lnTo>
                  <a:pt x="318" y="411"/>
                </a:lnTo>
                <a:lnTo>
                  <a:pt x="318" y="411"/>
                </a:lnTo>
                <a:lnTo>
                  <a:pt x="318" y="411"/>
                </a:lnTo>
                <a:lnTo>
                  <a:pt x="318" y="411"/>
                </a:lnTo>
                <a:lnTo>
                  <a:pt x="317" y="411"/>
                </a:lnTo>
                <a:lnTo>
                  <a:pt x="317" y="411"/>
                </a:lnTo>
                <a:lnTo>
                  <a:pt x="317" y="411"/>
                </a:lnTo>
                <a:lnTo>
                  <a:pt x="317" y="411"/>
                </a:lnTo>
                <a:lnTo>
                  <a:pt x="317" y="411"/>
                </a:lnTo>
                <a:lnTo>
                  <a:pt x="317" y="411"/>
                </a:lnTo>
                <a:lnTo>
                  <a:pt x="316" y="411"/>
                </a:lnTo>
                <a:lnTo>
                  <a:pt x="316" y="411"/>
                </a:lnTo>
                <a:lnTo>
                  <a:pt x="316" y="411"/>
                </a:lnTo>
                <a:lnTo>
                  <a:pt x="316" y="411"/>
                </a:lnTo>
                <a:lnTo>
                  <a:pt x="316" y="411"/>
                </a:lnTo>
                <a:lnTo>
                  <a:pt x="316" y="411"/>
                </a:lnTo>
                <a:lnTo>
                  <a:pt x="314" y="411"/>
                </a:lnTo>
                <a:lnTo>
                  <a:pt x="314" y="411"/>
                </a:lnTo>
                <a:lnTo>
                  <a:pt x="314" y="411"/>
                </a:lnTo>
                <a:lnTo>
                  <a:pt x="314" y="411"/>
                </a:lnTo>
                <a:lnTo>
                  <a:pt x="314" y="411"/>
                </a:lnTo>
                <a:lnTo>
                  <a:pt x="314" y="411"/>
                </a:lnTo>
                <a:lnTo>
                  <a:pt x="313" y="411"/>
                </a:lnTo>
                <a:lnTo>
                  <a:pt x="313" y="411"/>
                </a:lnTo>
                <a:lnTo>
                  <a:pt x="313" y="411"/>
                </a:lnTo>
                <a:lnTo>
                  <a:pt x="313" y="411"/>
                </a:lnTo>
                <a:lnTo>
                  <a:pt x="313" y="411"/>
                </a:lnTo>
                <a:lnTo>
                  <a:pt x="313" y="411"/>
                </a:lnTo>
                <a:lnTo>
                  <a:pt x="312" y="411"/>
                </a:lnTo>
                <a:lnTo>
                  <a:pt x="312" y="411"/>
                </a:lnTo>
                <a:lnTo>
                  <a:pt x="312" y="411"/>
                </a:lnTo>
                <a:lnTo>
                  <a:pt x="312" y="411"/>
                </a:lnTo>
                <a:lnTo>
                  <a:pt x="312" y="411"/>
                </a:lnTo>
                <a:lnTo>
                  <a:pt x="312" y="411"/>
                </a:lnTo>
                <a:lnTo>
                  <a:pt x="311" y="411"/>
                </a:lnTo>
                <a:lnTo>
                  <a:pt x="311" y="411"/>
                </a:lnTo>
                <a:lnTo>
                  <a:pt x="311" y="411"/>
                </a:lnTo>
                <a:lnTo>
                  <a:pt x="311" y="411"/>
                </a:lnTo>
                <a:lnTo>
                  <a:pt x="311" y="411"/>
                </a:lnTo>
                <a:lnTo>
                  <a:pt x="311" y="411"/>
                </a:lnTo>
                <a:lnTo>
                  <a:pt x="310" y="411"/>
                </a:lnTo>
                <a:lnTo>
                  <a:pt x="310" y="411"/>
                </a:lnTo>
                <a:lnTo>
                  <a:pt x="310" y="411"/>
                </a:lnTo>
                <a:lnTo>
                  <a:pt x="310" y="411"/>
                </a:lnTo>
                <a:lnTo>
                  <a:pt x="310" y="411"/>
                </a:lnTo>
                <a:lnTo>
                  <a:pt x="310" y="411"/>
                </a:lnTo>
                <a:lnTo>
                  <a:pt x="309" y="411"/>
                </a:lnTo>
                <a:lnTo>
                  <a:pt x="309" y="411"/>
                </a:lnTo>
                <a:lnTo>
                  <a:pt x="309" y="411"/>
                </a:lnTo>
                <a:lnTo>
                  <a:pt x="309" y="411"/>
                </a:lnTo>
                <a:lnTo>
                  <a:pt x="309" y="411"/>
                </a:lnTo>
                <a:lnTo>
                  <a:pt x="309" y="411"/>
                </a:lnTo>
                <a:lnTo>
                  <a:pt x="308" y="411"/>
                </a:lnTo>
                <a:lnTo>
                  <a:pt x="308" y="411"/>
                </a:lnTo>
                <a:lnTo>
                  <a:pt x="308" y="411"/>
                </a:lnTo>
                <a:lnTo>
                  <a:pt x="308" y="411"/>
                </a:lnTo>
                <a:lnTo>
                  <a:pt x="308" y="411"/>
                </a:lnTo>
                <a:lnTo>
                  <a:pt x="308" y="411"/>
                </a:lnTo>
                <a:lnTo>
                  <a:pt x="308" y="411"/>
                </a:lnTo>
                <a:lnTo>
                  <a:pt x="307" y="411"/>
                </a:lnTo>
                <a:lnTo>
                  <a:pt x="307" y="411"/>
                </a:lnTo>
                <a:lnTo>
                  <a:pt x="307" y="411"/>
                </a:lnTo>
                <a:lnTo>
                  <a:pt x="307" y="411"/>
                </a:lnTo>
                <a:lnTo>
                  <a:pt x="307" y="412"/>
                </a:lnTo>
                <a:lnTo>
                  <a:pt x="307" y="412"/>
                </a:lnTo>
                <a:lnTo>
                  <a:pt x="305" y="412"/>
                </a:lnTo>
                <a:lnTo>
                  <a:pt x="305" y="412"/>
                </a:lnTo>
                <a:lnTo>
                  <a:pt x="305" y="412"/>
                </a:lnTo>
                <a:lnTo>
                  <a:pt x="305" y="412"/>
                </a:lnTo>
                <a:lnTo>
                  <a:pt x="305" y="412"/>
                </a:lnTo>
                <a:lnTo>
                  <a:pt x="305" y="412"/>
                </a:lnTo>
                <a:lnTo>
                  <a:pt x="304" y="412"/>
                </a:lnTo>
                <a:lnTo>
                  <a:pt x="304" y="412"/>
                </a:lnTo>
                <a:lnTo>
                  <a:pt x="304" y="412"/>
                </a:lnTo>
                <a:lnTo>
                  <a:pt x="304" y="412"/>
                </a:lnTo>
                <a:lnTo>
                  <a:pt x="304" y="412"/>
                </a:lnTo>
                <a:lnTo>
                  <a:pt x="304" y="412"/>
                </a:lnTo>
                <a:lnTo>
                  <a:pt x="304" y="412"/>
                </a:lnTo>
                <a:lnTo>
                  <a:pt x="303" y="412"/>
                </a:lnTo>
                <a:lnTo>
                  <a:pt x="303" y="412"/>
                </a:lnTo>
                <a:lnTo>
                  <a:pt x="303" y="412"/>
                </a:lnTo>
                <a:lnTo>
                  <a:pt x="303" y="412"/>
                </a:lnTo>
                <a:lnTo>
                  <a:pt x="303" y="412"/>
                </a:lnTo>
                <a:lnTo>
                  <a:pt x="303" y="413"/>
                </a:lnTo>
                <a:lnTo>
                  <a:pt x="303" y="413"/>
                </a:lnTo>
                <a:lnTo>
                  <a:pt x="302" y="413"/>
                </a:lnTo>
                <a:lnTo>
                  <a:pt x="302" y="413"/>
                </a:lnTo>
                <a:lnTo>
                  <a:pt x="302" y="413"/>
                </a:lnTo>
                <a:lnTo>
                  <a:pt x="302" y="413"/>
                </a:lnTo>
                <a:lnTo>
                  <a:pt x="302" y="413"/>
                </a:lnTo>
                <a:lnTo>
                  <a:pt x="302" y="413"/>
                </a:lnTo>
                <a:lnTo>
                  <a:pt x="301" y="413"/>
                </a:lnTo>
                <a:lnTo>
                  <a:pt x="301" y="413"/>
                </a:lnTo>
                <a:lnTo>
                  <a:pt x="301" y="413"/>
                </a:lnTo>
                <a:lnTo>
                  <a:pt x="301" y="413"/>
                </a:lnTo>
                <a:lnTo>
                  <a:pt x="301" y="413"/>
                </a:lnTo>
                <a:lnTo>
                  <a:pt x="301" y="413"/>
                </a:lnTo>
                <a:lnTo>
                  <a:pt x="301" y="414"/>
                </a:lnTo>
                <a:lnTo>
                  <a:pt x="300" y="414"/>
                </a:lnTo>
                <a:lnTo>
                  <a:pt x="300" y="414"/>
                </a:lnTo>
                <a:lnTo>
                  <a:pt x="300" y="414"/>
                </a:lnTo>
                <a:lnTo>
                  <a:pt x="300" y="414"/>
                </a:lnTo>
                <a:lnTo>
                  <a:pt x="300" y="414"/>
                </a:lnTo>
                <a:lnTo>
                  <a:pt x="300" y="414"/>
                </a:lnTo>
                <a:lnTo>
                  <a:pt x="300" y="414"/>
                </a:lnTo>
                <a:lnTo>
                  <a:pt x="300" y="414"/>
                </a:lnTo>
                <a:lnTo>
                  <a:pt x="299" y="414"/>
                </a:lnTo>
                <a:lnTo>
                  <a:pt x="299" y="414"/>
                </a:lnTo>
                <a:lnTo>
                  <a:pt x="299" y="414"/>
                </a:lnTo>
                <a:lnTo>
                  <a:pt x="299" y="414"/>
                </a:lnTo>
                <a:lnTo>
                  <a:pt x="299" y="415"/>
                </a:lnTo>
                <a:lnTo>
                  <a:pt x="299" y="415"/>
                </a:lnTo>
                <a:lnTo>
                  <a:pt x="299" y="415"/>
                </a:lnTo>
                <a:lnTo>
                  <a:pt x="298" y="415"/>
                </a:lnTo>
                <a:lnTo>
                  <a:pt x="298" y="415"/>
                </a:lnTo>
                <a:lnTo>
                  <a:pt x="298" y="415"/>
                </a:lnTo>
                <a:lnTo>
                  <a:pt x="298" y="415"/>
                </a:lnTo>
                <a:lnTo>
                  <a:pt x="298" y="415"/>
                </a:lnTo>
                <a:lnTo>
                  <a:pt x="298" y="415"/>
                </a:lnTo>
                <a:lnTo>
                  <a:pt x="298" y="415"/>
                </a:lnTo>
                <a:lnTo>
                  <a:pt x="298" y="415"/>
                </a:lnTo>
                <a:lnTo>
                  <a:pt x="296" y="416"/>
                </a:lnTo>
                <a:lnTo>
                  <a:pt x="296" y="416"/>
                </a:lnTo>
                <a:lnTo>
                  <a:pt x="296" y="416"/>
                </a:lnTo>
                <a:lnTo>
                  <a:pt x="296" y="416"/>
                </a:lnTo>
                <a:lnTo>
                  <a:pt x="296" y="416"/>
                </a:lnTo>
                <a:lnTo>
                  <a:pt x="296" y="416"/>
                </a:lnTo>
                <a:lnTo>
                  <a:pt x="296" y="416"/>
                </a:lnTo>
                <a:lnTo>
                  <a:pt x="296" y="416"/>
                </a:lnTo>
                <a:lnTo>
                  <a:pt x="295" y="416"/>
                </a:lnTo>
                <a:lnTo>
                  <a:pt x="295" y="416"/>
                </a:lnTo>
                <a:lnTo>
                  <a:pt x="295" y="416"/>
                </a:lnTo>
                <a:lnTo>
                  <a:pt x="295" y="418"/>
                </a:lnTo>
                <a:lnTo>
                  <a:pt x="295" y="418"/>
                </a:lnTo>
                <a:lnTo>
                  <a:pt x="295" y="418"/>
                </a:lnTo>
                <a:lnTo>
                  <a:pt x="295" y="418"/>
                </a:lnTo>
                <a:lnTo>
                  <a:pt x="295" y="418"/>
                </a:lnTo>
                <a:lnTo>
                  <a:pt x="294" y="418"/>
                </a:lnTo>
                <a:lnTo>
                  <a:pt x="294" y="418"/>
                </a:lnTo>
                <a:lnTo>
                  <a:pt x="294" y="418"/>
                </a:lnTo>
                <a:lnTo>
                  <a:pt x="294" y="418"/>
                </a:lnTo>
                <a:lnTo>
                  <a:pt x="294" y="419"/>
                </a:lnTo>
                <a:lnTo>
                  <a:pt x="294" y="419"/>
                </a:lnTo>
                <a:lnTo>
                  <a:pt x="294" y="419"/>
                </a:lnTo>
                <a:lnTo>
                  <a:pt x="294" y="419"/>
                </a:lnTo>
                <a:lnTo>
                  <a:pt x="293" y="419"/>
                </a:lnTo>
                <a:lnTo>
                  <a:pt x="293" y="419"/>
                </a:lnTo>
                <a:lnTo>
                  <a:pt x="293" y="419"/>
                </a:lnTo>
                <a:lnTo>
                  <a:pt x="293" y="419"/>
                </a:lnTo>
                <a:lnTo>
                  <a:pt x="293" y="419"/>
                </a:lnTo>
                <a:lnTo>
                  <a:pt x="293" y="420"/>
                </a:lnTo>
                <a:lnTo>
                  <a:pt x="293" y="420"/>
                </a:lnTo>
                <a:lnTo>
                  <a:pt x="293" y="420"/>
                </a:lnTo>
                <a:lnTo>
                  <a:pt x="293" y="420"/>
                </a:lnTo>
                <a:lnTo>
                  <a:pt x="292" y="420"/>
                </a:lnTo>
                <a:lnTo>
                  <a:pt x="292" y="420"/>
                </a:lnTo>
                <a:lnTo>
                  <a:pt x="292" y="420"/>
                </a:lnTo>
                <a:lnTo>
                  <a:pt x="292" y="420"/>
                </a:lnTo>
                <a:lnTo>
                  <a:pt x="292" y="420"/>
                </a:lnTo>
                <a:lnTo>
                  <a:pt x="292" y="421"/>
                </a:lnTo>
                <a:lnTo>
                  <a:pt x="292" y="421"/>
                </a:lnTo>
                <a:lnTo>
                  <a:pt x="292" y="421"/>
                </a:lnTo>
                <a:lnTo>
                  <a:pt x="292" y="421"/>
                </a:lnTo>
                <a:lnTo>
                  <a:pt x="292" y="421"/>
                </a:lnTo>
                <a:lnTo>
                  <a:pt x="291" y="421"/>
                </a:lnTo>
                <a:lnTo>
                  <a:pt x="291" y="421"/>
                </a:lnTo>
                <a:lnTo>
                  <a:pt x="291" y="421"/>
                </a:lnTo>
                <a:lnTo>
                  <a:pt x="291" y="422"/>
                </a:lnTo>
                <a:lnTo>
                  <a:pt x="291" y="422"/>
                </a:lnTo>
                <a:lnTo>
                  <a:pt x="291" y="422"/>
                </a:lnTo>
                <a:lnTo>
                  <a:pt x="291" y="422"/>
                </a:lnTo>
                <a:lnTo>
                  <a:pt x="291" y="422"/>
                </a:lnTo>
                <a:lnTo>
                  <a:pt x="291" y="422"/>
                </a:lnTo>
                <a:lnTo>
                  <a:pt x="291" y="422"/>
                </a:lnTo>
                <a:lnTo>
                  <a:pt x="290" y="422"/>
                </a:lnTo>
                <a:lnTo>
                  <a:pt x="290" y="423"/>
                </a:lnTo>
                <a:lnTo>
                  <a:pt x="290" y="423"/>
                </a:lnTo>
                <a:lnTo>
                  <a:pt x="290" y="423"/>
                </a:lnTo>
                <a:lnTo>
                  <a:pt x="290" y="423"/>
                </a:lnTo>
                <a:lnTo>
                  <a:pt x="290" y="423"/>
                </a:lnTo>
                <a:lnTo>
                  <a:pt x="290" y="423"/>
                </a:lnTo>
                <a:lnTo>
                  <a:pt x="290" y="423"/>
                </a:lnTo>
                <a:lnTo>
                  <a:pt x="290" y="423"/>
                </a:lnTo>
                <a:lnTo>
                  <a:pt x="290" y="424"/>
                </a:lnTo>
                <a:lnTo>
                  <a:pt x="290" y="424"/>
                </a:lnTo>
                <a:lnTo>
                  <a:pt x="289" y="424"/>
                </a:lnTo>
                <a:lnTo>
                  <a:pt x="289" y="424"/>
                </a:lnTo>
                <a:lnTo>
                  <a:pt x="289" y="424"/>
                </a:lnTo>
                <a:lnTo>
                  <a:pt x="289" y="424"/>
                </a:lnTo>
                <a:lnTo>
                  <a:pt x="289" y="424"/>
                </a:lnTo>
                <a:lnTo>
                  <a:pt x="289" y="425"/>
                </a:lnTo>
                <a:lnTo>
                  <a:pt x="289" y="425"/>
                </a:lnTo>
                <a:lnTo>
                  <a:pt x="289" y="425"/>
                </a:lnTo>
                <a:lnTo>
                  <a:pt x="289" y="425"/>
                </a:lnTo>
                <a:lnTo>
                  <a:pt x="289" y="425"/>
                </a:lnTo>
                <a:lnTo>
                  <a:pt x="289" y="425"/>
                </a:lnTo>
                <a:lnTo>
                  <a:pt x="289" y="425"/>
                </a:lnTo>
                <a:lnTo>
                  <a:pt x="289" y="427"/>
                </a:lnTo>
                <a:lnTo>
                  <a:pt x="287" y="427"/>
                </a:lnTo>
                <a:lnTo>
                  <a:pt x="287" y="427"/>
                </a:lnTo>
                <a:lnTo>
                  <a:pt x="287" y="427"/>
                </a:lnTo>
                <a:lnTo>
                  <a:pt x="287" y="427"/>
                </a:lnTo>
                <a:lnTo>
                  <a:pt x="287" y="427"/>
                </a:lnTo>
                <a:lnTo>
                  <a:pt x="287" y="427"/>
                </a:lnTo>
                <a:lnTo>
                  <a:pt x="287" y="428"/>
                </a:lnTo>
                <a:lnTo>
                  <a:pt x="287" y="428"/>
                </a:lnTo>
                <a:lnTo>
                  <a:pt x="287" y="428"/>
                </a:lnTo>
                <a:lnTo>
                  <a:pt x="287" y="428"/>
                </a:lnTo>
                <a:lnTo>
                  <a:pt x="287" y="428"/>
                </a:lnTo>
                <a:lnTo>
                  <a:pt x="287" y="428"/>
                </a:lnTo>
                <a:lnTo>
                  <a:pt x="287" y="428"/>
                </a:lnTo>
                <a:lnTo>
                  <a:pt x="287" y="429"/>
                </a:lnTo>
                <a:lnTo>
                  <a:pt x="286" y="429"/>
                </a:lnTo>
                <a:lnTo>
                  <a:pt x="286" y="429"/>
                </a:lnTo>
                <a:lnTo>
                  <a:pt x="286" y="429"/>
                </a:lnTo>
                <a:lnTo>
                  <a:pt x="286" y="429"/>
                </a:lnTo>
                <a:lnTo>
                  <a:pt x="286" y="429"/>
                </a:lnTo>
                <a:lnTo>
                  <a:pt x="286" y="429"/>
                </a:lnTo>
                <a:lnTo>
                  <a:pt x="286" y="430"/>
                </a:lnTo>
                <a:lnTo>
                  <a:pt x="286" y="430"/>
                </a:lnTo>
                <a:lnTo>
                  <a:pt x="286" y="430"/>
                </a:lnTo>
                <a:lnTo>
                  <a:pt x="286" y="430"/>
                </a:lnTo>
                <a:lnTo>
                  <a:pt x="286" y="430"/>
                </a:lnTo>
                <a:lnTo>
                  <a:pt x="286" y="430"/>
                </a:lnTo>
                <a:lnTo>
                  <a:pt x="286" y="430"/>
                </a:lnTo>
                <a:lnTo>
                  <a:pt x="286" y="431"/>
                </a:lnTo>
                <a:lnTo>
                  <a:pt x="286" y="431"/>
                </a:lnTo>
                <a:lnTo>
                  <a:pt x="286" y="431"/>
                </a:lnTo>
                <a:lnTo>
                  <a:pt x="286" y="431"/>
                </a:lnTo>
                <a:lnTo>
                  <a:pt x="286" y="431"/>
                </a:lnTo>
                <a:lnTo>
                  <a:pt x="285" y="431"/>
                </a:lnTo>
                <a:lnTo>
                  <a:pt x="285" y="432"/>
                </a:lnTo>
                <a:lnTo>
                  <a:pt x="285" y="432"/>
                </a:lnTo>
                <a:lnTo>
                  <a:pt x="285" y="432"/>
                </a:lnTo>
                <a:lnTo>
                  <a:pt x="285" y="432"/>
                </a:lnTo>
                <a:lnTo>
                  <a:pt x="285" y="432"/>
                </a:lnTo>
                <a:lnTo>
                  <a:pt x="285" y="432"/>
                </a:lnTo>
                <a:lnTo>
                  <a:pt x="285" y="432"/>
                </a:lnTo>
                <a:lnTo>
                  <a:pt x="285" y="433"/>
                </a:lnTo>
                <a:lnTo>
                  <a:pt x="285" y="433"/>
                </a:lnTo>
                <a:lnTo>
                  <a:pt x="285" y="433"/>
                </a:lnTo>
                <a:lnTo>
                  <a:pt x="285" y="433"/>
                </a:lnTo>
                <a:lnTo>
                  <a:pt x="285" y="433"/>
                </a:lnTo>
                <a:lnTo>
                  <a:pt x="285" y="433"/>
                </a:lnTo>
                <a:lnTo>
                  <a:pt x="285" y="434"/>
                </a:lnTo>
                <a:lnTo>
                  <a:pt x="285" y="434"/>
                </a:lnTo>
                <a:lnTo>
                  <a:pt x="285" y="434"/>
                </a:lnTo>
                <a:lnTo>
                  <a:pt x="285" y="434"/>
                </a:lnTo>
                <a:lnTo>
                  <a:pt x="285" y="434"/>
                </a:lnTo>
                <a:lnTo>
                  <a:pt x="285" y="434"/>
                </a:lnTo>
                <a:lnTo>
                  <a:pt x="285" y="436"/>
                </a:lnTo>
                <a:lnTo>
                  <a:pt x="285" y="436"/>
                </a:lnTo>
                <a:lnTo>
                  <a:pt x="285" y="436"/>
                </a:lnTo>
                <a:lnTo>
                  <a:pt x="285" y="436"/>
                </a:lnTo>
                <a:lnTo>
                  <a:pt x="285" y="436"/>
                </a:lnTo>
                <a:lnTo>
                  <a:pt x="285" y="436"/>
                </a:lnTo>
                <a:lnTo>
                  <a:pt x="285" y="437"/>
                </a:lnTo>
                <a:lnTo>
                  <a:pt x="285" y="437"/>
                </a:lnTo>
                <a:lnTo>
                  <a:pt x="285" y="437"/>
                </a:lnTo>
                <a:lnTo>
                  <a:pt x="285" y="437"/>
                </a:lnTo>
                <a:lnTo>
                  <a:pt x="285" y="437"/>
                </a:lnTo>
                <a:lnTo>
                  <a:pt x="285" y="437"/>
                </a:lnTo>
                <a:lnTo>
                  <a:pt x="285" y="438"/>
                </a:lnTo>
                <a:lnTo>
                  <a:pt x="284" y="438"/>
                </a:lnTo>
                <a:lnTo>
                  <a:pt x="284" y="438"/>
                </a:lnTo>
                <a:lnTo>
                  <a:pt x="284" y="438"/>
                </a:lnTo>
                <a:lnTo>
                  <a:pt x="284" y="438"/>
                </a:lnTo>
                <a:lnTo>
                  <a:pt x="284" y="438"/>
                </a:lnTo>
                <a:lnTo>
                  <a:pt x="284" y="439"/>
                </a:lnTo>
                <a:lnTo>
                  <a:pt x="284" y="439"/>
                </a:lnTo>
                <a:lnTo>
                  <a:pt x="284" y="439"/>
                </a:lnTo>
                <a:lnTo>
                  <a:pt x="284" y="439"/>
                </a:lnTo>
                <a:lnTo>
                  <a:pt x="284" y="439"/>
                </a:lnTo>
                <a:lnTo>
                  <a:pt x="284" y="439"/>
                </a:lnTo>
                <a:lnTo>
                  <a:pt x="284" y="440"/>
                </a:lnTo>
                <a:lnTo>
                  <a:pt x="284" y="440"/>
                </a:lnTo>
                <a:lnTo>
                  <a:pt x="284" y="440"/>
                </a:lnTo>
                <a:lnTo>
                  <a:pt x="284" y="440"/>
                </a:lnTo>
                <a:lnTo>
                  <a:pt x="284" y="440"/>
                </a:lnTo>
                <a:lnTo>
                  <a:pt x="284" y="440"/>
                </a:lnTo>
                <a:lnTo>
                  <a:pt x="284" y="441"/>
                </a:lnTo>
                <a:lnTo>
                  <a:pt x="284" y="441"/>
                </a:lnTo>
                <a:lnTo>
                  <a:pt x="284" y="441"/>
                </a:lnTo>
                <a:lnTo>
                  <a:pt x="284" y="441"/>
                </a:lnTo>
                <a:lnTo>
                  <a:pt x="284" y="441"/>
                </a:lnTo>
                <a:lnTo>
                  <a:pt x="284" y="441"/>
                </a:lnTo>
                <a:lnTo>
                  <a:pt x="284" y="442"/>
                </a:lnTo>
                <a:lnTo>
                  <a:pt x="284" y="442"/>
                </a:lnTo>
                <a:lnTo>
                  <a:pt x="284" y="442"/>
                </a:lnTo>
                <a:lnTo>
                  <a:pt x="284" y="442"/>
                </a:lnTo>
                <a:lnTo>
                  <a:pt x="285" y="442"/>
                </a:lnTo>
                <a:lnTo>
                  <a:pt x="285" y="442"/>
                </a:lnTo>
                <a:lnTo>
                  <a:pt x="285" y="444"/>
                </a:lnTo>
                <a:lnTo>
                  <a:pt x="285" y="444"/>
                </a:lnTo>
                <a:lnTo>
                  <a:pt x="285" y="444"/>
                </a:lnTo>
                <a:lnTo>
                  <a:pt x="285" y="444"/>
                </a:lnTo>
                <a:lnTo>
                  <a:pt x="285" y="444"/>
                </a:lnTo>
                <a:lnTo>
                  <a:pt x="285" y="444"/>
                </a:lnTo>
                <a:lnTo>
                  <a:pt x="285" y="445"/>
                </a:lnTo>
                <a:lnTo>
                  <a:pt x="285" y="445"/>
                </a:lnTo>
                <a:lnTo>
                  <a:pt x="285" y="445"/>
                </a:lnTo>
                <a:lnTo>
                  <a:pt x="285" y="445"/>
                </a:lnTo>
                <a:lnTo>
                  <a:pt x="285" y="445"/>
                </a:lnTo>
                <a:lnTo>
                  <a:pt x="285" y="445"/>
                </a:lnTo>
                <a:lnTo>
                  <a:pt x="285" y="446"/>
                </a:lnTo>
                <a:lnTo>
                  <a:pt x="285" y="446"/>
                </a:lnTo>
                <a:lnTo>
                  <a:pt x="285" y="446"/>
                </a:lnTo>
                <a:lnTo>
                  <a:pt x="285" y="446"/>
                </a:lnTo>
                <a:lnTo>
                  <a:pt x="285" y="446"/>
                </a:lnTo>
                <a:lnTo>
                  <a:pt x="285" y="446"/>
                </a:lnTo>
                <a:lnTo>
                  <a:pt x="285" y="447"/>
                </a:lnTo>
                <a:lnTo>
                  <a:pt x="285" y="447"/>
                </a:lnTo>
                <a:lnTo>
                  <a:pt x="285" y="447"/>
                </a:lnTo>
                <a:lnTo>
                  <a:pt x="285" y="447"/>
                </a:lnTo>
                <a:lnTo>
                  <a:pt x="285" y="447"/>
                </a:lnTo>
                <a:lnTo>
                  <a:pt x="285" y="447"/>
                </a:lnTo>
                <a:lnTo>
                  <a:pt x="285" y="447"/>
                </a:lnTo>
                <a:lnTo>
                  <a:pt x="285" y="448"/>
                </a:lnTo>
                <a:lnTo>
                  <a:pt x="285" y="448"/>
                </a:lnTo>
                <a:lnTo>
                  <a:pt x="285" y="448"/>
                </a:lnTo>
                <a:lnTo>
                  <a:pt x="285" y="448"/>
                </a:lnTo>
                <a:lnTo>
                  <a:pt x="285" y="448"/>
                </a:lnTo>
                <a:lnTo>
                  <a:pt x="285" y="448"/>
                </a:lnTo>
                <a:lnTo>
                  <a:pt x="286" y="449"/>
                </a:lnTo>
                <a:lnTo>
                  <a:pt x="286" y="449"/>
                </a:lnTo>
                <a:lnTo>
                  <a:pt x="286" y="449"/>
                </a:lnTo>
                <a:lnTo>
                  <a:pt x="286" y="449"/>
                </a:lnTo>
                <a:lnTo>
                  <a:pt x="286" y="449"/>
                </a:lnTo>
                <a:lnTo>
                  <a:pt x="286" y="449"/>
                </a:lnTo>
                <a:lnTo>
                  <a:pt x="286" y="449"/>
                </a:lnTo>
                <a:lnTo>
                  <a:pt x="286" y="450"/>
                </a:lnTo>
                <a:lnTo>
                  <a:pt x="286" y="450"/>
                </a:lnTo>
                <a:lnTo>
                  <a:pt x="286" y="450"/>
                </a:lnTo>
                <a:lnTo>
                  <a:pt x="286" y="450"/>
                </a:lnTo>
                <a:lnTo>
                  <a:pt x="286" y="450"/>
                </a:lnTo>
                <a:lnTo>
                  <a:pt x="286" y="450"/>
                </a:lnTo>
                <a:lnTo>
                  <a:pt x="286" y="451"/>
                </a:lnTo>
                <a:lnTo>
                  <a:pt x="286" y="451"/>
                </a:lnTo>
                <a:lnTo>
                  <a:pt x="286" y="451"/>
                </a:lnTo>
                <a:lnTo>
                  <a:pt x="286" y="451"/>
                </a:lnTo>
                <a:lnTo>
                  <a:pt x="286" y="451"/>
                </a:lnTo>
                <a:lnTo>
                  <a:pt x="287" y="451"/>
                </a:lnTo>
                <a:lnTo>
                  <a:pt x="287" y="451"/>
                </a:lnTo>
                <a:lnTo>
                  <a:pt x="287" y="453"/>
                </a:lnTo>
                <a:lnTo>
                  <a:pt x="287" y="453"/>
                </a:lnTo>
                <a:lnTo>
                  <a:pt x="287" y="453"/>
                </a:lnTo>
                <a:lnTo>
                  <a:pt x="287" y="453"/>
                </a:lnTo>
                <a:lnTo>
                  <a:pt x="287" y="453"/>
                </a:lnTo>
                <a:lnTo>
                  <a:pt x="287" y="453"/>
                </a:lnTo>
                <a:lnTo>
                  <a:pt x="287" y="453"/>
                </a:lnTo>
                <a:lnTo>
                  <a:pt x="287" y="454"/>
                </a:lnTo>
                <a:lnTo>
                  <a:pt x="287" y="454"/>
                </a:lnTo>
                <a:lnTo>
                  <a:pt x="287" y="454"/>
                </a:lnTo>
                <a:lnTo>
                  <a:pt x="287" y="454"/>
                </a:lnTo>
                <a:lnTo>
                  <a:pt x="287" y="454"/>
                </a:lnTo>
                <a:lnTo>
                  <a:pt x="289" y="454"/>
                </a:lnTo>
                <a:lnTo>
                  <a:pt x="289" y="454"/>
                </a:lnTo>
                <a:lnTo>
                  <a:pt x="289" y="455"/>
                </a:lnTo>
                <a:lnTo>
                  <a:pt x="289" y="455"/>
                </a:lnTo>
                <a:lnTo>
                  <a:pt x="289" y="455"/>
                </a:lnTo>
                <a:lnTo>
                  <a:pt x="289" y="455"/>
                </a:lnTo>
                <a:lnTo>
                  <a:pt x="289" y="455"/>
                </a:lnTo>
                <a:lnTo>
                  <a:pt x="289" y="455"/>
                </a:lnTo>
                <a:lnTo>
                  <a:pt x="289" y="455"/>
                </a:lnTo>
                <a:lnTo>
                  <a:pt x="289" y="456"/>
                </a:lnTo>
                <a:lnTo>
                  <a:pt x="289" y="456"/>
                </a:lnTo>
                <a:lnTo>
                  <a:pt x="289" y="456"/>
                </a:lnTo>
                <a:lnTo>
                  <a:pt x="289" y="456"/>
                </a:lnTo>
                <a:lnTo>
                  <a:pt x="290" y="456"/>
                </a:lnTo>
                <a:lnTo>
                  <a:pt x="290" y="456"/>
                </a:lnTo>
                <a:lnTo>
                  <a:pt x="290" y="456"/>
                </a:lnTo>
                <a:lnTo>
                  <a:pt x="290" y="456"/>
                </a:lnTo>
                <a:lnTo>
                  <a:pt x="290" y="457"/>
                </a:lnTo>
                <a:lnTo>
                  <a:pt x="290" y="457"/>
                </a:lnTo>
                <a:lnTo>
                  <a:pt x="290" y="457"/>
                </a:lnTo>
                <a:lnTo>
                  <a:pt x="290" y="457"/>
                </a:lnTo>
                <a:lnTo>
                  <a:pt x="290" y="457"/>
                </a:lnTo>
                <a:lnTo>
                  <a:pt x="290" y="457"/>
                </a:lnTo>
                <a:lnTo>
                  <a:pt x="290" y="457"/>
                </a:lnTo>
                <a:lnTo>
                  <a:pt x="291" y="458"/>
                </a:lnTo>
                <a:lnTo>
                  <a:pt x="291" y="458"/>
                </a:lnTo>
                <a:lnTo>
                  <a:pt x="291" y="458"/>
                </a:lnTo>
                <a:lnTo>
                  <a:pt x="291" y="458"/>
                </a:lnTo>
                <a:lnTo>
                  <a:pt x="291" y="458"/>
                </a:lnTo>
                <a:lnTo>
                  <a:pt x="291" y="458"/>
                </a:lnTo>
                <a:lnTo>
                  <a:pt x="291" y="458"/>
                </a:lnTo>
                <a:lnTo>
                  <a:pt x="291" y="458"/>
                </a:lnTo>
                <a:lnTo>
                  <a:pt x="291" y="459"/>
                </a:lnTo>
                <a:lnTo>
                  <a:pt x="291" y="459"/>
                </a:lnTo>
                <a:lnTo>
                  <a:pt x="292" y="459"/>
                </a:lnTo>
                <a:lnTo>
                  <a:pt x="292" y="459"/>
                </a:lnTo>
                <a:lnTo>
                  <a:pt x="292" y="459"/>
                </a:lnTo>
                <a:lnTo>
                  <a:pt x="292" y="459"/>
                </a:lnTo>
                <a:lnTo>
                  <a:pt x="292" y="459"/>
                </a:lnTo>
                <a:lnTo>
                  <a:pt x="292" y="459"/>
                </a:lnTo>
                <a:lnTo>
                  <a:pt x="292" y="460"/>
                </a:lnTo>
                <a:lnTo>
                  <a:pt x="292" y="460"/>
                </a:lnTo>
                <a:lnTo>
                  <a:pt x="292" y="460"/>
                </a:lnTo>
                <a:lnTo>
                  <a:pt x="292" y="460"/>
                </a:lnTo>
                <a:lnTo>
                  <a:pt x="293" y="460"/>
                </a:lnTo>
                <a:lnTo>
                  <a:pt x="293" y="460"/>
                </a:lnTo>
                <a:lnTo>
                  <a:pt x="293" y="460"/>
                </a:lnTo>
                <a:lnTo>
                  <a:pt x="293" y="460"/>
                </a:lnTo>
                <a:lnTo>
                  <a:pt x="293" y="460"/>
                </a:lnTo>
                <a:lnTo>
                  <a:pt x="293" y="462"/>
                </a:lnTo>
                <a:lnTo>
                  <a:pt x="293" y="462"/>
                </a:lnTo>
                <a:lnTo>
                  <a:pt x="293" y="462"/>
                </a:lnTo>
                <a:lnTo>
                  <a:pt x="293" y="462"/>
                </a:lnTo>
                <a:lnTo>
                  <a:pt x="294" y="462"/>
                </a:lnTo>
                <a:lnTo>
                  <a:pt x="294" y="462"/>
                </a:lnTo>
                <a:lnTo>
                  <a:pt x="294" y="462"/>
                </a:lnTo>
                <a:lnTo>
                  <a:pt x="294" y="462"/>
                </a:lnTo>
                <a:lnTo>
                  <a:pt x="294" y="462"/>
                </a:lnTo>
                <a:lnTo>
                  <a:pt x="294" y="463"/>
                </a:lnTo>
                <a:lnTo>
                  <a:pt x="294" y="463"/>
                </a:lnTo>
                <a:lnTo>
                  <a:pt x="294" y="463"/>
                </a:lnTo>
                <a:lnTo>
                  <a:pt x="295" y="463"/>
                </a:lnTo>
                <a:lnTo>
                  <a:pt x="295" y="463"/>
                </a:lnTo>
                <a:lnTo>
                  <a:pt x="295" y="463"/>
                </a:lnTo>
                <a:lnTo>
                  <a:pt x="295" y="463"/>
                </a:lnTo>
                <a:lnTo>
                  <a:pt x="295" y="463"/>
                </a:lnTo>
                <a:lnTo>
                  <a:pt x="295" y="463"/>
                </a:lnTo>
                <a:lnTo>
                  <a:pt x="295" y="463"/>
                </a:lnTo>
                <a:lnTo>
                  <a:pt x="295" y="464"/>
                </a:lnTo>
                <a:lnTo>
                  <a:pt x="296" y="464"/>
                </a:lnTo>
                <a:lnTo>
                  <a:pt x="296" y="464"/>
                </a:lnTo>
                <a:lnTo>
                  <a:pt x="296" y="464"/>
                </a:lnTo>
                <a:lnTo>
                  <a:pt x="296" y="464"/>
                </a:lnTo>
                <a:lnTo>
                  <a:pt x="296" y="464"/>
                </a:lnTo>
                <a:lnTo>
                  <a:pt x="296" y="464"/>
                </a:lnTo>
                <a:lnTo>
                  <a:pt x="296" y="464"/>
                </a:lnTo>
                <a:lnTo>
                  <a:pt x="296" y="464"/>
                </a:lnTo>
                <a:lnTo>
                  <a:pt x="298" y="464"/>
                </a:lnTo>
                <a:lnTo>
                  <a:pt x="298" y="464"/>
                </a:lnTo>
                <a:lnTo>
                  <a:pt x="298" y="465"/>
                </a:lnTo>
                <a:lnTo>
                  <a:pt x="298" y="465"/>
                </a:lnTo>
                <a:lnTo>
                  <a:pt x="298" y="465"/>
                </a:lnTo>
                <a:lnTo>
                  <a:pt x="298" y="465"/>
                </a:lnTo>
                <a:lnTo>
                  <a:pt x="298" y="465"/>
                </a:lnTo>
                <a:lnTo>
                  <a:pt x="298" y="465"/>
                </a:lnTo>
                <a:lnTo>
                  <a:pt x="299" y="465"/>
                </a:lnTo>
                <a:lnTo>
                  <a:pt x="299" y="465"/>
                </a:lnTo>
                <a:lnTo>
                  <a:pt x="299" y="465"/>
                </a:lnTo>
                <a:lnTo>
                  <a:pt x="299" y="465"/>
                </a:lnTo>
                <a:lnTo>
                  <a:pt x="299" y="465"/>
                </a:lnTo>
                <a:lnTo>
                  <a:pt x="299" y="466"/>
                </a:lnTo>
                <a:lnTo>
                  <a:pt x="299" y="466"/>
                </a:lnTo>
                <a:lnTo>
                  <a:pt x="300" y="466"/>
                </a:lnTo>
                <a:lnTo>
                  <a:pt x="300" y="466"/>
                </a:lnTo>
                <a:lnTo>
                  <a:pt x="300" y="466"/>
                </a:lnTo>
                <a:lnTo>
                  <a:pt x="300" y="466"/>
                </a:lnTo>
                <a:lnTo>
                  <a:pt x="300" y="466"/>
                </a:lnTo>
                <a:lnTo>
                  <a:pt x="300" y="466"/>
                </a:lnTo>
                <a:lnTo>
                  <a:pt x="300" y="466"/>
                </a:lnTo>
                <a:lnTo>
                  <a:pt x="300" y="466"/>
                </a:lnTo>
                <a:lnTo>
                  <a:pt x="301" y="466"/>
                </a:lnTo>
                <a:lnTo>
                  <a:pt x="301" y="466"/>
                </a:lnTo>
                <a:lnTo>
                  <a:pt x="301" y="466"/>
                </a:lnTo>
                <a:lnTo>
                  <a:pt x="301" y="467"/>
                </a:lnTo>
                <a:lnTo>
                  <a:pt x="301" y="467"/>
                </a:lnTo>
                <a:lnTo>
                  <a:pt x="301" y="467"/>
                </a:lnTo>
                <a:lnTo>
                  <a:pt x="301" y="467"/>
                </a:lnTo>
                <a:lnTo>
                  <a:pt x="302" y="467"/>
                </a:lnTo>
                <a:lnTo>
                  <a:pt x="302" y="467"/>
                </a:lnTo>
                <a:lnTo>
                  <a:pt x="302" y="467"/>
                </a:lnTo>
                <a:lnTo>
                  <a:pt x="302" y="467"/>
                </a:lnTo>
                <a:lnTo>
                  <a:pt x="302" y="467"/>
                </a:lnTo>
                <a:lnTo>
                  <a:pt x="302" y="467"/>
                </a:lnTo>
                <a:lnTo>
                  <a:pt x="303" y="467"/>
                </a:lnTo>
                <a:lnTo>
                  <a:pt x="303" y="467"/>
                </a:lnTo>
                <a:lnTo>
                  <a:pt x="303" y="467"/>
                </a:lnTo>
                <a:lnTo>
                  <a:pt x="303" y="467"/>
                </a:lnTo>
                <a:lnTo>
                  <a:pt x="303" y="467"/>
                </a:lnTo>
                <a:lnTo>
                  <a:pt x="303" y="468"/>
                </a:lnTo>
                <a:lnTo>
                  <a:pt x="303" y="468"/>
                </a:lnTo>
                <a:lnTo>
                  <a:pt x="304" y="468"/>
                </a:lnTo>
                <a:lnTo>
                  <a:pt x="304" y="468"/>
                </a:lnTo>
                <a:lnTo>
                  <a:pt x="304" y="468"/>
                </a:lnTo>
                <a:lnTo>
                  <a:pt x="304" y="468"/>
                </a:lnTo>
                <a:lnTo>
                  <a:pt x="304" y="468"/>
                </a:lnTo>
                <a:lnTo>
                  <a:pt x="304" y="468"/>
                </a:lnTo>
                <a:lnTo>
                  <a:pt x="304" y="468"/>
                </a:lnTo>
                <a:lnTo>
                  <a:pt x="305" y="468"/>
                </a:lnTo>
                <a:lnTo>
                  <a:pt x="305" y="468"/>
                </a:lnTo>
                <a:lnTo>
                  <a:pt x="305" y="468"/>
                </a:lnTo>
                <a:lnTo>
                  <a:pt x="305" y="468"/>
                </a:lnTo>
                <a:lnTo>
                  <a:pt x="305" y="468"/>
                </a:lnTo>
                <a:lnTo>
                  <a:pt x="305" y="468"/>
                </a:lnTo>
                <a:lnTo>
                  <a:pt x="307" y="468"/>
                </a:lnTo>
                <a:lnTo>
                  <a:pt x="307" y="468"/>
                </a:lnTo>
                <a:lnTo>
                  <a:pt x="307" y="468"/>
                </a:lnTo>
                <a:lnTo>
                  <a:pt x="307" y="468"/>
                </a:lnTo>
                <a:lnTo>
                  <a:pt x="307" y="468"/>
                </a:lnTo>
                <a:lnTo>
                  <a:pt x="307" y="468"/>
                </a:lnTo>
                <a:lnTo>
                  <a:pt x="308" y="469"/>
                </a:lnTo>
                <a:lnTo>
                  <a:pt x="308" y="469"/>
                </a:lnTo>
                <a:lnTo>
                  <a:pt x="308" y="469"/>
                </a:lnTo>
                <a:lnTo>
                  <a:pt x="308" y="469"/>
                </a:lnTo>
                <a:lnTo>
                  <a:pt x="308" y="469"/>
                </a:lnTo>
                <a:lnTo>
                  <a:pt x="308" y="469"/>
                </a:lnTo>
                <a:lnTo>
                  <a:pt x="308" y="469"/>
                </a:lnTo>
                <a:lnTo>
                  <a:pt x="309" y="469"/>
                </a:lnTo>
                <a:lnTo>
                  <a:pt x="309" y="469"/>
                </a:lnTo>
                <a:lnTo>
                  <a:pt x="309" y="469"/>
                </a:lnTo>
                <a:lnTo>
                  <a:pt x="309" y="469"/>
                </a:lnTo>
                <a:lnTo>
                  <a:pt x="309" y="469"/>
                </a:lnTo>
                <a:lnTo>
                  <a:pt x="309" y="469"/>
                </a:lnTo>
                <a:lnTo>
                  <a:pt x="310" y="469"/>
                </a:lnTo>
                <a:lnTo>
                  <a:pt x="310" y="469"/>
                </a:lnTo>
                <a:lnTo>
                  <a:pt x="310" y="469"/>
                </a:lnTo>
                <a:lnTo>
                  <a:pt x="310" y="469"/>
                </a:lnTo>
                <a:lnTo>
                  <a:pt x="310" y="469"/>
                </a:lnTo>
                <a:lnTo>
                  <a:pt x="310" y="469"/>
                </a:lnTo>
                <a:lnTo>
                  <a:pt x="311" y="469"/>
                </a:lnTo>
                <a:lnTo>
                  <a:pt x="311" y="469"/>
                </a:lnTo>
                <a:lnTo>
                  <a:pt x="311" y="469"/>
                </a:lnTo>
                <a:lnTo>
                  <a:pt x="311" y="469"/>
                </a:lnTo>
                <a:lnTo>
                  <a:pt x="311" y="469"/>
                </a:lnTo>
                <a:lnTo>
                  <a:pt x="311" y="469"/>
                </a:lnTo>
                <a:lnTo>
                  <a:pt x="312" y="469"/>
                </a:lnTo>
                <a:lnTo>
                  <a:pt x="312" y="469"/>
                </a:lnTo>
                <a:lnTo>
                  <a:pt x="312" y="469"/>
                </a:lnTo>
                <a:lnTo>
                  <a:pt x="312" y="469"/>
                </a:lnTo>
                <a:lnTo>
                  <a:pt x="312" y="469"/>
                </a:lnTo>
                <a:lnTo>
                  <a:pt x="312" y="469"/>
                </a:lnTo>
                <a:lnTo>
                  <a:pt x="313" y="469"/>
                </a:lnTo>
                <a:lnTo>
                  <a:pt x="313" y="469"/>
                </a:lnTo>
                <a:lnTo>
                  <a:pt x="313" y="469"/>
                </a:lnTo>
                <a:lnTo>
                  <a:pt x="313" y="469"/>
                </a:lnTo>
                <a:lnTo>
                  <a:pt x="313" y="469"/>
                </a:lnTo>
                <a:lnTo>
                  <a:pt x="313" y="469"/>
                </a:lnTo>
                <a:lnTo>
                  <a:pt x="314" y="469"/>
                </a:lnTo>
                <a:lnTo>
                  <a:pt x="314" y="469"/>
                </a:lnTo>
                <a:lnTo>
                  <a:pt x="314" y="469"/>
                </a:lnTo>
                <a:lnTo>
                  <a:pt x="314" y="469"/>
                </a:lnTo>
                <a:lnTo>
                  <a:pt x="314" y="469"/>
                </a:lnTo>
                <a:lnTo>
                  <a:pt x="314" y="469"/>
                </a:lnTo>
                <a:lnTo>
                  <a:pt x="316" y="469"/>
                </a:lnTo>
                <a:lnTo>
                  <a:pt x="316" y="469"/>
                </a:lnTo>
                <a:lnTo>
                  <a:pt x="316" y="469"/>
                </a:lnTo>
                <a:lnTo>
                  <a:pt x="316" y="469"/>
                </a:lnTo>
                <a:lnTo>
                  <a:pt x="316" y="469"/>
                </a:lnTo>
                <a:lnTo>
                  <a:pt x="316" y="469"/>
                </a:lnTo>
                <a:lnTo>
                  <a:pt x="317" y="469"/>
                </a:lnTo>
                <a:lnTo>
                  <a:pt x="317" y="469"/>
                </a:lnTo>
                <a:lnTo>
                  <a:pt x="317" y="469"/>
                </a:lnTo>
                <a:lnTo>
                  <a:pt x="317" y="469"/>
                </a:lnTo>
                <a:lnTo>
                  <a:pt x="317" y="469"/>
                </a:lnTo>
                <a:lnTo>
                  <a:pt x="317" y="469"/>
                </a:lnTo>
                <a:lnTo>
                  <a:pt x="318" y="469"/>
                </a:lnTo>
                <a:lnTo>
                  <a:pt x="318" y="469"/>
                </a:lnTo>
                <a:lnTo>
                  <a:pt x="318" y="469"/>
                </a:lnTo>
                <a:lnTo>
                  <a:pt x="318" y="469"/>
                </a:lnTo>
                <a:lnTo>
                  <a:pt x="318" y="469"/>
                </a:lnTo>
                <a:lnTo>
                  <a:pt x="318" y="469"/>
                </a:lnTo>
                <a:lnTo>
                  <a:pt x="319" y="469"/>
                </a:lnTo>
                <a:lnTo>
                  <a:pt x="319" y="469"/>
                </a:lnTo>
                <a:lnTo>
                  <a:pt x="319" y="469"/>
                </a:lnTo>
                <a:lnTo>
                  <a:pt x="319" y="469"/>
                </a:lnTo>
                <a:lnTo>
                  <a:pt x="319" y="469"/>
                </a:lnTo>
                <a:lnTo>
                  <a:pt x="319" y="469"/>
                </a:lnTo>
                <a:lnTo>
                  <a:pt x="320" y="469"/>
                </a:lnTo>
                <a:lnTo>
                  <a:pt x="320" y="469"/>
                </a:lnTo>
                <a:lnTo>
                  <a:pt x="320" y="469"/>
                </a:lnTo>
                <a:lnTo>
                  <a:pt x="320" y="469"/>
                </a:lnTo>
                <a:lnTo>
                  <a:pt x="320" y="469"/>
                </a:lnTo>
                <a:lnTo>
                  <a:pt x="320" y="469"/>
                </a:lnTo>
                <a:lnTo>
                  <a:pt x="321" y="469"/>
                </a:lnTo>
                <a:lnTo>
                  <a:pt x="321" y="469"/>
                </a:lnTo>
                <a:lnTo>
                  <a:pt x="321" y="469"/>
                </a:lnTo>
                <a:lnTo>
                  <a:pt x="321" y="469"/>
                </a:lnTo>
                <a:lnTo>
                  <a:pt x="321" y="468"/>
                </a:lnTo>
                <a:lnTo>
                  <a:pt x="321" y="468"/>
                </a:lnTo>
                <a:lnTo>
                  <a:pt x="322" y="468"/>
                </a:lnTo>
                <a:lnTo>
                  <a:pt x="322" y="468"/>
                </a:lnTo>
                <a:lnTo>
                  <a:pt x="322" y="468"/>
                </a:lnTo>
                <a:lnTo>
                  <a:pt x="322" y="468"/>
                </a:lnTo>
                <a:lnTo>
                  <a:pt x="322" y="468"/>
                </a:lnTo>
                <a:lnTo>
                  <a:pt x="322" y="468"/>
                </a:lnTo>
                <a:lnTo>
                  <a:pt x="322" y="468"/>
                </a:lnTo>
                <a:lnTo>
                  <a:pt x="323" y="468"/>
                </a:lnTo>
                <a:lnTo>
                  <a:pt x="323" y="468"/>
                </a:lnTo>
                <a:lnTo>
                  <a:pt x="323" y="468"/>
                </a:lnTo>
                <a:lnTo>
                  <a:pt x="323" y="468"/>
                </a:lnTo>
                <a:lnTo>
                  <a:pt x="323" y="468"/>
                </a:lnTo>
                <a:lnTo>
                  <a:pt x="323" y="468"/>
                </a:lnTo>
                <a:lnTo>
                  <a:pt x="325" y="468"/>
                </a:lnTo>
                <a:lnTo>
                  <a:pt x="325" y="468"/>
                </a:lnTo>
                <a:lnTo>
                  <a:pt x="325" y="468"/>
                </a:lnTo>
                <a:lnTo>
                  <a:pt x="325" y="468"/>
                </a:lnTo>
                <a:lnTo>
                  <a:pt x="325" y="468"/>
                </a:lnTo>
                <a:lnTo>
                  <a:pt x="325" y="468"/>
                </a:lnTo>
                <a:lnTo>
                  <a:pt x="325" y="467"/>
                </a:lnTo>
                <a:lnTo>
                  <a:pt x="326" y="467"/>
                </a:lnTo>
                <a:lnTo>
                  <a:pt x="326" y="467"/>
                </a:lnTo>
                <a:lnTo>
                  <a:pt x="326" y="467"/>
                </a:lnTo>
                <a:lnTo>
                  <a:pt x="326" y="467"/>
                </a:lnTo>
                <a:lnTo>
                  <a:pt x="326" y="467"/>
                </a:lnTo>
                <a:lnTo>
                  <a:pt x="326" y="467"/>
                </a:lnTo>
                <a:lnTo>
                  <a:pt x="326" y="467"/>
                </a:lnTo>
                <a:lnTo>
                  <a:pt x="327" y="467"/>
                </a:lnTo>
                <a:lnTo>
                  <a:pt x="327" y="467"/>
                </a:lnTo>
                <a:lnTo>
                  <a:pt x="327" y="467"/>
                </a:lnTo>
                <a:lnTo>
                  <a:pt x="327" y="467"/>
                </a:lnTo>
                <a:lnTo>
                  <a:pt x="327" y="467"/>
                </a:lnTo>
                <a:lnTo>
                  <a:pt x="327" y="467"/>
                </a:lnTo>
                <a:lnTo>
                  <a:pt x="327" y="467"/>
                </a:lnTo>
                <a:lnTo>
                  <a:pt x="328" y="466"/>
                </a:lnTo>
                <a:lnTo>
                  <a:pt x="328" y="466"/>
                </a:lnTo>
                <a:lnTo>
                  <a:pt x="328" y="466"/>
                </a:lnTo>
                <a:lnTo>
                  <a:pt x="328" y="466"/>
                </a:lnTo>
                <a:lnTo>
                  <a:pt x="328" y="466"/>
                </a:lnTo>
                <a:lnTo>
                  <a:pt x="328" y="466"/>
                </a:lnTo>
                <a:lnTo>
                  <a:pt x="328" y="466"/>
                </a:lnTo>
                <a:lnTo>
                  <a:pt x="329" y="466"/>
                </a:lnTo>
                <a:lnTo>
                  <a:pt x="329" y="466"/>
                </a:lnTo>
                <a:lnTo>
                  <a:pt x="329" y="466"/>
                </a:lnTo>
                <a:lnTo>
                  <a:pt x="329" y="466"/>
                </a:lnTo>
                <a:lnTo>
                  <a:pt x="329" y="466"/>
                </a:lnTo>
                <a:lnTo>
                  <a:pt x="329" y="466"/>
                </a:lnTo>
                <a:lnTo>
                  <a:pt x="329" y="465"/>
                </a:lnTo>
                <a:lnTo>
                  <a:pt x="330" y="465"/>
                </a:lnTo>
                <a:lnTo>
                  <a:pt x="330" y="465"/>
                </a:lnTo>
                <a:lnTo>
                  <a:pt x="330" y="465"/>
                </a:lnTo>
                <a:lnTo>
                  <a:pt x="330" y="465"/>
                </a:lnTo>
                <a:lnTo>
                  <a:pt x="330" y="465"/>
                </a:lnTo>
                <a:lnTo>
                  <a:pt x="330" y="465"/>
                </a:lnTo>
                <a:lnTo>
                  <a:pt x="330" y="465"/>
                </a:lnTo>
                <a:lnTo>
                  <a:pt x="330" y="465"/>
                </a:lnTo>
                <a:lnTo>
                  <a:pt x="331" y="465"/>
                </a:lnTo>
                <a:lnTo>
                  <a:pt x="331" y="465"/>
                </a:lnTo>
                <a:lnTo>
                  <a:pt x="331" y="464"/>
                </a:lnTo>
                <a:lnTo>
                  <a:pt x="331" y="464"/>
                </a:lnTo>
                <a:lnTo>
                  <a:pt x="331" y="464"/>
                </a:lnTo>
                <a:lnTo>
                  <a:pt x="331" y="464"/>
                </a:lnTo>
                <a:lnTo>
                  <a:pt x="331" y="464"/>
                </a:lnTo>
                <a:lnTo>
                  <a:pt x="333" y="464"/>
                </a:lnTo>
                <a:lnTo>
                  <a:pt x="333" y="464"/>
                </a:lnTo>
                <a:lnTo>
                  <a:pt x="333" y="464"/>
                </a:lnTo>
                <a:lnTo>
                  <a:pt x="333" y="464"/>
                </a:lnTo>
                <a:lnTo>
                  <a:pt x="333" y="464"/>
                </a:lnTo>
                <a:lnTo>
                  <a:pt x="333" y="464"/>
                </a:lnTo>
                <a:lnTo>
                  <a:pt x="333" y="463"/>
                </a:lnTo>
                <a:lnTo>
                  <a:pt x="333" y="463"/>
                </a:lnTo>
                <a:lnTo>
                  <a:pt x="334" y="463"/>
                </a:lnTo>
                <a:lnTo>
                  <a:pt x="334" y="463"/>
                </a:lnTo>
                <a:lnTo>
                  <a:pt x="334" y="463"/>
                </a:lnTo>
                <a:lnTo>
                  <a:pt x="334" y="463"/>
                </a:lnTo>
                <a:lnTo>
                  <a:pt x="334" y="463"/>
                </a:lnTo>
                <a:lnTo>
                  <a:pt x="334" y="463"/>
                </a:lnTo>
                <a:lnTo>
                  <a:pt x="334" y="463"/>
                </a:lnTo>
                <a:lnTo>
                  <a:pt x="334" y="463"/>
                </a:lnTo>
                <a:lnTo>
                  <a:pt x="334" y="462"/>
                </a:lnTo>
                <a:lnTo>
                  <a:pt x="335" y="462"/>
                </a:lnTo>
                <a:lnTo>
                  <a:pt x="335" y="462"/>
                </a:lnTo>
                <a:lnTo>
                  <a:pt x="335" y="462"/>
                </a:lnTo>
                <a:lnTo>
                  <a:pt x="335" y="462"/>
                </a:lnTo>
                <a:lnTo>
                  <a:pt x="335" y="462"/>
                </a:lnTo>
                <a:lnTo>
                  <a:pt x="335" y="462"/>
                </a:lnTo>
                <a:lnTo>
                  <a:pt x="335" y="462"/>
                </a:lnTo>
                <a:lnTo>
                  <a:pt x="335" y="462"/>
                </a:lnTo>
                <a:lnTo>
                  <a:pt x="336" y="460"/>
                </a:lnTo>
                <a:lnTo>
                  <a:pt x="336" y="460"/>
                </a:lnTo>
                <a:lnTo>
                  <a:pt x="336" y="460"/>
                </a:lnTo>
                <a:lnTo>
                  <a:pt x="336" y="460"/>
                </a:lnTo>
                <a:lnTo>
                  <a:pt x="336" y="460"/>
                </a:lnTo>
                <a:lnTo>
                  <a:pt x="336" y="460"/>
                </a:lnTo>
                <a:lnTo>
                  <a:pt x="336" y="460"/>
                </a:lnTo>
                <a:lnTo>
                  <a:pt x="336" y="460"/>
                </a:lnTo>
                <a:lnTo>
                  <a:pt x="336" y="460"/>
                </a:lnTo>
                <a:lnTo>
                  <a:pt x="336" y="459"/>
                </a:lnTo>
                <a:lnTo>
                  <a:pt x="337" y="459"/>
                </a:lnTo>
                <a:lnTo>
                  <a:pt x="337" y="459"/>
                </a:lnTo>
                <a:lnTo>
                  <a:pt x="337" y="459"/>
                </a:lnTo>
                <a:lnTo>
                  <a:pt x="337" y="459"/>
                </a:lnTo>
                <a:lnTo>
                  <a:pt x="337" y="459"/>
                </a:lnTo>
                <a:lnTo>
                  <a:pt x="337" y="459"/>
                </a:lnTo>
                <a:lnTo>
                  <a:pt x="337" y="459"/>
                </a:lnTo>
                <a:lnTo>
                  <a:pt x="337" y="458"/>
                </a:lnTo>
                <a:lnTo>
                  <a:pt x="337" y="458"/>
                </a:lnTo>
                <a:lnTo>
                  <a:pt x="338" y="458"/>
                </a:lnTo>
                <a:lnTo>
                  <a:pt x="338" y="458"/>
                </a:lnTo>
                <a:lnTo>
                  <a:pt x="338" y="458"/>
                </a:lnTo>
                <a:lnTo>
                  <a:pt x="338" y="458"/>
                </a:lnTo>
                <a:lnTo>
                  <a:pt x="338" y="458"/>
                </a:lnTo>
                <a:lnTo>
                  <a:pt x="338" y="458"/>
                </a:lnTo>
                <a:lnTo>
                  <a:pt x="338" y="457"/>
                </a:lnTo>
                <a:lnTo>
                  <a:pt x="338" y="457"/>
                </a:lnTo>
                <a:lnTo>
                  <a:pt x="338" y="457"/>
                </a:lnTo>
                <a:lnTo>
                  <a:pt x="338" y="457"/>
                </a:lnTo>
                <a:lnTo>
                  <a:pt x="338" y="457"/>
                </a:lnTo>
                <a:lnTo>
                  <a:pt x="339" y="457"/>
                </a:lnTo>
                <a:lnTo>
                  <a:pt x="339" y="457"/>
                </a:lnTo>
                <a:lnTo>
                  <a:pt x="339" y="456"/>
                </a:lnTo>
                <a:lnTo>
                  <a:pt x="339" y="456"/>
                </a:lnTo>
                <a:lnTo>
                  <a:pt x="339" y="456"/>
                </a:lnTo>
                <a:lnTo>
                  <a:pt x="339" y="456"/>
                </a:lnTo>
                <a:lnTo>
                  <a:pt x="339" y="456"/>
                </a:lnTo>
                <a:lnTo>
                  <a:pt x="339" y="456"/>
                </a:lnTo>
                <a:lnTo>
                  <a:pt x="339" y="456"/>
                </a:lnTo>
                <a:lnTo>
                  <a:pt x="339" y="456"/>
                </a:lnTo>
                <a:lnTo>
                  <a:pt x="339" y="455"/>
                </a:lnTo>
                <a:lnTo>
                  <a:pt x="339" y="455"/>
                </a:lnTo>
                <a:lnTo>
                  <a:pt x="340" y="455"/>
                </a:lnTo>
                <a:lnTo>
                  <a:pt x="340" y="455"/>
                </a:lnTo>
                <a:lnTo>
                  <a:pt x="340" y="455"/>
                </a:lnTo>
                <a:lnTo>
                  <a:pt x="340" y="455"/>
                </a:lnTo>
                <a:lnTo>
                  <a:pt x="340" y="455"/>
                </a:lnTo>
                <a:lnTo>
                  <a:pt x="340" y="454"/>
                </a:lnTo>
                <a:lnTo>
                  <a:pt x="340" y="454"/>
                </a:lnTo>
                <a:lnTo>
                  <a:pt x="340" y="454"/>
                </a:lnTo>
                <a:lnTo>
                  <a:pt x="340" y="454"/>
                </a:lnTo>
                <a:lnTo>
                  <a:pt x="340" y="454"/>
                </a:lnTo>
                <a:lnTo>
                  <a:pt x="340" y="454"/>
                </a:lnTo>
                <a:lnTo>
                  <a:pt x="340" y="454"/>
                </a:lnTo>
                <a:lnTo>
                  <a:pt x="340" y="453"/>
                </a:lnTo>
                <a:lnTo>
                  <a:pt x="342" y="453"/>
                </a:lnTo>
                <a:lnTo>
                  <a:pt x="342" y="453"/>
                </a:lnTo>
                <a:lnTo>
                  <a:pt x="342" y="453"/>
                </a:lnTo>
                <a:lnTo>
                  <a:pt x="342" y="453"/>
                </a:lnTo>
                <a:lnTo>
                  <a:pt x="342" y="453"/>
                </a:lnTo>
                <a:lnTo>
                  <a:pt x="342" y="453"/>
                </a:lnTo>
                <a:lnTo>
                  <a:pt x="342" y="451"/>
                </a:lnTo>
                <a:lnTo>
                  <a:pt x="342" y="451"/>
                </a:lnTo>
                <a:lnTo>
                  <a:pt x="342" y="451"/>
                </a:lnTo>
                <a:lnTo>
                  <a:pt x="342" y="451"/>
                </a:lnTo>
                <a:lnTo>
                  <a:pt x="342" y="451"/>
                </a:lnTo>
                <a:lnTo>
                  <a:pt x="342" y="451"/>
                </a:lnTo>
                <a:lnTo>
                  <a:pt x="342" y="451"/>
                </a:lnTo>
                <a:lnTo>
                  <a:pt x="342" y="450"/>
                </a:lnTo>
                <a:lnTo>
                  <a:pt x="342" y="450"/>
                </a:lnTo>
                <a:lnTo>
                  <a:pt x="342" y="450"/>
                </a:lnTo>
                <a:lnTo>
                  <a:pt x="343" y="450"/>
                </a:lnTo>
                <a:lnTo>
                  <a:pt x="343" y="450"/>
                </a:lnTo>
                <a:lnTo>
                  <a:pt x="343" y="450"/>
                </a:lnTo>
                <a:lnTo>
                  <a:pt x="343" y="449"/>
                </a:lnTo>
                <a:lnTo>
                  <a:pt x="343" y="449"/>
                </a:lnTo>
                <a:lnTo>
                  <a:pt x="343" y="449"/>
                </a:lnTo>
                <a:lnTo>
                  <a:pt x="343" y="449"/>
                </a:lnTo>
                <a:lnTo>
                  <a:pt x="343" y="449"/>
                </a:lnTo>
                <a:lnTo>
                  <a:pt x="343" y="449"/>
                </a:lnTo>
                <a:lnTo>
                  <a:pt x="343" y="449"/>
                </a:lnTo>
                <a:lnTo>
                  <a:pt x="343" y="448"/>
                </a:lnTo>
                <a:lnTo>
                  <a:pt x="343" y="448"/>
                </a:lnTo>
                <a:lnTo>
                  <a:pt x="343" y="448"/>
                </a:lnTo>
                <a:lnTo>
                  <a:pt x="343" y="448"/>
                </a:lnTo>
                <a:lnTo>
                  <a:pt x="343" y="448"/>
                </a:lnTo>
                <a:lnTo>
                  <a:pt x="343" y="448"/>
                </a:lnTo>
                <a:lnTo>
                  <a:pt x="343" y="447"/>
                </a:lnTo>
                <a:lnTo>
                  <a:pt x="343" y="447"/>
                </a:lnTo>
                <a:lnTo>
                  <a:pt x="343" y="447"/>
                </a:lnTo>
                <a:lnTo>
                  <a:pt x="343" y="447"/>
                </a:lnTo>
                <a:lnTo>
                  <a:pt x="343" y="447"/>
                </a:lnTo>
                <a:lnTo>
                  <a:pt x="343" y="447"/>
                </a:lnTo>
                <a:lnTo>
                  <a:pt x="344" y="447"/>
                </a:lnTo>
                <a:lnTo>
                  <a:pt x="344" y="446"/>
                </a:lnTo>
                <a:lnTo>
                  <a:pt x="344" y="446"/>
                </a:lnTo>
                <a:lnTo>
                  <a:pt x="344" y="446"/>
                </a:lnTo>
                <a:lnTo>
                  <a:pt x="344" y="446"/>
                </a:lnTo>
                <a:lnTo>
                  <a:pt x="344" y="446"/>
                </a:lnTo>
                <a:lnTo>
                  <a:pt x="344" y="446"/>
                </a:lnTo>
                <a:lnTo>
                  <a:pt x="344" y="445"/>
                </a:lnTo>
                <a:lnTo>
                  <a:pt x="344" y="445"/>
                </a:lnTo>
                <a:lnTo>
                  <a:pt x="344" y="445"/>
                </a:lnTo>
                <a:lnTo>
                  <a:pt x="344" y="445"/>
                </a:lnTo>
                <a:lnTo>
                  <a:pt x="344" y="445"/>
                </a:lnTo>
                <a:lnTo>
                  <a:pt x="344" y="445"/>
                </a:lnTo>
                <a:lnTo>
                  <a:pt x="344" y="444"/>
                </a:lnTo>
                <a:lnTo>
                  <a:pt x="344" y="444"/>
                </a:lnTo>
                <a:lnTo>
                  <a:pt x="344" y="444"/>
                </a:lnTo>
                <a:lnTo>
                  <a:pt x="344" y="444"/>
                </a:lnTo>
                <a:lnTo>
                  <a:pt x="344" y="444"/>
                </a:lnTo>
                <a:lnTo>
                  <a:pt x="344" y="444"/>
                </a:lnTo>
                <a:lnTo>
                  <a:pt x="344" y="442"/>
                </a:lnTo>
                <a:lnTo>
                  <a:pt x="344" y="442"/>
                </a:lnTo>
                <a:lnTo>
                  <a:pt x="344" y="442"/>
                </a:lnTo>
                <a:lnTo>
                  <a:pt x="344" y="442"/>
                </a:lnTo>
                <a:lnTo>
                  <a:pt x="344" y="442"/>
                </a:lnTo>
                <a:lnTo>
                  <a:pt x="344" y="442"/>
                </a:lnTo>
                <a:lnTo>
                  <a:pt x="344" y="441"/>
                </a:lnTo>
                <a:lnTo>
                  <a:pt x="344" y="441"/>
                </a:lnTo>
                <a:lnTo>
                  <a:pt x="344" y="441"/>
                </a:lnTo>
                <a:lnTo>
                  <a:pt x="344" y="441"/>
                </a:lnTo>
                <a:lnTo>
                  <a:pt x="344" y="441"/>
                </a:lnTo>
                <a:lnTo>
                  <a:pt x="344" y="441"/>
                </a:lnTo>
                <a:lnTo>
                  <a:pt x="344" y="440"/>
                </a:lnTo>
                <a:lnTo>
                  <a:pt x="344" y="440"/>
                </a:lnTo>
                <a:lnTo>
                  <a:pt x="344" y="440"/>
                </a:lnTo>
                <a:lnTo>
                  <a:pt x="344" y="440"/>
                </a:lnTo>
                <a:lnTo>
                  <a:pt x="344" y="440"/>
                </a:lnTo>
                <a:close/>
                <a:moveTo>
                  <a:pt x="318" y="403"/>
                </a:moveTo>
                <a:lnTo>
                  <a:pt x="318" y="403"/>
                </a:lnTo>
                <a:lnTo>
                  <a:pt x="319" y="403"/>
                </a:lnTo>
                <a:lnTo>
                  <a:pt x="319" y="403"/>
                </a:lnTo>
                <a:lnTo>
                  <a:pt x="319" y="403"/>
                </a:lnTo>
                <a:lnTo>
                  <a:pt x="319" y="403"/>
                </a:lnTo>
                <a:lnTo>
                  <a:pt x="319" y="403"/>
                </a:lnTo>
                <a:lnTo>
                  <a:pt x="320" y="403"/>
                </a:lnTo>
                <a:lnTo>
                  <a:pt x="320" y="403"/>
                </a:lnTo>
                <a:lnTo>
                  <a:pt x="320" y="403"/>
                </a:lnTo>
                <a:lnTo>
                  <a:pt x="320" y="403"/>
                </a:lnTo>
                <a:lnTo>
                  <a:pt x="320" y="403"/>
                </a:lnTo>
                <a:lnTo>
                  <a:pt x="321" y="403"/>
                </a:lnTo>
                <a:lnTo>
                  <a:pt x="321" y="403"/>
                </a:lnTo>
                <a:lnTo>
                  <a:pt x="321" y="403"/>
                </a:lnTo>
                <a:lnTo>
                  <a:pt x="321" y="403"/>
                </a:lnTo>
                <a:lnTo>
                  <a:pt x="321" y="403"/>
                </a:lnTo>
                <a:lnTo>
                  <a:pt x="322" y="403"/>
                </a:lnTo>
                <a:lnTo>
                  <a:pt x="322" y="403"/>
                </a:lnTo>
                <a:lnTo>
                  <a:pt x="322" y="403"/>
                </a:lnTo>
                <a:lnTo>
                  <a:pt x="322" y="403"/>
                </a:lnTo>
                <a:lnTo>
                  <a:pt x="323" y="403"/>
                </a:lnTo>
                <a:lnTo>
                  <a:pt x="323" y="403"/>
                </a:lnTo>
                <a:lnTo>
                  <a:pt x="323" y="404"/>
                </a:lnTo>
                <a:lnTo>
                  <a:pt x="323" y="404"/>
                </a:lnTo>
                <a:lnTo>
                  <a:pt x="323" y="404"/>
                </a:lnTo>
                <a:lnTo>
                  <a:pt x="325" y="404"/>
                </a:lnTo>
                <a:lnTo>
                  <a:pt x="325" y="404"/>
                </a:lnTo>
                <a:lnTo>
                  <a:pt x="325" y="404"/>
                </a:lnTo>
                <a:lnTo>
                  <a:pt x="325" y="404"/>
                </a:lnTo>
                <a:lnTo>
                  <a:pt x="325" y="404"/>
                </a:lnTo>
                <a:lnTo>
                  <a:pt x="325" y="404"/>
                </a:lnTo>
                <a:lnTo>
                  <a:pt x="326" y="404"/>
                </a:lnTo>
                <a:lnTo>
                  <a:pt x="326" y="404"/>
                </a:lnTo>
                <a:lnTo>
                  <a:pt x="326" y="404"/>
                </a:lnTo>
                <a:lnTo>
                  <a:pt x="326" y="404"/>
                </a:lnTo>
                <a:lnTo>
                  <a:pt x="326" y="404"/>
                </a:lnTo>
                <a:lnTo>
                  <a:pt x="327" y="404"/>
                </a:lnTo>
                <a:lnTo>
                  <a:pt x="327" y="404"/>
                </a:lnTo>
                <a:lnTo>
                  <a:pt x="327" y="404"/>
                </a:lnTo>
                <a:lnTo>
                  <a:pt x="327" y="405"/>
                </a:lnTo>
                <a:lnTo>
                  <a:pt x="327" y="405"/>
                </a:lnTo>
                <a:lnTo>
                  <a:pt x="328" y="405"/>
                </a:lnTo>
                <a:lnTo>
                  <a:pt x="328" y="405"/>
                </a:lnTo>
                <a:lnTo>
                  <a:pt x="328" y="405"/>
                </a:lnTo>
                <a:lnTo>
                  <a:pt x="328" y="405"/>
                </a:lnTo>
                <a:lnTo>
                  <a:pt x="328" y="405"/>
                </a:lnTo>
                <a:lnTo>
                  <a:pt x="329" y="405"/>
                </a:lnTo>
                <a:lnTo>
                  <a:pt x="329" y="405"/>
                </a:lnTo>
                <a:lnTo>
                  <a:pt x="329" y="405"/>
                </a:lnTo>
                <a:lnTo>
                  <a:pt x="329" y="405"/>
                </a:lnTo>
                <a:lnTo>
                  <a:pt x="329" y="405"/>
                </a:lnTo>
                <a:lnTo>
                  <a:pt x="330" y="405"/>
                </a:lnTo>
                <a:lnTo>
                  <a:pt x="330" y="406"/>
                </a:lnTo>
                <a:lnTo>
                  <a:pt x="330" y="406"/>
                </a:lnTo>
                <a:lnTo>
                  <a:pt x="330" y="406"/>
                </a:lnTo>
                <a:lnTo>
                  <a:pt x="330" y="406"/>
                </a:lnTo>
                <a:lnTo>
                  <a:pt x="330" y="406"/>
                </a:lnTo>
                <a:lnTo>
                  <a:pt x="331" y="406"/>
                </a:lnTo>
                <a:lnTo>
                  <a:pt x="331" y="406"/>
                </a:lnTo>
                <a:lnTo>
                  <a:pt x="331" y="406"/>
                </a:lnTo>
                <a:lnTo>
                  <a:pt x="331" y="406"/>
                </a:lnTo>
                <a:lnTo>
                  <a:pt x="331" y="406"/>
                </a:lnTo>
                <a:lnTo>
                  <a:pt x="333" y="406"/>
                </a:lnTo>
                <a:lnTo>
                  <a:pt x="333" y="407"/>
                </a:lnTo>
                <a:lnTo>
                  <a:pt x="333" y="407"/>
                </a:lnTo>
                <a:lnTo>
                  <a:pt x="333" y="407"/>
                </a:lnTo>
                <a:lnTo>
                  <a:pt x="333" y="407"/>
                </a:lnTo>
                <a:lnTo>
                  <a:pt x="333" y="407"/>
                </a:lnTo>
                <a:lnTo>
                  <a:pt x="334" y="407"/>
                </a:lnTo>
                <a:lnTo>
                  <a:pt x="334" y="407"/>
                </a:lnTo>
                <a:lnTo>
                  <a:pt x="334" y="407"/>
                </a:lnTo>
                <a:lnTo>
                  <a:pt x="334" y="407"/>
                </a:lnTo>
                <a:lnTo>
                  <a:pt x="334" y="407"/>
                </a:lnTo>
                <a:lnTo>
                  <a:pt x="334" y="409"/>
                </a:lnTo>
                <a:lnTo>
                  <a:pt x="335" y="409"/>
                </a:lnTo>
                <a:lnTo>
                  <a:pt x="335" y="409"/>
                </a:lnTo>
                <a:lnTo>
                  <a:pt x="335" y="409"/>
                </a:lnTo>
                <a:lnTo>
                  <a:pt x="335" y="409"/>
                </a:lnTo>
                <a:lnTo>
                  <a:pt x="335" y="409"/>
                </a:lnTo>
                <a:lnTo>
                  <a:pt x="335" y="409"/>
                </a:lnTo>
                <a:lnTo>
                  <a:pt x="336" y="409"/>
                </a:lnTo>
                <a:lnTo>
                  <a:pt x="336" y="409"/>
                </a:lnTo>
                <a:lnTo>
                  <a:pt x="336" y="410"/>
                </a:lnTo>
                <a:lnTo>
                  <a:pt x="336" y="410"/>
                </a:lnTo>
                <a:lnTo>
                  <a:pt x="336" y="410"/>
                </a:lnTo>
                <a:lnTo>
                  <a:pt x="336" y="410"/>
                </a:lnTo>
                <a:lnTo>
                  <a:pt x="337" y="410"/>
                </a:lnTo>
                <a:lnTo>
                  <a:pt x="337" y="410"/>
                </a:lnTo>
                <a:lnTo>
                  <a:pt x="337" y="410"/>
                </a:lnTo>
                <a:lnTo>
                  <a:pt x="337" y="410"/>
                </a:lnTo>
                <a:lnTo>
                  <a:pt x="337" y="411"/>
                </a:lnTo>
                <a:lnTo>
                  <a:pt x="337" y="411"/>
                </a:lnTo>
                <a:lnTo>
                  <a:pt x="338" y="411"/>
                </a:lnTo>
                <a:lnTo>
                  <a:pt x="338" y="411"/>
                </a:lnTo>
                <a:lnTo>
                  <a:pt x="338" y="411"/>
                </a:lnTo>
                <a:lnTo>
                  <a:pt x="338" y="411"/>
                </a:lnTo>
                <a:lnTo>
                  <a:pt x="338" y="411"/>
                </a:lnTo>
                <a:lnTo>
                  <a:pt x="338" y="411"/>
                </a:lnTo>
                <a:lnTo>
                  <a:pt x="338" y="412"/>
                </a:lnTo>
                <a:lnTo>
                  <a:pt x="339" y="412"/>
                </a:lnTo>
                <a:lnTo>
                  <a:pt x="339" y="412"/>
                </a:lnTo>
                <a:lnTo>
                  <a:pt x="339" y="412"/>
                </a:lnTo>
                <a:lnTo>
                  <a:pt x="339" y="412"/>
                </a:lnTo>
                <a:lnTo>
                  <a:pt x="339" y="412"/>
                </a:lnTo>
                <a:lnTo>
                  <a:pt x="339" y="412"/>
                </a:lnTo>
                <a:lnTo>
                  <a:pt x="340" y="412"/>
                </a:lnTo>
                <a:lnTo>
                  <a:pt x="340" y="413"/>
                </a:lnTo>
                <a:lnTo>
                  <a:pt x="340" y="413"/>
                </a:lnTo>
                <a:lnTo>
                  <a:pt x="340" y="413"/>
                </a:lnTo>
                <a:lnTo>
                  <a:pt x="340" y="413"/>
                </a:lnTo>
                <a:lnTo>
                  <a:pt x="340" y="413"/>
                </a:lnTo>
                <a:lnTo>
                  <a:pt x="340" y="413"/>
                </a:lnTo>
                <a:lnTo>
                  <a:pt x="342" y="413"/>
                </a:lnTo>
                <a:lnTo>
                  <a:pt x="342" y="414"/>
                </a:lnTo>
                <a:lnTo>
                  <a:pt x="342" y="414"/>
                </a:lnTo>
                <a:lnTo>
                  <a:pt x="342" y="414"/>
                </a:lnTo>
                <a:lnTo>
                  <a:pt x="342" y="414"/>
                </a:lnTo>
                <a:lnTo>
                  <a:pt x="342" y="414"/>
                </a:lnTo>
                <a:lnTo>
                  <a:pt x="342" y="414"/>
                </a:lnTo>
                <a:lnTo>
                  <a:pt x="342" y="414"/>
                </a:lnTo>
                <a:lnTo>
                  <a:pt x="343" y="415"/>
                </a:lnTo>
                <a:lnTo>
                  <a:pt x="343" y="415"/>
                </a:lnTo>
                <a:lnTo>
                  <a:pt x="343" y="415"/>
                </a:lnTo>
                <a:lnTo>
                  <a:pt x="343" y="415"/>
                </a:lnTo>
                <a:lnTo>
                  <a:pt x="343" y="415"/>
                </a:lnTo>
                <a:lnTo>
                  <a:pt x="343" y="415"/>
                </a:lnTo>
                <a:lnTo>
                  <a:pt x="343" y="416"/>
                </a:lnTo>
                <a:lnTo>
                  <a:pt x="344" y="416"/>
                </a:lnTo>
                <a:lnTo>
                  <a:pt x="344" y="416"/>
                </a:lnTo>
                <a:lnTo>
                  <a:pt x="344" y="416"/>
                </a:lnTo>
                <a:lnTo>
                  <a:pt x="344" y="416"/>
                </a:lnTo>
                <a:lnTo>
                  <a:pt x="344" y="416"/>
                </a:lnTo>
                <a:lnTo>
                  <a:pt x="344" y="416"/>
                </a:lnTo>
                <a:lnTo>
                  <a:pt x="344" y="418"/>
                </a:lnTo>
                <a:lnTo>
                  <a:pt x="344" y="418"/>
                </a:lnTo>
                <a:lnTo>
                  <a:pt x="345" y="418"/>
                </a:lnTo>
                <a:lnTo>
                  <a:pt x="345" y="418"/>
                </a:lnTo>
                <a:lnTo>
                  <a:pt x="345" y="418"/>
                </a:lnTo>
                <a:lnTo>
                  <a:pt x="345" y="418"/>
                </a:lnTo>
                <a:lnTo>
                  <a:pt x="345" y="419"/>
                </a:lnTo>
                <a:lnTo>
                  <a:pt x="345" y="419"/>
                </a:lnTo>
                <a:lnTo>
                  <a:pt x="345" y="419"/>
                </a:lnTo>
                <a:lnTo>
                  <a:pt x="345" y="419"/>
                </a:lnTo>
                <a:lnTo>
                  <a:pt x="345" y="419"/>
                </a:lnTo>
                <a:lnTo>
                  <a:pt x="346" y="419"/>
                </a:lnTo>
                <a:lnTo>
                  <a:pt x="346" y="420"/>
                </a:lnTo>
                <a:lnTo>
                  <a:pt x="346" y="420"/>
                </a:lnTo>
                <a:lnTo>
                  <a:pt x="346" y="420"/>
                </a:lnTo>
                <a:lnTo>
                  <a:pt x="346" y="420"/>
                </a:lnTo>
                <a:lnTo>
                  <a:pt x="346" y="420"/>
                </a:lnTo>
                <a:lnTo>
                  <a:pt x="346" y="420"/>
                </a:lnTo>
                <a:lnTo>
                  <a:pt x="346" y="421"/>
                </a:lnTo>
                <a:lnTo>
                  <a:pt x="346" y="421"/>
                </a:lnTo>
                <a:lnTo>
                  <a:pt x="347" y="421"/>
                </a:lnTo>
                <a:lnTo>
                  <a:pt x="347" y="421"/>
                </a:lnTo>
                <a:lnTo>
                  <a:pt x="347" y="421"/>
                </a:lnTo>
                <a:lnTo>
                  <a:pt x="347" y="421"/>
                </a:lnTo>
                <a:lnTo>
                  <a:pt x="347" y="422"/>
                </a:lnTo>
                <a:lnTo>
                  <a:pt x="347" y="422"/>
                </a:lnTo>
                <a:lnTo>
                  <a:pt x="347" y="422"/>
                </a:lnTo>
                <a:lnTo>
                  <a:pt x="347" y="422"/>
                </a:lnTo>
                <a:lnTo>
                  <a:pt x="347" y="422"/>
                </a:lnTo>
                <a:lnTo>
                  <a:pt x="347" y="423"/>
                </a:lnTo>
                <a:lnTo>
                  <a:pt x="348" y="423"/>
                </a:lnTo>
                <a:lnTo>
                  <a:pt x="348" y="423"/>
                </a:lnTo>
                <a:lnTo>
                  <a:pt x="348" y="423"/>
                </a:lnTo>
                <a:lnTo>
                  <a:pt x="348" y="423"/>
                </a:lnTo>
                <a:lnTo>
                  <a:pt x="348" y="423"/>
                </a:lnTo>
                <a:lnTo>
                  <a:pt x="348" y="424"/>
                </a:lnTo>
                <a:lnTo>
                  <a:pt x="348" y="424"/>
                </a:lnTo>
                <a:lnTo>
                  <a:pt x="348" y="424"/>
                </a:lnTo>
                <a:lnTo>
                  <a:pt x="348" y="424"/>
                </a:lnTo>
                <a:lnTo>
                  <a:pt x="348" y="424"/>
                </a:lnTo>
                <a:lnTo>
                  <a:pt x="348" y="425"/>
                </a:lnTo>
                <a:lnTo>
                  <a:pt x="348" y="425"/>
                </a:lnTo>
                <a:lnTo>
                  <a:pt x="349" y="425"/>
                </a:lnTo>
                <a:lnTo>
                  <a:pt x="349" y="425"/>
                </a:lnTo>
                <a:lnTo>
                  <a:pt x="349" y="425"/>
                </a:lnTo>
                <a:lnTo>
                  <a:pt x="349" y="425"/>
                </a:lnTo>
                <a:lnTo>
                  <a:pt x="349" y="427"/>
                </a:lnTo>
                <a:lnTo>
                  <a:pt x="349" y="427"/>
                </a:lnTo>
                <a:lnTo>
                  <a:pt x="349" y="427"/>
                </a:lnTo>
                <a:lnTo>
                  <a:pt x="349" y="427"/>
                </a:lnTo>
                <a:lnTo>
                  <a:pt x="349" y="427"/>
                </a:lnTo>
                <a:lnTo>
                  <a:pt x="349" y="428"/>
                </a:lnTo>
                <a:lnTo>
                  <a:pt x="349" y="428"/>
                </a:lnTo>
                <a:lnTo>
                  <a:pt x="349" y="428"/>
                </a:lnTo>
                <a:lnTo>
                  <a:pt x="349" y="428"/>
                </a:lnTo>
                <a:lnTo>
                  <a:pt x="349" y="428"/>
                </a:lnTo>
                <a:lnTo>
                  <a:pt x="351" y="429"/>
                </a:lnTo>
                <a:lnTo>
                  <a:pt x="351" y="429"/>
                </a:lnTo>
                <a:lnTo>
                  <a:pt x="351" y="429"/>
                </a:lnTo>
                <a:lnTo>
                  <a:pt x="351" y="429"/>
                </a:lnTo>
                <a:lnTo>
                  <a:pt x="351" y="429"/>
                </a:lnTo>
                <a:lnTo>
                  <a:pt x="351" y="430"/>
                </a:lnTo>
                <a:lnTo>
                  <a:pt x="351" y="430"/>
                </a:lnTo>
                <a:lnTo>
                  <a:pt x="351" y="430"/>
                </a:lnTo>
                <a:lnTo>
                  <a:pt x="351" y="430"/>
                </a:lnTo>
                <a:lnTo>
                  <a:pt x="351" y="430"/>
                </a:lnTo>
                <a:lnTo>
                  <a:pt x="351" y="431"/>
                </a:lnTo>
                <a:lnTo>
                  <a:pt x="351" y="431"/>
                </a:lnTo>
                <a:lnTo>
                  <a:pt x="351" y="431"/>
                </a:lnTo>
                <a:lnTo>
                  <a:pt x="351" y="431"/>
                </a:lnTo>
                <a:lnTo>
                  <a:pt x="351" y="431"/>
                </a:lnTo>
                <a:lnTo>
                  <a:pt x="351" y="432"/>
                </a:lnTo>
                <a:lnTo>
                  <a:pt x="351" y="432"/>
                </a:lnTo>
                <a:lnTo>
                  <a:pt x="351" y="432"/>
                </a:lnTo>
                <a:lnTo>
                  <a:pt x="351" y="432"/>
                </a:lnTo>
                <a:lnTo>
                  <a:pt x="352" y="432"/>
                </a:lnTo>
                <a:lnTo>
                  <a:pt x="352" y="433"/>
                </a:lnTo>
                <a:lnTo>
                  <a:pt x="352" y="433"/>
                </a:lnTo>
                <a:lnTo>
                  <a:pt x="352" y="433"/>
                </a:lnTo>
                <a:lnTo>
                  <a:pt x="352" y="433"/>
                </a:lnTo>
                <a:lnTo>
                  <a:pt x="352" y="433"/>
                </a:lnTo>
                <a:lnTo>
                  <a:pt x="352" y="434"/>
                </a:lnTo>
                <a:lnTo>
                  <a:pt x="352" y="434"/>
                </a:lnTo>
                <a:lnTo>
                  <a:pt x="352" y="434"/>
                </a:lnTo>
                <a:lnTo>
                  <a:pt x="352" y="434"/>
                </a:lnTo>
                <a:lnTo>
                  <a:pt x="352" y="434"/>
                </a:lnTo>
                <a:lnTo>
                  <a:pt x="352" y="436"/>
                </a:lnTo>
                <a:lnTo>
                  <a:pt x="352" y="436"/>
                </a:lnTo>
                <a:lnTo>
                  <a:pt x="352" y="436"/>
                </a:lnTo>
                <a:lnTo>
                  <a:pt x="352" y="436"/>
                </a:lnTo>
                <a:lnTo>
                  <a:pt x="352" y="437"/>
                </a:lnTo>
                <a:lnTo>
                  <a:pt x="352" y="437"/>
                </a:lnTo>
                <a:lnTo>
                  <a:pt x="352" y="437"/>
                </a:lnTo>
                <a:lnTo>
                  <a:pt x="352" y="437"/>
                </a:lnTo>
                <a:lnTo>
                  <a:pt x="352" y="437"/>
                </a:lnTo>
                <a:lnTo>
                  <a:pt x="352" y="438"/>
                </a:lnTo>
                <a:lnTo>
                  <a:pt x="352" y="438"/>
                </a:lnTo>
                <a:lnTo>
                  <a:pt x="352" y="438"/>
                </a:lnTo>
                <a:lnTo>
                  <a:pt x="352" y="438"/>
                </a:lnTo>
                <a:lnTo>
                  <a:pt x="352" y="438"/>
                </a:lnTo>
                <a:lnTo>
                  <a:pt x="352" y="439"/>
                </a:lnTo>
                <a:lnTo>
                  <a:pt x="352" y="439"/>
                </a:lnTo>
                <a:lnTo>
                  <a:pt x="352" y="439"/>
                </a:lnTo>
                <a:lnTo>
                  <a:pt x="352" y="439"/>
                </a:lnTo>
                <a:lnTo>
                  <a:pt x="352" y="439"/>
                </a:lnTo>
                <a:lnTo>
                  <a:pt x="352" y="440"/>
                </a:lnTo>
                <a:lnTo>
                  <a:pt x="352" y="440"/>
                </a:lnTo>
                <a:lnTo>
                  <a:pt x="352" y="440"/>
                </a:lnTo>
                <a:lnTo>
                  <a:pt x="352" y="440"/>
                </a:lnTo>
                <a:lnTo>
                  <a:pt x="352" y="441"/>
                </a:lnTo>
                <a:lnTo>
                  <a:pt x="352" y="441"/>
                </a:lnTo>
                <a:lnTo>
                  <a:pt x="352" y="441"/>
                </a:lnTo>
                <a:lnTo>
                  <a:pt x="352" y="441"/>
                </a:lnTo>
                <a:lnTo>
                  <a:pt x="352" y="441"/>
                </a:lnTo>
                <a:lnTo>
                  <a:pt x="352" y="442"/>
                </a:lnTo>
                <a:lnTo>
                  <a:pt x="352" y="442"/>
                </a:lnTo>
                <a:lnTo>
                  <a:pt x="352" y="442"/>
                </a:lnTo>
                <a:lnTo>
                  <a:pt x="352" y="442"/>
                </a:lnTo>
                <a:lnTo>
                  <a:pt x="352" y="442"/>
                </a:lnTo>
                <a:lnTo>
                  <a:pt x="352" y="444"/>
                </a:lnTo>
                <a:lnTo>
                  <a:pt x="352" y="444"/>
                </a:lnTo>
                <a:lnTo>
                  <a:pt x="352" y="444"/>
                </a:lnTo>
                <a:lnTo>
                  <a:pt x="352" y="444"/>
                </a:lnTo>
                <a:lnTo>
                  <a:pt x="352" y="445"/>
                </a:lnTo>
                <a:lnTo>
                  <a:pt x="352" y="445"/>
                </a:lnTo>
                <a:lnTo>
                  <a:pt x="352" y="445"/>
                </a:lnTo>
                <a:lnTo>
                  <a:pt x="352" y="445"/>
                </a:lnTo>
                <a:lnTo>
                  <a:pt x="352" y="445"/>
                </a:lnTo>
                <a:lnTo>
                  <a:pt x="352" y="446"/>
                </a:lnTo>
                <a:lnTo>
                  <a:pt x="352" y="446"/>
                </a:lnTo>
                <a:lnTo>
                  <a:pt x="352" y="446"/>
                </a:lnTo>
                <a:lnTo>
                  <a:pt x="352" y="446"/>
                </a:lnTo>
                <a:lnTo>
                  <a:pt x="352" y="446"/>
                </a:lnTo>
                <a:lnTo>
                  <a:pt x="352" y="447"/>
                </a:lnTo>
                <a:lnTo>
                  <a:pt x="352" y="447"/>
                </a:lnTo>
                <a:lnTo>
                  <a:pt x="352" y="447"/>
                </a:lnTo>
                <a:lnTo>
                  <a:pt x="352" y="447"/>
                </a:lnTo>
                <a:lnTo>
                  <a:pt x="352" y="447"/>
                </a:lnTo>
                <a:lnTo>
                  <a:pt x="351" y="448"/>
                </a:lnTo>
                <a:lnTo>
                  <a:pt x="351" y="448"/>
                </a:lnTo>
                <a:lnTo>
                  <a:pt x="351" y="448"/>
                </a:lnTo>
                <a:lnTo>
                  <a:pt x="351" y="448"/>
                </a:lnTo>
                <a:lnTo>
                  <a:pt x="351" y="448"/>
                </a:lnTo>
                <a:lnTo>
                  <a:pt x="351" y="449"/>
                </a:lnTo>
                <a:lnTo>
                  <a:pt x="351" y="449"/>
                </a:lnTo>
                <a:lnTo>
                  <a:pt x="351" y="449"/>
                </a:lnTo>
                <a:lnTo>
                  <a:pt x="351" y="449"/>
                </a:lnTo>
                <a:lnTo>
                  <a:pt x="351" y="449"/>
                </a:lnTo>
                <a:lnTo>
                  <a:pt x="351" y="450"/>
                </a:lnTo>
                <a:lnTo>
                  <a:pt x="351" y="450"/>
                </a:lnTo>
                <a:lnTo>
                  <a:pt x="351" y="450"/>
                </a:lnTo>
                <a:lnTo>
                  <a:pt x="351" y="450"/>
                </a:lnTo>
                <a:lnTo>
                  <a:pt x="351" y="450"/>
                </a:lnTo>
                <a:lnTo>
                  <a:pt x="351" y="451"/>
                </a:lnTo>
                <a:lnTo>
                  <a:pt x="351" y="451"/>
                </a:lnTo>
                <a:lnTo>
                  <a:pt x="351" y="451"/>
                </a:lnTo>
                <a:lnTo>
                  <a:pt x="351" y="451"/>
                </a:lnTo>
                <a:lnTo>
                  <a:pt x="349" y="451"/>
                </a:lnTo>
                <a:lnTo>
                  <a:pt x="349" y="453"/>
                </a:lnTo>
                <a:lnTo>
                  <a:pt x="349" y="453"/>
                </a:lnTo>
                <a:lnTo>
                  <a:pt x="349" y="453"/>
                </a:lnTo>
                <a:lnTo>
                  <a:pt x="349" y="453"/>
                </a:lnTo>
                <a:lnTo>
                  <a:pt x="349" y="453"/>
                </a:lnTo>
                <a:lnTo>
                  <a:pt x="349" y="454"/>
                </a:lnTo>
                <a:lnTo>
                  <a:pt x="349" y="454"/>
                </a:lnTo>
                <a:lnTo>
                  <a:pt x="349" y="454"/>
                </a:lnTo>
                <a:lnTo>
                  <a:pt x="349" y="454"/>
                </a:lnTo>
                <a:lnTo>
                  <a:pt x="349" y="454"/>
                </a:lnTo>
                <a:lnTo>
                  <a:pt x="349" y="455"/>
                </a:lnTo>
                <a:lnTo>
                  <a:pt x="349" y="455"/>
                </a:lnTo>
                <a:lnTo>
                  <a:pt x="349" y="455"/>
                </a:lnTo>
                <a:lnTo>
                  <a:pt x="348" y="455"/>
                </a:lnTo>
                <a:lnTo>
                  <a:pt x="348" y="455"/>
                </a:lnTo>
                <a:lnTo>
                  <a:pt x="348" y="455"/>
                </a:lnTo>
                <a:lnTo>
                  <a:pt x="348" y="456"/>
                </a:lnTo>
                <a:lnTo>
                  <a:pt x="348" y="456"/>
                </a:lnTo>
                <a:lnTo>
                  <a:pt x="348" y="456"/>
                </a:lnTo>
                <a:lnTo>
                  <a:pt x="348" y="456"/>
                </a:lnTo>
                <a:lnTo>
                  <a:pt x="348" y="456"/>
                </a:lnTo>
                <a:lnTo>
                  <a:pt x="348" y="457"/>
                </a:lnTo>
                <a:lnTo>
                  <a:pt x="348" y="457"/>
                </a:lnTo>
                <a:lnTo>
                  <a:pt x="348" y="457"/>
                </a:lnTo>
                <a:lnTo>
                  <a:pt x="348" y="457"/>
                </a:lnTo>
                <a:lnTo>
                  <a:pt x="347" y="457"/>
                </a:lnTo>
                <a:lnTo>
                  <a:pt x="347" y="457"/>
                </a:lnTo>
                <a:lnTo>
                  <a:pt x="347" y="458"/>
                </a:lnTo>
                <a:lnTo>
                  <a:pt x="347" y="458"/>
                </a:lnTo>
                <a:lnTo>
                  <a:pt x="347" y="458"/>
                </a:lnTo>
                <a:lnTo>
                  <a:pt x="347" y="458"/>
                </a:lnTo>
                <a:lnTo>
                  <a:pt x="347" y="458"/>
                </a:lnTo>
                <a:lnTo>
                  <a:pt x="347" y="459"/>
                </a:lnTo>
                <a:lnTo>
                  <a:pt x="347" y="459"/>
                </a:lnTo>
                <a:lnTo>
                  <a:pt x="347" y="459"/>
                </a:lnTo>
                <a:lnTo>
                  <a:pt x="346" y="459"/>
                </a:lnTo>
                <a:lnTo>
                  <a:pt x="346" y="459"/>
                </a:lnTo>
                <a:lnTo>
                  <a:pt x="346" y="459"/>
                </a:lnTo>
                <a:lnTo>
                  <a:pt x="346" y="460"/>
                </a:lnTo>
                <a:lnTo>
                  <a:pt x="346" y="460"/>
                </a:lnTo>
                <a:lnTo>
                  <a:pt x="346" y="460"/>
                </a:lnTo>
                <a:lnTo>
                  <a:pt x="346" y="460"/>
                </a:lnTo>
                <a:lnTo>
                  <a:pt x="346" y="460"/>
                </a:lnTo>
                <a:lnTo>
                  <a:pt x="346" y="460"/>
                </a:lnTo>
                <a:lnTo>
                  <a:pt x="345" y="462"/>
                </a:lnTo>
                <a:lnTo>
                  <a:pt x="345" y="462"/>
                </a:lnTo>
                <a:lnTo>
                  <a:pt x="345" y="462"/>
                </a:lnTo>
                <a:lnTo>
                  <a:pt x="345" y="462"/>
                </a:lnTo>
                <a:lnTo>
                  <a:pt x="345" y="462"/>
                </a:lnTo>
                <a:lnTo>
                  <a:pt x="345" y="462"/>
                </a:lnTo>
                <a:lnTo>
                  <a:pt x="345" y="463"/>
                </a:lnTo>
                <a:lnTo>
                  <a:pt x="345" y="463"/>
                </a:lnTo>
                <a:lnTo>
                  <a:pt x="345" y="463"/>
                </a:lnTo>
                <a:lnTo>
                  <a:pt x="344" y="463"/>
                </a:lnTo>
                <a:lnTo>
                  <a:pt x="344" y="463"/>
                </a:lnTo>
                <a:lnTo>
                  <a:pt x="344" y="463"/>
                </a:lnTo>
                <a:lnTo>
                  <a:pt x="344" y="464"/>
                </a:lnTo>
                <a:lnTo>
                  <a:pt x="344" y="464"/>
                </a:lnTo>
                <a:lnTo>
                  <a:pt x="344" y="464"/>
                </a:lnTo>
                <a:lnTo>
                  <a:pt x="344" y="464"/>
                </a:lnTo>
                <a:lnTo>
                  <a:pt x="344" y="464"/>
                </a:lnTo>
                <a:lnTo>
                  <a:pt x="343" y="464"/>
                </a:lnTo>
                <a:lnTo>
                  <a:pt x="343" y="464"/>
                </a:lnTo>
                <a:lnTo>
                  <a:pt x="343" y="465"/>
                </a:lnTo>
                <a:lnTo>
                  <a:pt x="343" y="465"/>
                </a:lnTo>
                <a:lnTo>
                  <a:pt x="343" y="465"/>
                </a:lnTo>
                <a:lnTo>
                  <a:pt x="343" y="465"/>
                </a:lnTo>
                <a:lnTo>
                  <a:pt x="343" y="465"/>
                </a:lnTo>
                <a:lnTo>
                  <a:pt x="342" y="465"/>
                </a:lnTo>
                <a:lnTo>
                  <a:pt x="342" y="465"/>
                </a:lnTo>
                <a:lnTo>
                  <a:pt x="342" y="466"/>
                </a:lnTo>
                <a:lnTo>
                  <a:pt x="342" y="466"/>
                </a:lnTo>
                <a:lnTo>
                  <a:pt x="342" y="466"/>
                </a:lnTo>
                <a:lnTo>
                  <a:pt x="342" y="466"/>
                </a:lnTo>
                <a:lnTo>
                  <a:pt x="342" y="466"/>
                </a:lnTo>
                <a:lnTo>
                  <a:pt x="342" y="466"/>
                </a:lnTo>
                <a:lnTo>
                  <a:pt x="340" y="467"/>
                </a:lnTo>
                <a:lnTo>
                  <a:pt x="340" y="467"/>
                </a:lnTo>
                <a:lnTo>
                  <a:pt x="340" y="467"/>
                </a:lnTo>
                <a:lnTo>
                  <a:pt x="340" y="467"/>
                </a:lnTo>
                <a:lnTo>
                  <a:pt x="340" y="467"/>
                </a:lnTo>
                <a:lnTo>
                  <a:pt x="340" y="467"/>
                </a:lnTo>
                <a:lnTo>
                  <a:pt x="340" y="467"/>
                </a:lnTo>
                <a:lnTo>
                  <a:pt x="339" y="467"/>
                </a:lnTo>
                <a:lnTo>
                  <a:pt x="339" y="468"/>
                </a:lnTo>
                <a:lnTo>
                  <a:pt x="339" y="468"/>
                </a:lnTo>
                <a:lnTo>
                  <a:pt x="339" y="468"/>
                </a:lnTo>
                <a:lnTo>
                  <a:pt x="339" y="468"/>
                </a:lnTo>
                <a:lnTo>
                  <a:pt x="339" y="468"/>
                </a:lnTo>
                <a:lnTo>
                  <a:pt x="338" y="468"/>
                </a:lnTo>
                <a:lnTo>
                  <a:pt x="338" y="468"/>
                </a:lnTo>
                <a:lnTo>
                  <a:pt x="338" y="469"/>
                </a:lnTo>
                <a:lnTo>
                  <a:pt x="338" y="469"/>
                </a:lnTo>
                <a:lnTo>
                  <a:pt x="338" y="469"/>
                </a:lnTo>
                <a:lnTo>
                  <a:pt x="338" y="469"/>
                </a:lnTo>
                <a:lnTo>
                  <a:pt x="338" y="469"/>
                </a:lnTo>
                <a:lnTo>
                  <a:pt x="337" y="469"/>
                </a:lnTo>
                <a:lnTo>
                  <a:pt x="337" y="469"/>
                </a:lnTo>
                <a:lnTo>
                  <a:pt x="337" y="469"/>
                </a:lnTo>
                <a:lnTo>
                  <a:pt x="337" y="471"/>
                </a:lnTo>
                <a:lnTo>
                  <a:pt x="337" y="471"/>
                </a:lnTo>
                <a:lnTo>
                  <a:pt x="337" y="471"/>
                </a:lnTo>
                <a:lnTo>
                  <a:pt x="336" y="471"/>
                </a:lnTo>
                <a:lnTo>
                  <a:pt x="336" y="471"/>
                </a:lnTo>
                <a:lnTo>
                  <a:pt x="336" y="471"/>
                </a:lnTo>
                <a:lnTo>
                  <a:pt x="336" y="471"/>
                </a:lnTo>
                <a:lnTo>
                  <a:pt x="336" y="471"/>
                </a:lnTo>
                <a:lnTo>
                  <a:pt x="336" y="471"/>
                </a:lnTo>
                <a:lnTo>
                  <a:pt x="335" y="472"/>
                </a:lnTo>
                <a:lnTo>
                  <a:pt x="335" y="472"/>
                </a:lnTo>
                <a:lnTo>
                  <a:pt x="335" y="472"/>
                </a:lnTo>
                <a:lnTo>
                  <a:pt x="335" y="472"/>
                </a:lnTo>
                <a:lnTo>
                  <a:pt x="335" y="472"/>
                </a:lnTo>
                <a:lnTo>
                  <a:pt x="335" y="472"/>
                </a:lnTo>
                <a:lnTo>
                  <a:pt x="334" y="472"/>
                </a:lnTo>
                <a:lnTo>
                  <a:pt x="334" y="472"/>
                </a:lnTo>
                <a:lnTo>
                  <a:pt x="334" y="472"/>
                </a:lnTo>
                <a:lnTo>
                  <a:pt x="334" y="473"/>
                </a:lnTo>
                <a:lnTo>
                  <a:pt x="334" y="473"/>
                </a:lnTo>
                <a:lnTo>
                  <a:pt x="334" y="473"/>
                </a:lnTo>
                <a:lnTo>
                  <a:pt x="333" y="473"/>
                </a:lnTo>
                <a:lnTo>
                  <a:pt x="333" y="473"/>
                </a:lnTo>
                <a:lnTo>
                  <a:pt x="333" y="473"/>
                </a:lnTo>
                <a:lnTo>
                  <a:pt x="333" y="473"/>
                </a:lnTo>
                <a:lnTo>
                  <a:pt x="333" y="473"/>
                </a:lnTo>
                <a:lnTo>
                  <a:pt x="333" y="473"/>
                </a:lnTo>
                <a:lnTo>
                  <a:pt x="331" y="473"/>
                </a:lnTo>
                <a:lnTo>
                  <a:pt x="331" y="474"/>
                </a:lnTo>
                <a:lnTo>
                  <a:pt x="331" y="474"/>
                </a:lnTo>
                <a:lnTo>
                  <a:pt x="331" y="474"/>
                </a:lnTo>
                <a:lnTo>
                  <a:pt x="331" y="474"/>
                </a:lnTo>
                <a:lnTo>
                  <a:pt x="330" y="474"/>
                </a:lnTo>
                <a:lnTo>
                  <a:pt x="330" y="474"/>
                </a:lnTo>
                <a:lnTo>
                  <a:pt x="330" y="474"/>
                </a:lnTo>
                <a:lnTo>
                  <a:pt x="330" y="474"/>
                </a:lnTo>
                <a:lnTo>
                  <a:pt x="330" y="474"/>
                </a:lnTo>
                <a:lnTo>
                  <a:pt x="330" y="474"/>
                </a:lnTo>
                <a:lnTo>
                  <a:pt x="329" y="474"/>
                </a:lnTo>
                <a:lnTo>
                  <a:pt x="329" y="475"/>
                </a:lnTo>
                <a:lnTo>
                  <a:pt x="329" y="475"/>
                </a:lnTo>
                <a:lnTo>
                  <a:pt x="329" y="475"/>
                </a:lnTo>
                <a:lnTo>
                  <a:pt x="329" y="475"/>
                </a:lnTo>
                <a:lnTo>
                  <a:pt x="328" y="475"/>
                </a:lnTo>
                <a:lnTo>
                  <a:pt x="328" y="475"/>
                </a:lnTo>
                <a:lnTo>
                  <a:pt x="328" y="475"/>
                </a:lnTo>
                <a:lnTo>
                  <a:pt x="328" y="475"/>
                </a:lnTo>
                <a:lnTo>
                  <a:pt x="328" y="475"/>
                </a:lnTo>
                <a:lnTo>
                  <a:pt x="327" y="475"/>
                </a:lnTo>
                <a:lnTo>
                  <a:pt x="327" y="475"/>
                </a:lnTo>
                <a:lnTo>
                  <a:pt x="327" y="475"/>
                </a:lnTo>
                <a:lnTo>
                  <a:pt x="327" y="475"/>
                </a:lnTo>
                <a:lnTo>
                  <a:pt x="327" y="475"/>
                </a:lnTo>
                <a:lnTo>
                  <a:pt x="326" y="476"/>
                </a:lnTo>
                <a:lnTo>
                  <a:pt x="326" y="476"/>
                </a:lnTo>
                <a:lnTo>
                  <a:pt x="326" y="476"/>
                </a:lnTo>
                <a:lnTo>
                  <a:pt x="326" y="476"/>
                </a:lnTo>
                <a:lnTo>
                  <a:pt x="326" y="476"/>
                </a:lnTo>
                <a:lnTo>
                  <a:pt x="325" y="476"/>
                </a:lnTo>
                <a:lnTo>
                  <a:pt x="325" y="476"/>
                </a:lnTo>
                <a:lnTo>
                  <a:pt x="325" y="476"/>
                </a:lnTo>
                <a:lnTo>
                  <a:pt x="325" y="476"/>
                </a:lnTo>
                <a:lnTo>
                  <a:pt x="325" y="476"/>
                </a:lnTo>
                <a:lnTo>
                  <a:pt x="325" y="476"/>
                </a:lnTo>
                <a:lnTo>
                  <a:pt x="323" y="476"/>
                </a:lnTo>
                <a:lnTo>
                  <a:pt x="323" y="476"/>
                </a:lnTo>
                <a:lnTo>
                  <a:pt x="323" y="476"/>
                </a:lnTo>
                <a:lnTo>
                  <a:pt x="323" y="476"/>
                </a:lnTo>
                <a:lnTo>
                  <a:pt x="323" y="476"/>
                </a:lnTo>
                <a:lnTo>
                  <a:pt x="322" y="476"/>
                </a:lnTo>
                <a:lnTo>
                  <a:pt x="322" y="477"/>
                </a:lnTo>
                <a:lnTo>
                  <a:pt x="322" y="477"/>
                </a:lnTo>
                <a:lnTo>
                  <a:pt x="322" y="477"/>
                </a:lnTo>
                <a:lnTo>
                  <a:pt x="321" y="477"/>
                </a:lnTo>
                <a:lnTo>
                  <a:pt x="321" y="477"/>
                </a:lnTo>
                <a:lnTo>
                  <a:pt x="321" y="477"/>
                </a:lnTo>
                <a:lnTo>
                  <a:pt x="321" y="477"/>
                </a:lnTo>
                <a:lnTo>
                  <a:pt x="321" y="477"/>
                </a:lnTo>
                <a:lnTo>
                  <a:pt x="320" y="477"/>
                </a:lnTo>
                <a:lnTo>
                  <a:pt x="320" y="477"/>
                </a:lnTo>
                <a:lnTo>
                  <a:pt x="320" y="477"/>
                </a:lnTo>
                <a:lnTo>
                  <a:pt x="320" y="477"/>
                </a:lnTo>
                <a:lnTo>
                  <a:pt x="320" y="477"/>
                </a:lnTo>
                <a:lnTo>
                  <a:pt x="319" y="477"/>
                </a:lnTo>
                <a:lnTo>
                  <a:pt x="319" y="477"/>
                </a:lnTo>
                <a:lnTo>
                  <a:pt x="319" y="477"/>
                </a:lnTo>
                <a:lnTo>
                  <a:pt x="319" y="477"/>
                </a:lnTo>
                <a:lnTo>
                  <a:pt x="319" y="477"/>
                </a:lnTo>
                <a:lnTo>
                  <a:pt x="318" y="477"/>
                </a:lnTo>
                <a:lnTo>
                  <a:pt x="318" y="477"/>
                </a:lnTo>
                <a:lnTo>
                  <a:pt x="318" y="477"/>
                </a:lnTo>
                <a:lnTo>
                  <a:pt x="318" y="477"/>
                </a:lnTo>
                <a:lnTo>
                  <a:pt x="318" y="477"/>
                </a:lnTo>
                <a:lnTo>
                  <a:pt x="317" y="477"/>
                </a:lnTo>
                <a:lnTo>
                  <a:pt x="317" y="477"/>
                </a:lnTo>
                <a:lnTo>
                  <a:pt x="317" y="477"/>
                </a:lnTo>
                <a:lnTo>
                  <a:pt x="317" y="477"/>
                </a:lnTo>
                <a:lnTo>
                  <a:pt x="316" y="477"/>
                </a:lnTo>
                <a:lnTo>
                  <a:pt x="316" y="477"/>
                </a:lnTo>
                <a:lnTo>
                  <a:pt x="316" y="477"/>
                </a:lnTo>
                <a:lnTo>
                  <a:pt x="316" y="477"/>
                </a:lnTo>
                <a:lnTo>
                  <a:pt x="316" y="477"/>
                </a:lnTo>
                <a:lnTo>
                  <a:pt x="314" y="477"/>
                </a:lnTo>
                <a:lnTo>
                  <a:pt x="314" y="477"/>
                </a:lnTo>
                <a:lnTo>
                  <a:pt x="314" y="477"/>
                </a:lnTo>
                <a:lnTo>
                  <a:pt x="314" y="477"/>
                </a:lnTo>
                <a:lnTo>
                  <a:pt x="314" y="477"/>
                </a:lnTo>
                <a:lnTo>
                  <a:pt x="313" y="477"/>
                </a:lnTo>
                <a:lnTo>
                  <a:pt x="313" y="477"/>
                </a:lnTo>
                <a:lnTo>
                  <a:pt x="313" y="477"/>
                </a:lnTo>
                <a:lnTo>
                  <a:pt x="313" y="477"/>
                </a:lnTo>
                <a:lnTo>
                  <a:pt x="312" y="477"/>
                </a:lnTo>
                <a:lnTo>
                  <a:pt x="312" y="477"/>
                </a:lnTo>
                <a:lnTo>
                  <a:pt x="312" y="477"/>
                </a:lnTo>
                <a:lnTo>
                  <a:pt x="312" y="477"/>
                </a:lnTo>
                <a:lnTo>
                  <a:pt x="312" y="477"/>
                </a:lnTo>
                <a:lnTo>
                  <a:pt x="311" y="477"/>
                </a:lnTo>
                <a:lnTo>
                  <a:pt x="311" y="477"/>
                </a:lnTo>
                <a:lnTo>
                  <a:pt x="311" y="477"/>
                </a:lnTo>
                <a:lnTo>
                  <a:pt x="311" y="477"/>
                </a:lnTo>
                <a:lnTo>
                  <a:pt x="311" y="477"/>
                </a:lnTo>
                <a:lnTo>
                  <a:pt x="310" y="477"/>
                </a:lnTo>
                <a:lnTo>
                  <a:pt x="310" y="477"/>
                </a:lnTo>
                <a:lnTo>
                  <a:pt x="310" y="477"/>
                </a:lnTo>
                <a:lnTo>
                  <a:pt x="310" y="477"/>
                </a:lnTo>
                <a:lnTo>
                  <a:pt x="310" y="477"/>
                </a:lnTo>
                <a:lnTo>
                  <a:pt x="309" y="477"/>
                </a:lnTo>
                <a:lnTo>
                  <a:pt x="309" y="477"/>
                </a:lnTo>
                <a:lnTo>
                  <a:pt x="309" y="477"/>
                </a:lnTo>
                <a:lnTo>
                  <a:pt x="309" y="477"/>
                </a:lnTo>
                <a:lnTo>
                  <a:pt x="308" y="477"/>
                </a:lnTo>
                <a:lnTo>
                  <a:pt x="308" y="477"/>
                </a:lnTo>
                <a:lnTo>
                  <a:pt x="308" y="477"/>
                </a:lnTo>
                <a:lnTo>
                  <a:pt x="308" y="477"/>
                </a:lnTo>
                <a:lnTo>
                  <a:pt x="308" y="477"/>
                </a:lnTo>
                <a:lnTo>
                  <a:pt x="307" y="477"/>
                </a:lnTo>
                <a:lnTo>
                  <a:pt x="307" y="477"/>
                </a:lnTo>
                <a:lnTo>
                  <a:pt x="307" y="477"/>
                </a:lnTo>
                <a:lnTo>
                  <a:pt x="307" y="477"/>
                </a:lnTo>
                <a:lnTo>
                  <a:pt x="307" y="477"/>
                </a:lnTo>
                <a:lnTo>
                  <a:pt x="305" y="477"/>
                </a:lnTo>
                <a:lnTo>
                  <a:pt x="305" y="476"/>
                </a:lnTo>
                <a:lnTo>
                  <a:pt x="305" y="476"/>
                </a:lnTo>
                <a:lnTo>
                  <a:pt x="305" y="476"/>
                </a:lnTo>
                <a:lnTo>
                  <a:pt x="305" y="476"/>
                </a:lnTo>
                <a:lnTo>
                  <a:pt x="304" y="476"/>
                </a:lnTo>
                <a:lnTo>
                  <a:pt x="304" y="476"/>
                </a:lnTo>
                <a:lnTo>
                  <a:pt x="304" y="476"/>
                </a:lnTo>
                <a:lnTo>
                  <a:pt x="304" y="476"/>
                </a:lnTo>
                <a:lnTo>
                  <a:pt x="304" y="476"/>
                </a:lnTo>
                <a:lnTo>
                  <a:pt x="303" y="476"/>
                </a:lnTo>
                <a:lnTo>
                  <a:pt x="303" y="476"/>
                </a:lnTo>
                <a:lnTo>
                  <a:pt x="303" y="476"/>
                </a:lnTo>
                <a:lnTo>
                  <a:pt x="303" y="476"/>
                </a:lnTo>
                <a:lnTo>
                  <a:pt x="303" y="476"/>
                </a:lnTo>
                <a:lnTo>
                  <a:pt x="302" y="476"/>
                </a:lnTo>
                <a:lnTo>
                  <a:pt x="302" y="476"/>
                </a:lnTo>
                <a:lnTo>
                  <a:pt x="302" y="476"/>
                </a:lnTo>
                <a:lnTo>
                  <a:pt x="302" y="475"/>
                </a:lnTo>
                <a:lnTo>
                  <a:pt x="302" y="475"/>
                </a:lnTo>
                <a:lnTo>
                  <a:pt x="301" y="475"/>
                </a:lnTo>
                <a:lnTo>
                  <a:pt x="301" y="475"/>
                </a:lnTo>
                <a:lnTo>
                  <a:pt x="301" y="475"/>
                </a:lnTo>
                <a:lnTo>
                  <a:pt x="301" y="475"/>
                </a:lnTo>
                <a:lnTo>
                  <a:pt x="301" y="475"/>
                </a:lnTo>
                <a:lnTo>
                  <a:pt x="301" y="475"/>
                </a:lnTo>
                <a:lnTo>
                  <a:pt x="300" y="475"/>
                </a:lnTo>
                <a:lnTo>
                  <a:pt x="300" y="475"/>
                </a:lnTo>
                <a:lnTo>
                  <a:pt x="300" y="475"/>
                </a:lnTo>
                <a:lnTo>
                  <a:pt x="300" y="475"/>
                </a:lnTo>
                <a:lnTo>
                  <a:pt x="300" y="475"/>
                </a:lnTo>
                <a:lnTo>
                  <a:pt x="299" y="475"/>
                </a:lnTo>
                <a:lnTo>
                  <a:pt x="299" y="474"/>
                </a:lnTo>
                <a:lnTo>
                  <a:pt x="299" y="474"/>
                </a:lnTo>
                <a:lnTo>
                  <a:pt x="299" y="474"/>
                </a:lnTo>
                <a:lnTo>
                  <a:pt x="299" y="474"/>
                </a:lnTo>
                <a:lnTo>
                  <a:pt x="298" y="474"/>
                </a:lnTo>
                <a:lnTo>
                  <a:pt x="298" y="474"/>
                </a:lnTo>
                <a:lnTo>
                  <a:pt x="298" y="474"/>
                </a:lnTo>
                <a:lnTo>
                  <a:pt x="298" y="474"/>
                </a:lnTo>
                <a:lnTo>
                  <a:pt x="298" y="474"/>
                </a:lnTo>
                <a:lnTo>
                  <a:pt x="298" y="474"/>
                </a:lnTo>
                <a:lnTo>
                  <a:pt x="296" y="474"/>
                </a:lnTo>
                <a:lnTo>
                  <a:pt x="296" y="473"/>
                </a:lnTo>
                <a:lnTo>
                  <a:pt x="296" y="473"/>
                </a:lnTo>
                <a:lnTo>
                  <a:pt x="296" y="473"/>
                </a:lnTo>
                <a:lnTo>
                  <a:pt x="296" y="473"/>
                </a:lnTo>
                <a:lnTo>
                  <a:pt x="296" y="473"/>
                </a:lnTo>
                <a:lnTo>
                  <a:pt x="295" y="473"/>
                </a:lnTo>
                <a:lnTo>
                  <a:pt x="295" y="473"/>
                </a:lnTo>
                <a:lnTo>
                  <a:pt x="295" y="473"/>
                </a:lnTo>
                <a:lnTo>
                  <a:pt x="295" y="473"/>
                </a:lnTo>
                <a:lnTo>
                  <a:pt x="295" y="473"/>
                </a:lnTo>
                <a:lnTo>
                  <a:pt x="294" y="472"/>
                </a:lnTo>
                <a:lnTo>
                  <a:pt x="294" y="472"/>
                </a:lnTo>
                <a:lnTo>
                  <a:pt x="294" y="472"/>
                </a:lnTo>
                <a:lnTo>
                  <a:pt x="294" y="472"/>
                </a:lnTo>
                <a:lnTo>
                  <a:pt x="294" y="472"/>
                </a:lnTo>
                <a:lnTo>
                  <a:pt x="294" y="472"/>
                </a:lnTo>
                <a:lnTo>
                  <a:pt x="293" y="472"/>
                </a:lnTo>
                <a:lnTo>
                  <a:pt x="293" y="472"/>
                </a:lnTo>
                <a:lnTo>
                  <a:pt x="293" y="472"/>
                </a:lnTo>
                <a:lnTo>
                  <a:pt x="293" y="471"/>
                </a:lnTo>
                <a:lnTo>
                  <a:pt x="293" y="471"/>
                </a:lnTo>
                <a:lnTo>
                  <a:pt x="293" y="471"/>
                </a:lnTo>
                <a:lnTo>
                  <a:pt x="292" y="471"/>
                </a:lnTo>
                <a:lnTo>
                  <a:pt x="292" y="471"/>
                </a:lnTo>
                <a:lnTo>
                  <a:pt x="292" y="471"/>
                </a:lnTo>
                <a:lnTo>
                  <a:pt x="292" y="471"/>
                </a:lnTo>
                <a:lnTo>
                  <a:pt x="292" y="471"/>
                </a:lnTo>
                <a:lnTo>
                  <a:pt x="292" y="471"/>
                </a:lnTo>
                <a:lnTo>
                  <a:pt x="291" y="469"/>
                </a:lnTo>
                <a:lnTo>
                  <a:pt x="291" y="469"/>
                </a:lnTo>
                <a:lnTo>
                  <a:pt x="291" y="469"/>
                </a:lnTo>
                <a:lnTo>
                  <a:pt x="291" y="469"/>
                </a:lnTo>
                <a:lnTo>
                  <a:pt x="291" y="469"/>
                </a:lnTo>
                <a:lnTo>
                  <a:pt x="291" y="469"/>
                </a:lnTo>
                <a:lnTo>
                  <a:pt x="291" y="469"/>
                </a:lnTo>
                <a:lnTo>
                  <a:pt x="290" y="469"/>
                </a:lnTo>
                <a:lnTo>
                  <a:pt x="290" y="468"/>
                </a:lnTo>
                <a:lnTo>
                  <a:pt x="290" y="468"/>
                </a:lnTo>
                <a:lnTo>
                  <a:pt x="290" y="468"/>
                </a:lnTo>
                <a:lnTo>
                  <a:pt x="290" y="468"/>
                </a:lnTo>
                <a:lnTo>
                  <a:pt x="290" y="468"/>
                </a:lnTo>
                <a:lnTo>
                  <a:pt x="289" y="468"/>
                </a:lnTo>
                <a:lnTo>
                  <a:pt x="289" y="468"/>
                </a:lnTo>
                <a:lnTo>
                  <a:pt x="289" y="467"/>
                </a:lnTo>
                <a:lnTo>
                  <a:pt x="289" y="467"/>
                </a:lnTo>
                <a:lnTo>
                  <a:pt x="289" y="467"/>
                </a:lnTo>
                <a:lnTo>
                  <a:pt x="289" y="467"/>
                </a:lnTo>
                <a:lnTo>
                  <a:pt x="289" y="467"/>
                </a:lnTo>
                <a:lnTo>
                  <a:pt x="287" y="467"/>
                </a:lnTo>
                <a:lnTo>
                  <a:pt x="287" y="467"/>
                </a:lnTo>
                <a:lnTo>
                  <a:pt x="287" y="467"/>
                </a:lnTo>
                <a:lnTo>
                  <a:pt x="287" y="466"/>
                </a:lnTo>
                <a:lnTo>
                  <a:pt x="287" y="466"/>
                </a:lnTo>
                <a:lnTo>
                  <a:pt x="287" y="466"/>
                </a:lnTo>
                <a:lnTo>
                  <a:pt x="287" y="466"/>
                </a:lnTo>
                <a:lnTo>
                  <a:pt x="286" y="466"/>
                </a:lnTo>
                <a:lnTo>
                  <a:pt x="286" y="466"/>
                </a:lnTo>
                <a:lnTo>
                  <a:pt x="286" y="465"/>
                </a:lnTo>
                <a:lnTo>
                  <a:pt x="286" y="465"/>
                </a:lnTo>
                <a:lnTo>
                  <a:pt x="286" y="465"/>
                </a:lnTo>
                <a:lnTo>
                  <a:pt x="286" y="465"/>
                </a:lnTo>
                <a:lnTo>
                  <a:pt x="286" y="465"/>
                </a:lnTo>
                <a:lnTo>
                  <a:pt x="286" y="465"/>
                </a:lnTo>
                <a:lnTo>
                  <a:pt x="285" y="465"/>
                </a:lnTo>
                <a:lnTo>
                  <a:pt x="285" y="464"/>
                </a:lnTo>
                <a:lnTo>
                  <a:pt x="285" y="464"/>
                </a:lnTo>
                <a:lnTo>
                  <a:pt x="285" y="464"/>
                </a:lnTo>
                <a:lnTo>
                  <a:pt x="285" y="464"/>
                </a:lnTo>
                <a:lnTo>
                  <a:pt x="285" y="464"/>
                </a:lnTo>
                <a:lnTo>
                  <a:pt x="285" y="464"/>
                </a:lnTo>
                <a:lnTo>
                  <a:pt x="285" y="464"/>
                </a:lnTo>
                <a:lnTo>
                  <a:pt x="284" y="463"/>
                </a:lnTo>
                <a:lnTo>
                  <a:pt x="284" y="463"/>
                </a:lnTo>
                <a:lnTo>
                  <a:pt x="284" y="463"/>
                </a:lnTo>
                <a:lnTo>
                  <a:pt x="284" y="463"/>
                </a:lnTo>
                <a:lnTo>
                  <a:pt x="284" y="463"/>
                </a:lnTo>
                <a:lnTo>
                  <a:pt x="284" y="463"/>
                </a:lnTo>
                <a:lnTo>
                  <a:pt x="284" y="462"/>
                </a:lnTo>
                <a:lnTo>
                  <a:pt x="284" y="462"/>
                </a:lnTo>
                <a:lnTo>
                  <a:pt x="283" y="462"/>
                </a:lnTo>
                <a:lnTo>
                  <a:pt x="283" y="462"/>
                </a:lnTo>
                <a:lnTo>
                  <a:pt x="283" y="462"/>
                </a:lnTo>
                <a:lnTo>
                  <a:pt x="283" y="462"/>
                </a:lnTo>
                <a:lnTo>
                  <a:pt x="283" y="460"/>
                </a:lnTo>
                <a:lnTo>
                  <a:pt x="283" y="460"/>
                </a:lnTo>
                <a:lnTo>
                  <a:pt x="283" y="460"/>
                </a:lnTo>
                <a:lnTo>
                  <a:pt x="283" y="460"/>
                </a:lnTo>
                <a:lnTo>
                  <a:pt x="283" y="460"/>
                </a:lnTo>
                <a:lnTo>
                  <a:pt x="282" y="460"/>
                </a:lnTo>
                <a:lnTo>
                  <a:pt x="282" y="459"/>
                </a:lnTo>
                <a:lnTo>
                  <a:pt x="282" y="459"/>
                </a:lnTo>
                <a:lnTo>
                  <a:pt x="282" y="459"/>
                </a:lnTo>
                <a:lnTo>
                  <a:pt x="282" y="459"/>
                </a:lnTo>
                <a:lnTo>
                  <a:pt x="282" y="459"/>
                </a:lnTo>
                <a:lnTo>
                  <a:pt x="282" y="459"/>
                </a:lnTo>
                <a:lnTo>
                  <a:pt x="282" y="458"/>
                </a:lnTo>
                <a:lnTo>
                  <a:pt x="282" y="458"/>
                </a:lnTo>
                <a:lnTo>
                  <a:pt x="282" y="458"/>
                </a:lnTo>
                <a:lnTo>
                  <a:pt x="281" y="458"/>
                </a:lnTo>
                <a:lnTo>
                  <a:pt x="281" y="458"/>
                </a:lnTo>
                <a:lnTo>
                  <a:pt x="281" y="457"/>
                </a:lnTo>
                <a:lnTo>
                  <a:pt x="281" y="457"/>
                </a:lnTo>
                <a:lnTo>
                  <a:pt x="281" y="457"/>
                </a:lnTo>
                <a:lnTo>
                  <a:pt x="281" y="457"/>
                </a:lnTo>
                <a:lnTo>
                  <a:pt x="281" y="457"/>
                </a:lnTo>
                <a:lnTo>
                  <a:pt x="281" y="457"/>
                </a:lnTo>
                <a:lnTo>
                  <a:pt x="281" y="456"/>
                </a:lnTo>
                <a:lnTo>
                  <a:pt x="281" y="456"/>
                </a:lnTo>
                <a:lnTo>
                  <a:pt x="280" y="456"/>
                </a:lnTo>
                <a:lnTo>
                  <a:pt x="280" y="456"/>
                </a:lnTo>
                <a:lnTo>
                  <a:pt x="280" y="456"/>
                </a:lnTo>
                <a:lnTo>
                  <a:pt x="280" y="455"/>
                </a:lnTo>
                <a:lnTo>
                  <a:pt x="280" y="455"/>
                </a:lnTo>
                <a:lnTo>
                  <a:pt x="280" y="455"/>
                </a:lnTo>
                <a:lnTo>
                  <a:pt x="280" y="455"/>
                </a:lnTo>
                <a:lnTo>
                  <a:pt x="280" y="455"/>
                </a:lnTo>
                <a:lnTo>
                  <a:pt x="280" y="455"/>
                </a:lnTo>
                <a:lnTo>
                  <a:pt x="280" y="454"/>
                </a:lnTo>
                <a:lnTo>
                  <a:pt x="280" y="454"/>
                </a:lnTo>
                <a:lnTo>
                  <a:pt x="280" y="454"/>
                </a:lnTo>
                <a:lnTo>
                  <a:pt x="280" y="454"/>
                </a:lnTo>
                <a:lnTo>
                  <a:pt x="278" y="454"/>
                </a:lnTo>
                <a:lnTo>
                  <a:pt x="278" y="453"/>
                </a:lnTo>
                <a:lnTo>
                  <a:pt x="278" y="453"/>
                </a:lnTo>
                <a:lnTo>
                  <a:pt x="278" y="453"/>
                </a:lnTo>
                <a:lnTo>
                  <a:pt x="278" y="453"/>
                </a:lnTo>
                <a:lnTo>
                  <a:pt x="278" y="453"/>
                </a:lnTo>
                <a:lnTo>
                  <a:pt x="278" y="451"/>
                </a:lnTo>
                <a:lnTo>
                  <a:pt x="278" y="451"/>
                </a:lnTo>
                <a:lnTo>
                  <a:pt x="278" y="451"/>
                </a:lnTo>
                <a:lnTo>
                  <a:pt x="278" y="451"/>
                </a:lnTo>
                <a:lnTo>
                  <a:pt x="278" y="451"/>
                </a:lnTo>
                <a:lnTo>
                  <a:pt x="278" y="450"/>
                </a:lnTo>
                <a:lnTo>
                  <a:pt x="278" y="450"/>
                </a:lnTo>
                <a:lnTo>
                  <a:pt x="278" y="450"/>
                </a:lnTo>
                <a:lnTo>
                  <a:pt x="278" y="450"/>
                </a:lnTo>
                <a:lnTo>
                  <a:pt x="278" y="450"/>
                </a:lnTo>
                <a:lnTo>
                  <a:pt x="277" y="449"/>
                </a:lnTo>
                <a:lnTo>
                  <a:pt x="277" y="449"/>
                </a:lnTo>
                <a:lnTo>
                  <a:pt x="277" y="449"/>
                </a:lnTo>
                <a:lnTo>
                  <a:pt x="277" y="449"/>
                </a:lnTo>
                <a:lnTo>
                  <a:pt x="277" y="449"/>
                </a:lnTo>
                <a:lnTo>
                  <a:pt x="277" y="448"/>
                </a:lnTo>
                <a:lnTo>
                  <a:pt x="277" y="448"/>
                </a:lnTo>
                <a:lnTo>
                  <a:pt x="277" y="448"/>
                </a:lnTo>
                <a:lnTo>
                  <a:pt x="277" y="448"/>
                </a:lnTo>
                <a:lnTo>
                  <a:pt x="277" y="448"/>
                </a:lnTo>
                <a:lnTo>
                  <a:pt x="277" y="447"/>
                </a:lnTo>
                <a:lnTo>
                  <a:pt x="277" y="447"/>
                </a:lnTo>
                <a:lnTo>
                  <a:pt x="277" y="447"/>
                </a:lnTo>
                <a:lnTo>
                  <a:pt x="277" y="447"/>
                </a:lnTo>
                <a:lnTo>
                  <a:pt x="277" y="447"/>
                </a:lnTo>
                <a:lnTo>
                  <a:pt x="277" y="446"/>
                </a:lnTo>
                <a:lnTo>
                  <a:pt x="277" y="446"/>
                </a:lnTo>
                <a:lnTo>
                  <a:pt x="277" y="446"/>
                </a:lnTo>
                <a:lnTo>
                  <a:pt x="277" y="446"/>
                </a:lnTo>
                <a:lnTo>
                  <a:pt x="277" y="446"/>
                </a:lnTo>
                <a:lnTo>
                  <a:pt x="277" y="445"/>
                </a:lnTo>
                <a:lnTo>
                  <a:pt x="277" y="445"/>
                </a:lnTo>
                <a:lnTo>
                  <a:pt x="277" y="445"/>
                </a:lnTo>
                <a:lnTo>
                  <a:pt x="277" y="445"/>
                </a:lnTo>
                <a:lnTo>
                  <a:pt x="277" y="445"/>
                </a:lnTo>
                <a:lnTo>
                  <a:pt x="277" y="444"/>
                </a:lnTo>
                <a:lnTo>
                  <a:pt x="277" y="444"/>
                </a:lnTo>
                <a:lnTo>
                  <a:pt x="277" y="444"/>
                </a:lnTo>
                <a:lnTo>
                  <a:pt x="276" y="444"/>
                </a:lnTo>
                <a:lnTo>
                  <a:pt x="276" y="442"/>
                </a:lnTo>
                <a:lnTo>
                  <a:pt x="276" y="442"/>
                </a:lnTo>
                <a:lnTo>
                  <a:pt x="276" y="442"/>
                </a:lnTo>
                <a:lnTo>
                  <a:pt x="276" y="442"/>
                </a:lnTo>
                <a:lnTo>
                  <a:pt x="276" y="442"/>
                </a:lnTo>
                <a:lnTo>
                  <a:pt x="276" y="441"/>
                </a:lnTo>
                <a:lnTo>
                  <a:pt x="276" y="441"/>
                </a:lnTo>
                <a:lnTo>
                  <a:pt x="276" y="441"/>
                </a:lnTo>
                <a:lnTo>
                  <a:pt x="276" y="441"/>
                </a:lnTo>
                <a:lnTo>
                  <a:pt x="276" y="441"/>
                </a:lnTo>
                <a:lnTo>
                  <a:pt x="276" y="440"/>
                </a:lnTo>
                <a:lnTo>
                  <a:pt x="276" y="440"/>
                </a:lnTo>
                <a:lnTo>
                  <a:pt x="276" y="440"/>
                </a:lnTo>
                <a:lnTo>
                  <a:pt x="276" y="440"/>
                </a:lnTo>
                <a:lnTo>
                  <a:pt x="276" y="439"/>
                </a:lnTo>
                <a:lnTo>
                  <a:pt x="276" y="439"/>
                </a:lnTo>
                <a:lnTo>
                  <a:pt x="276" y="439"/>
                </a:lnTo>
                <a:lnTo>
                  <a:pt x="276" y="439"/>
                </a:lnTo>
                <a:lnTo>
                  <a:pt x="276" y="439"/>
                </a:lnTo>
                <a:lnTo>
                  <a:pt x="276" y="438"/>
                </a:lnTo>
                <a:lnTo>
                  <a:pt x="276" y="438"/>
                </a:lnTo>
                <a:lnTo>
                  <a:pt x="276" y="438"/>
                </a:lnTo>
                <a:lnTo>
                  <a:pt x="276" y="438"/>
                </a:lnTo>
                <a:lnTo>
                  <a:pt x="276" y="438"/>
                </a:lnTo>
                <a:lnTo>
                  <a:pt x="276" y="437"/>
                </a:lnTo>
                <a:lnTo>
                  <a:pt x="276" y="437"/>
                </a:lnTo>
                <a:lnTo>
                  <a:pt x="277" y="437"/>
                </a:lnTo>
                <a:lnTo>
                  <a:pt x="277" y="437"/>
                </a:lnTo>
                <a:lnTo>
                  <a:pt x="277" y="437"/>
                </a:lnTo>
                <a:lnTo>
                  <a:pt x="277" y="436"/>
                </a:lnTo>
                <a:lnTo>
                  <a:pt x="277" y="436"/>
                </a:lnTo>
                <a:lnTo>
                  <a:pt x="277" y="436"/>
                </a:lnTo>
                <a:lnTo>
                  <a:pt x="277" y="436"/>
                </a:lnTo>
                <a:lnTo>
                  <a:pt x="277" y="434"/>
                </a:lnTo>
                <a:lnTo>
                  <a:pt x="277" y="434"/>
                </a:lnTo>
                <a:lnTo>
                  <a:pt x="277" y="434"/>
                </a:lnTo>
                <a:lnTo>
                  <a:pt x="277" y="434"/>
                </a:lnTo>
                <a:lnTo>
                  <a:pt x="277" y="434"/>
                </a:lnTo>
                <a:lnTo>
                  <a:pt x="277" y="433"/>
                </a:lnTo>
                <a:lnTo>
                  <a:pt x="277" y="433"/>
                </a:lnTo>
                <a:lnTo>
                  <a:pt x="277" y="433"/>
                </a:lnTo>
                <a:lnTo>
                  <a:pt x="277" y="433"/>
                </a:lnTo>
                <a:lnTo>
                  <a:pt x="277" y="433"/>
                </a:lnTo>
                <a:lnTo>
                  <a:pt x="277" y="432"/>
                </a:lnTo>
                <a:lnTo>
                  <a:pt x="277" y="432"/>
                </a:lnTo>
                <a:lnTo>
                  <a:pt x="277" y="432"/>
                </a:lnTo>
                <a:lnTo>
                  <a:pt x="277" y="432"/>
                </a:lnTo>
                <a:lnTo>
                  <a:pt x="277" y="432"/>
                </a:lnTo>
                <a:lnTo>
                  <a:pt x="277" y="431"/>
                </a:lnTo>
                <a:lnTo>
                  <a:pt x="277" y="431"/>
                </a:lnTo>
                <a:lnTo>
                  <a:pt x="277" y="431"/>
                </a:lnTo>
                <a:lnTo>
                  <a:pt x="277" y="431"/>
                </a:lnTo>
                <a:lnTo>
                  <a:pt x="277" y="431"/>
                </a:lnTo>
                <a:lnTo>
                  <a:pt x="277" y="430"/>
                </a:lnTo>
                <a:lnTo>
                  <a:pt x="278" y="430"/>
                </a:lnTo>
                <a:lnTo>
                  <a:pt x="278" y="430"/>
                </a:lnTo>
                <a:lnTo>
                  <a:pt x="278" y="430"/>
                </a:lnTo>
                <a:lnTo>
                  <a:pt x="278" y="430"/>
                </a:lnTo>
                <a:lnTo>
                  <a:pt x="278" y="429"/>
                </a:lnTo>
                <a:lnTo>
                  <a:pt x="278" y="429"/>
                </a:lnTo>
                <a:lnTo>
                  <a:pt x="278" y="429"/>
                </a:lnTo>
                <a:lnTo>
                  <a:pt x="278" y="429"/>
                </a:lnTo>
                <a:lnTo>
                  <a:pt x="278" y="429"/>
                </a:lnTo>
                <a:lnTo>
                  <a:pt x="278" y="428"/>
                </a:lnTo>
                <a:lnTo>
                  <a:pt x="278" y="428"/>
                </a:lnTo>
                <a:lnTo>
                  <a:pt x="278" y="428"/>
                </a:lnTo>
                <a:lnTo>
                  <a:pt x="278" y="428"/>
                </a:lnTo>
                <a:lnTo>
                  <a:pt x="278" y="428"/>
                </a:lnTo>
                <a:lnTo>
                  <a:pt x="278" y="427"/>
                </a:lnTo>
                <a:lnTo>
                  <a:pt x="278" y="427"/>
                </a:lnTo>
                <a:lnTo>
                  <a:pt x="280" y="427"/>
                </a:lnTo>
                <a:lnTo>
                  <a:pt x="280" y="427"/>
                </a:lnTo>
                <a:lnTo>
                  <a:pt x="280" y="427"/>
                </a:lnTo>
                <a:lnTo>
                  <a:pt x="280" y="425"/>
                </a:lnTo>
                <a:lnTo>
                  <a:pt x="280" y="425"/>
                </a:lnTo>
                <a:lnTo>
                  <a:pt x="280" y="425"/>
                </a:lnTo>
                <a:lnTo>
                  <a:pt x="280" y="425"/>
                </a:lnTo>
                <a:lnTo>
                  <a:pt x="280" y="425"/>
                </a:lnTo>
                <a:lnTo>
                  <a:pt x="280" y="425"/>
                </a:lnTo>
                <a:lnTo>
                  <a:pt x="280" y="424"/>
                </a:lnTo>
                <a:lnTo>
                  <a:pt x="280" y="424"/>
                </a:lnTo>
                <a:lnTo>
                  <a:pt x="280" y="424"/>
                </a:lnTo>
                <a:lnTo>
                  <a:pt x="280" y="424"/>
                </a:lnTo>
                <a:lnTo>
                  <a:pt x="281" y="424"/>
                </a:lnTo>
                <a:lnTo>
                  <a:pt x="281" y="423"/>
                </a:lnTo>
                <a:lnTo>
                  <a:pt x="281" y="423"/>
                </a:lnTo>
                <a:lnTo>
                  <a:pt x="281" y="423"/>
                </a:lnTo>
                <a:lnTo>
                  <a:pt x="281" y="423"/>
                </a:lnTo>
                <a:lnTo>
                  <a:pt x="281" y="423"/>
                </a:lnTo>
                <a:lnTo>
                  <a:pt x="281" y="423"/>
                </a:lnTo>
                <a:lnTo>
                  <a:pt x="281" y="422"/>
                </a:lnTo>
                <a:lnTo>
                  <a:pt x="281" y="422"/>
                </a:lnTo>
                <a:lnTo>
                  <a:pt x="281" y="422"/>
                </a:lnTo>
                <a:lnTo>
                  <a:pt x="282" y="422"/>
                </a:lnTo>
                <a:lnTo>
                  <a:pt x="282" y="422"/>
                </a:lnTo>
                <a:lnTo>
                  <a:pt x="282" y="421"/>
                </a:lnTo>
                <a:lnTo>
                  <a:pt x="282" y="421"/>
                </a:lnTo>
                <a:lnTo>
                  <a:pt x="282" y="421"/>
                </a:lnTo>
                <a:lnTo>
                  <a:pt x="282" y="421"/>
                </a:lnTo>
                <a:lnTo>
                  <a:pt x="282" y="421"/>
                </a:lnTo>
                <a:lnTo>
                  <a:pt x="282" y="421"/>
                </a:lnTo>
                <a:lnTo>
                  <a:pt x="282" y="420"/>
                </a:lnTo>
                <a:lnTo>
                  <a:pt x="282" y="420"/>
                </a:lnTo>
                <a:lnTo>
                  <a:pt x="283" y="420"/>
                </a:lnTo>
                <a:lnTo>
                  <a:pt x="283" y="420"/>
                </a:lnTo>
                <a:lnTo>
                  <a:pt x="283" y="420"/>
                </a:lnTo>
                <a:lnTo>
                  <a:pt x="283" y="420"/>
                </a:lnTo>
                <a:lnTo>
                  <a:pt x="283" y="419"/>
                </a:lnTo>
                <a:lnTo>
                  <a:pt x="283" y="419"/>
                </a:lnTo>
                <a:lnTo>
                  <a:pt x="283" y="419"/>
                </a:lnTo>
                <a:lnTo>
                  <a:pt x="283" y="419"/>
                </a:lnTo>
                <a:lnTo>
                  <a:pt x="283" y="419"/>
                </a:lnTo>
                <a:lnTo>
                  <a:pt x="284" y="419"/>
                </a:lnTo>
                <a:lnTo>
                  <a:pt x="284" y="418"/>
                </a:lnTo>
                <a:lnTo>
                  <a:pt x="284" y="418"/>
                </a:lnTo>
                <a:lnTo>
                  <a:pt x="284" y="418"/>
                </a:lnTo>
                <a:lnTo>
                  <a:pt x="284" y="418"/>
                </a:lnTo>
                <a:lnTo>
                  <a:pt x="284" y="418"/>
                </a:lnTo>
                <a:lnTo>
                  <a:pt x="284" y="418"/>
                </a:lnTo>
                <a:lnTo>
                  <a:pt x="284" y="416"/>
                </a:lnTo>
                <a:lnTo>
                  <a:pt x="285" y="416"/>
                </a:lnTo>
                <a:lnTo>
                  <a:pt x="285" y="416"/>
                </a:lnTo>
                <a:lnTo>
                  <a:pt x="285" y="416"/>
                </a:lnTo>
                <a:lnTo>
                  <a:pt x="285" y="416"/>
                </a:lnTo>
                <a:lnTo>
                  <a:pt x="285" y="416"/>
                </a:lnTo>
                <a:lnTo>
                  <a:pt x="285" y="416"/>
                </a:lnTo>
                <a:lnTo>
                  <a:pt x="285" y="415"/>
                </a:lnTo>
                <a:lnTo>
                  <a:pt x="285" y="415"/>
                </a:lnTo>
                <a:lnTo>
                  <a:pt x="286" y="415"/>
                </a:lnTo>
                <a:lnTo>
                  <a:pt x="286" y="415"/>
                </a:lnTo>
                <a:lnTo>
                  <a:pt x="286" y="415"/>
                </a:lnTo>
                <a:lnTo>
                  <a:pt x="286" y="415"/>
                </a:lnTo>
                <a:lnTo>
                  <a:pt x="286" y="414"/>
                </a:lnTo>
                <a:lnTo>
                  <a:pt x="286" y="414"/>
                </a:lnTo>
                <a:lnTo>
                  <a:pt x="286" y="414"/>
                </a:lnTo>
                <a:lnTo>
                  <a:pt x="286" y="414"/>
                </a:lnTo>
                <a:lnTo>
                  <a:pt x="287" y="414"/>
                </a:lnTo>
                <a:lnTo>
                  <a:pt x="287" y="414"/>
                </a:lnTo>
                <a:lnTo>
                  <a:pt x="287" y="414"/>
                </a:lnTo>
                <a:lnTo>
                  <a:pt x="287" y="413"/>
                </a:lnTo>
                <a:lnTo>
                  <a:pt x="287" y="413"/>
                </a:lnTo>
                <a:lnTo>
                  <a:pt x="287" y="413"/>
                </a:lnTo>
                <a:lnTo>
                  <a:pt x="287" y="413"/>
                </a:lnTo>
                <a:lnTo>
                  <a:pt x="289" y="413"/>
                </a:lnTo>
                <a:lnTo>
                  <a:pt x="289" y="413"/>
                </a:lnTo>
                <a:lnTo>
                  <a:pt x="289" y="413"/>
                </a:lnTo>
                <a:lnTo>
                  <a:pt x="289" y="412"/>
                </a:lnTo>
                <a:lnTo>
                  <a:pt x="289" y="412"/>
                </a:lnTo>
                <a:lnTo>
                  <a:pt x="289" y="412"/>
                </a:lnTo>
                <a:lnTo>
                  <a:pt x="289" y="412"/>
                </a:lnTo>
                <a:lnTo>
                  <a:pt x="290" y="412"/>
                </a:lnTo>
                <a:lnTo>
                  <a:pt x="290" y="412"/>
                </a:lnTo>
                <a:lnTo>
                  <a:pt x="290" y="412"/>
                </a:lnTo>
                <a:lnTo>
                  <a:pt x="290" y="412"/>
                </a:lnTo>
                <a:lnTo>
                  <a:pt x="290" y="411"/>
                </a:lnTo>
                <a:lnTo>
                  <a:pt x="290" y="411"/>
                </a:lnTo>
                <a:lnTo>
                  <a:pt x="291" y="411"/>
                </a:lnTo>
                <a:lnTo>
                  <a:pt x="291" y="411"/>
                </a:lnTo>
                <a:lnTo>
                  <a:pt x="291" y="411"/>
                </a:lnTo>
                <a:lnTo>
                  <a:pt x="291" y="411"/>
                </a:lnTo>
                <a:lnTo>
                  <a:pt x="291" y="411"/>
                </a:lnTo>
                <a:lnTo>
                  <a:pt x="291" y="411"/>
                </a:lnTo>
                <a:lnTo>
                  <a:pt x="291" y="410"/>
                </a:lnTo>
                <a:lnTo>
                  <a:pt x="292" y="410"/>
                </a:lnTo>
                <a:lnTo>
                  <a:pt x="292" y="410"/>
                </a:lnTo>
                <a:lnTo>
                  <a:pt x="292" y="410"/>
                </a:lnTo>
                <a:lnTo>
                  <a:pt x="292" y="410"/>
                </a:lnTo>
                <a:lnTo>
                  <a:pt x="292" y="410"/>
                </a:lnTo>
                <a:lnTo>
                  <a:pt x="292" y="410"/>
                </a:lnTo>
                <a:lnTo>
                  <a:pt x="293" y="410"/>
                </a:lnTo>
                <a:lnTo>
                  <a:pt x="293" y="409"/>
                </a:lnTo>
                <a:lnTo>
                  <a:pt x="293" y="409"/>
                </a:lnTo>
                <a:lnTo>
                  <a:pt x="293" y="409"/>
                </a:lnTo>
                <a:lnTo>
                  <a:pt x="293" y="409"/>
                </a:lnTo>
                <a:lnTo>
                  <a:pt x="293" y="409"/>
                </a:lnTo>
                <a:lnTo>
                  <a:pt x="294" y="409"/>
                </a:lnTo>
                <a:lnTo>
                  <a:pt x="294" y="409"/>
                </a:lnTo>
                <a:lnTo>
                  <a:pt x="294" y="409"/>
                </a:lnTo>
                <a:lnTo>
                  <a:pt x="294" y="409"/>
                </a:lnTo>
                <a:lnTo>
                  <a:pt x="294" y="407"/>
                </a:lnTo>
                <a:lnTo>
                  <a:pt x="294" y="407"/>
                </a:lnTo>
                <a:lnTo>
                  <a:pt x="295" y="407"/>
                </a:lnTo>
                <a:lnTo>
                  <a:pt x="295" y="407"/>
                </a:lnTo>
                <a:lnTo>
                  <a:pt x="295" y="407"/>
                </a:lnTo>
                <a:lnTo>
                  <a:pt x="295" y="407"/>
                </a:lnTo>
                <a:lnTo>
                  <a:pt x="295" y="407"/>
                </a:lnTo>
                <a:lnTo>
                  <a:pt x="296" y="407"/>
                </a:lnTo>
                <a:lnTo>
                  <a:pt x="296" y="407"/>
                </a:lnTo>
                <a:lnTo>
                  <a:pt x="296" y="407"/>
                </a:lnTo>
                <a:lnTo>
                  <a:pt x="296" y="406"/>
                </a:lnTo>
                <a:lnTo>
                  <a:pt x="296" y="406"/>
                </a:lnTo>
                <a:lnTo>
                  <a:pt x="296" y="406"/>
                </a:lnTo>
                <a:lnTo>
                  <a:pt x="298" y="406"/>
                </a:lnTo>
                <a:lnTo>
                  <a:pt x="298" y="406"/>
                </a:lnTo>
                <a:lnTo>
                  <a:pt x="298" y="406"/>
                </a:lnTo>
                <a:lnTo>
                  <a:pt x="298" y="406"/>
                </a:lnTo>
                <a:lnTo>
                  <a:pt x="298" y="406"/>
                </a:lnTo>
                <a:lnTo>
                  <a:pt x="298" y="406"/>
                </a:lnTo>
                <a:lnTo>
                  <a:pt x="299" y="406"/>
                </a:lnTo>
                <a:lnTo>
                  <a:pt x="299" y="406"/>
                </a:lnTo>
                <a:lnTo>
                  <a:pt x="299" y="405"/>
                </a:lnTo>
                <a:lnTo>
                  <a:pt x="299" y="405"/>
                </a:lnTo>
                <a:lnTo>
                  <a:pt x="299" y="405"/>
                </a:lnTo>
                <a:lnTo>
                  <a:pt x="300" y="405"/>
                </a:lnTo>
                <a:lnTo>
                  <a:pt x="300" y="405"/>
                </a:lnTo>
                <a:lnTo>
                  <a:pt x="300" y="405"/>
                </a:lnTo>
                <a:lnTo>
                  <a:pt x="300" y="405"/>
                </a:lnTo>
                <a:lnTo>
                  <a:pt x="300" y="405"/>
                </a:lnTo>
                <a:lnTo>
                  <a:pt x="301" y="405"/>
                </a:lnTo>
                <a:lnTo>
                  <a:pt x="301" y="405"/>
                </a:lnTo>
                <a:lnTo>
                  <a:pt x="301" y="405"/>
                </a:lnTo>
                <a:lnTo>
                  <a:pt x="301" y="405"/>
                </a:lnTo>
                <a:lnTo>
                  <a:pt x="301" y="405"/>
                </a:lnTo>
                <a:lnTo>
                  <a:pt x="301" y="404"/>
                </a:lnTo>
                <a:lnTo>
                  <a:pt x="302" y="404"/>
                </a:lnTo>
                <a:lnTo>
                  <a:pt x="302" y="404"/>
                </a:lnTo>
                <a:lnTo>
                  <a:pt x="302" y="404"/>
                </a:lnTo>
                <a:lnTo>
                  <a:pt x="302" y="404"/>
                </a:lnTo>
                <a:lnTo>
                  <a:pt x="302" y="404"/>
                </a:lnTo>
                <a:lnTo>
                  <a:pt x="303" y="404"/>
                </a:lnTo>
                <a:lnTo>
                  <a:pt x="303" y="404"/>
                </a:lnTo>
                <a:lnTo>
                  <a:pt x="303" y="404"/>
                </a:lnTo>
                <a:lnTo>
                  <a:pt x="303" y="404"/>
                </a:lnTo>
                <a:lnTo>
                  <a:pt x="303" y="404"/>
                </a:lnTo>
                <a:lnTo>
                  <a:pt x="304" y="404"/>
                </a:lnTo>
                <a:lnTo>
                  <a:pt x="304" y="404"/>
                </a:lnTo>
                <a:lnTo>
                  <a:pt x="304" y="404"/>
                </a:lnTo>
                <a:lnTo>
                  <a:pt x="304" y="404"/>
                </a:lnTo>
                <a:lnTo>
                  <a:pt x="304" y="404"/>
                </a:lnTo>
                <a:lnTo>
                  <a:pt x="305" y="404"/>
                </a:lnTo>
                <a:lnTo>
                  <a:pt x="305" y="403"/>
                </a:lnTo>
                <a:lnTo>
                  <a:pt x="305" y="403"/>
                </a:lnTo>
                <a:lnTo>
                  <a:pt x="305" y="403"/>
                </a:lnTo>
                <a:lnTo>
                  <a:pt x="305" y="403"/>
                </a:lnTo>
                <a:lnTo>
                  <a:pt x="307" y="403"/>
                </a:lnTo>
                <a:lnTo>
                  <a:pt x="307" y="403"/>
                </a:lnTo>
                <a:lnTo>
                  <a:pt x="307" y="403"/>
                </a:lnTo>
                <a:lnTo>
                  <a:pt x="307" y="403"/>
                </a:lnTo>
                <a:lnTo>
                  <a:pt x="307" y="403"/>
                </a:lnTo>
                <a:lnTo>
                  <a:pt x="308" y="403"/>
                </a:lnTo>
                <a:lnTo>
                  <a:pt x="308" y="403"/>
                </a:lnTo>
                <a:lnTo>
                  <a:pt x="308" y="403"/>
                </a:lnTo>
                <a:lnTo>
                  <a:pt x="308" y="403"/>
                </a:lnTo>
                <a:lnTo>
                  <a:pt x="308" y="403"/>
                </a:lnTo>
                <a:lnTo>
                  <a:pt x="309" y="403"/>
                </a:lnTo>
                <a:lnTo>
                  <a:pt x="309" y="403"/>
                </a:lnTo>
                <a:lnTo>
                  <a:pt x="309" y="403"/>
                </a:lnTo>
                <a:lnTo>
                  <a:pt x="309" y="403"/>
                </a:lnTo>
                <a:lnTo>
                  <a:pt x="310" y="403"/>
                </a:lnTo>
                <a:lnTo>
                  <a:pt x="310" y="403"/>
                </a:lnTo>
                <a:lnTo>
                  <a:pt x="310" y="403"/>
                </a:lnTo>
                <a:lnTo>
                  <a:pt x="310" y="403"/>
                </a:lnTo>
                <a:lnTo>
                  <a:pt x="310" y="403"/>
                </a:lnTo>
                <a:lnTo>
                  <a:pt x="310" y="396"/>
                </a:lnTo>
                <a:lnTo>
                  <a:pt x="318" y="396"/>
                </a:lnTo>
                <a:lnTo>
                  <a:pt x="318" y="403"/>
                </a:lnTo>
                <a:lnTo>
                  <a:pt x="318" y="403"/>
                </a:lnTo>
                <a:close/>
                <a:moveTo>
                  <a:pt x="318" y="365"/>
                </a:moveTo>
                <a:lnTo>
                  <a:pt x="310" y="365"/>
                </a:lnTo>
                <a:lnTo>
                  <a:pt x="310" y="349"/>
                </a:lnTo>
                <a:lnTo>
                  <a:pt x="318" y="349"/>
                </a:lnTo>
                <a:lnTo>
                  <a:pt x="318" y="365"/>
                </a:lnTo>
                <a:lnTo>
                  <a:pt x="318" y="365"/>
                </a:lnTo>
                <a:close/>
                <a:moveTo>
                  <a:pt x="318" y="317"/>
                </a:moveTo>
                <a:lnTo>
                  <a:pt x="310" y="317"/>
                </a:lnTo>
                <a:lnTo>
                  <a:pt x="310" y="302"/>
                </a:lnTo>
                <a:lnTo>
                  <a:pt x="318" y="302"/>
                </a:lnTo>
                <a:lnTo>
                  <a:pt x="318" y="317"/>
                </a:lnTo>
                <a:lnTo>
                  <a:pt x="318" y="317"/>
                </a:lnTo>
                <a:close/>
                <a:moveTo>
                  <a:pt x="307" y="275"/>
                </a:moveTo>
                <a:lnTo>
                  <a:pt x="307" y="282"/>
                </a:lnTo>
                <a:lnTo>
                  <a:pt x="291" y="282"/>
                </a:lnTo>
                <a:lnTo>
                  <a:pt x="291" y="275"/>
                </a:lnTo>
                <a:lnTo>
                  <a:pt x="307" y="275"/>
                </a:lnTo>
                <a:lnTo>
                  <a:pt x="307" y="275"/>
                </a:lnTo>
                <a:close/>
                <a:moveTo>
                  <a:pt x="259" y="275"/>
                </a:moveTo>
                <a:lnTo>
                  <a:pt x="259" y="282"/>
                </a:lnTo>
                <a:lnTo>
                  <a:pt x="244" y="282"/>
                </a:lnTo>
                <a:lnTo>
                  <a:pt x="244" y="275"/>
                </a:lnTo>
                <a:lnTo>
                  <a:pt x="259" y="275"/>
                </a:lnTo>
                <a:lnTo>
                  <a:pt x="259" y="275"/>
                </a:lnTo>
                <a:close/>
                <a:moveTo>
                  <a:pt x="212" y="275"/>
                </a:moveTo>
                <a:lnTo>
                  <a:pt x="212" y="282"/>
                </a:lnTo>
                <a:lnTo>
                  <a:pt x="196" y="282"/>
                </a:lnTo>
                <a:lnTo>
                  <a:pt x="196" y="275"/>
                </a:lnTo>
                <a:lnTo>
                  <a:pt x="212" y="275"/>
                </a:lnTo>
                <a:lnTo>
                  <a:pt x="212" y="275"/>
                </a:lnTo>
                <a:close/>
                <a:moveTo>
                  <a:pt x="165" y="275"/>
                </a:moveTo>
                <a:lnTo>
                  <a:pt x="165" y="282"/>
                </a:lnTo>
                <a:lnTo>
                  <a:pt x="149" y="282"/>
                </a:lnTo>
                <a:lnTo>
                  <a:pt x="149" y="275"/>
                </a:lnTo>
                <a:lnTo>
                  <a:pt x="165" y="275"/>
                </a:lnTo>
                <a:lnTo>
                  <a:pt x="165" y="275"/>
                </a:lnTo>
                <a:close/>
                <a:moveTo>
                  <a:pt x="117" y="275"/>
                </a:moveTo>
                <a:lnTo>
                  <a:pt x="117" y="282"/>
                </a:lnTo>
                <a:lnTo>
                  <a:pt x="102" y="282"/>
                </a:lnTo>
                <a:lnTo>
                  <a:pt x="102" y="275"/>
                </a:lnTo>
                <a:lnTo>
                  <a:pt x="117" y="275"/>
                </a:lnTo>
                <a:lnTo>
                  <a:pt x="117" y="275"/>
                </a:lnTo>
                <a:close/>
                <a:moveTo>
                  <a:pt x="70" y="275"/>
                </a:moveTo>
                <a:lnTo>
                  <a:pt x="70" y="282"/>
                </a:lnTo>
                <a:lnTo>
                  <a:pt x="54" y="282"/>
                </a:lnTo>
                <a:lnTo>
                  <a:pt x="54" y="275"/>
                </a:lnTo>
                <a:lnTo>
                  <a:pt x="70" y="275"/>
                </a:lnTo>
                <a:lnTo>
                  <a:pt x="70" y="275"/>
                </a:lnTo>
                <a:close/>
                <a:moveTo>
                  <a:pt x="24" y="275"/>
                </a:moveTo>
                <a:lnTo>
                  <a:pt x="24" y="282"/>
                </a:lnTo>
                <a:lnTo>
                  <a:pt x="8" y="282"/>
                </a:lnTo>
                <a:lnTo>
                  <a:pt x="8" y="275"/>
                </a:lnTo>
                <a:lnTo>
                  <a:pt x="24" y="275"/>
                </a:lnTo>
                <a:lnTo>
                  <a:pt x="24" y="275"/>
                </a:lnTo>
                <a:close/>
                <a:moveTo>
                  <a:pt x="8" y="251"/>
                </a:moveTo>
                <a:lnTo>
                  <a:pt x="0" y="251"/>
                </a:lnTo>
                <a:lnTo>
                  <a:pt x="0" y="235"/>
                </a:lnTo>
                <a:lnTo>
                  <a:pt x="8" y="235"/>
                </a:lnTo>
                <a:lnTo>
                  <a:pt x="8" y="251"/>
                </a:lnTo>
                <a:lnTo>
                  <a:pt x="8" y="251"/>
                </a:lnTo>
                <a:close/>
                <a:moveTo>
                  <a:pt x="8" y="204"/>
                </a:moveTo>
                <a:lnTo>
                  <a:pt x="0" y="204"/>
                </a:lnTo>
                <a:lnTo>
                  <a:pt x="0" y="188"/>
                </a:lnTo>
                <a:lnTo>
                  <a:pt x="8" y="188"/>
                </a:lnTo>
                <a:lnTo>
                  <a:pt x="8" y="204"/>
                </a:lnTo>
                <a:lnTo>
                  <a:pt x="8" y="204"/>
                </a:lnTo>
                <a:close/>
                <a:moveTo>
                  <a:pt x="8" y="156"/>
                </a:moveTo>
                <a:lnTo>
                  <a:pt x="0" y="156"/>
                </a:lnTo>
                <a:lnTo>
                  <a:pt x="0" y="141"/>
                </a:lnTo>
                <a:lnTo>
                  <a:pt x="8" y="141"/>
                </a:lnTo>
                <a:lnTo>
                  <a:pt x="8" y="156"/>
                </a:lnTo>
                <a:lnTo>
                  <a:pt x="8" y="156"/>
                </a:lnTo>
                <a:close/>
                <a:moveTo>
                  <a:pt x="8" y="109"/>
                </a:moveTo>
                <a:lnTo>
                  <a:pt x="0" y="109"/>
                </a:lnTo>
                <a:lnTo>
                  <a:pt x="0" y="93"/>
                </a:lnTo>
                <a:lnTo>
                  <a:pt x="8" y="93"/>
                </a:lnTo>
                <a:lnTo>
                  <a:pt x="8" y="109"/>
                </a:lnTo>
                <a:lnTo>
                  <a:pt x="8" y="109"/>
                </a:lnTo>
                <a:close/>
                <a:moveTo>
                  <a:pt x="8" y="62"/>
                </a:moveTo>
                <a:lnTo>
                  <a:pt x="0" y="62"/>
                </a:lnTo>
                <a:lnTo>
                  <a:pt x="0" y="46"/>
                </a:lnTo>
                <a:lnTo>
                  <a:pt x="8" y="46"/>
                </a:lnTo>
                <a:lnTo>
                  <a:pt x="8" y="62"/>
                </a:lnTo>
                <a:close/>
              </a:path>
            </a:pathLst>
          </a:custGeom>
          <a:solidFill>
            <a:srgbClr val="FE3636"/>
          </a:solidFill>
          <a:ln>
            <a:solidFill>
              <a:srgbClr val="E74DD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6" name="CustomShape 4"/>
          <p:cNvSpPr/>
          <p:nvPr/>
        </p:nvSpPr>
        <p:spPr>
          <a:xfrm>
            <a:off x="5490102" y="1599642"/>
            <a:ext cx="540270" cy="577260"/>
          </a:xfrm>
          <a:custGeom>
            <a:avLst/>
            <a:gdLst/>
            <a:ahLst/>
            <a:cxnLst/>
            <a:rect l="l" t="t" r="r" b="b"/>
            <a:pathLst>
              <a:path w="454" h="485">
                <a:moveTo>
                  <a:pt x="454" y="16"/>
                </a:moveTo>
                <a:lnTo>
                  <a:pt x="447" y="16"/>
                </a:lnTo>
                <a:lnTo>
                  <a:pt x="447" y="0"/>
                </a:lnTo>
                <a:lnTo>
                  <a:pt x="454" y="0"/>
                </a:lnTo>
                <a:lnTo>
                  <a:pt x="454" y="16"/>
                </a:lnTo>
                <a:lnTo>
                  <a:pt x="454" y="16"/>
                </a:lnTo>
                <a:close/>
                <a:moveTo>
                  <a:pt x="68" y="448"/>
                </a:moveTo>
                <a:lnTo>
                  <a:pt x="68" y="448"/>
                </a:lnTo>
                <a:lnTo>
                  <a:pt x="68" y="448"/>
                </a:lnTo>
                <a:lnTo>
                  <a:pt x="68" y="447"/>
                </a:lnTo>
                <a:lnTo>
                  <a:pt x="68" y="447"/>
                </a:lnTo>
                <a:lnTo>
                  <a:pt x="68" y="447"/>
                </a:lnTo>
                <a:lnTo>
                  <a:pt x="68" y="447"/>
                </a:lnTo>
                <a:lnTo>
                  <a:pt x="68" y="447"/>
                </a:lnTo>
                <a:lnTo>
                  <a:pt x="68" y="447"/>
                </a:lnTo>
                <a:lnTo>
                  <a:pt x="68" y="446"/>
                </a:lnTo>
                <a:lnTo>
                  <a:pt x="68" y="446"/>
                </a:lnTo>
                <a:lnTo>
                  <a:pt x="68" y="446"/>
                </a:lnTo>
                <a:lnTo>
                  <a:pt x="68" y="446"/>
                </a:lnTo>
                <a:lnTo>
                  <a:pt x="68" y="446"/>
                </a:lnTo>
                <a:lnTo>
                  <a:pt x="68" y="446"/>
                </a:lnTo>
                <a:lnTo>
                  <a:pt x="68" y="445"/>
                </a:lnTo>
                <a:lnTo>
                  <a:pt x="68" y="445"/>
                </a:lnTo>
                <a:lnTo>
                  <a:pt x="68" y="445"/>
                </a:lnTo>
                <a:lnTo>
                  <a:pt x="68" y="445"/>
                </a:lnTo>
                <a:lnTo>
                  <a:pt x="68" y="445"/>
                </a:lnTo>
                <a:lnTo>
                  <a:pt x="68" y="445"/>
                </a:lnTo>
                <a:lnTo>
                  <a:pt x="68" y="444"/>
                </a:lnTo>
                <a:lnTo>
                  <a:pt x="68" y="444"/>
                </a:lnTo>
                <a:lnTo>
                  <a:pt x="68" y="444"/>
                </a:lnTo>
                <a:lnTo>
                  <a:pt x="68" y="444"/>
                </a:lnTo>
                <a:lnTo>
                  <a:pt x="68" y="444"/>
                </a:lnTo>
                <a:lnTo>
                  <a:pt x="68" y="444"/>
                </a:lnTo>
                <a:lnTo>
                  <a:pt x="68" y="442"/>
                </a:lnTo>
                <a:lnTo>
                  <a:pt x="68" y="442"/>
                </a:lnTo>
                <a:lnTo>
                  <a:pt x="68" y="442"/>
                </a:lnTo>
                <a:lnTo>
                  <a:pt x="68" y="442"/>
                </a:lnTo>
                <a:lnTo>
                  <a:pt x="68" y="442"/>
                </a:lnTo>
                <a:lnTo>
                  <a:pt x="68" y="442"/>
                </a:lnTo>
                <a:lnTo>
                  <a:pt x="67" y="441"/>
                </a:lnTo>
                <a:lnTo>
                  <a:pt x="67" y="441"/>
                </a:lnTo>
                <a:lnTo>
                  <a:pt x="67" y="441"/>
                </a:lnTo>
                <a:lnTo>
                  <a:pt x="67" y="441"/>
                </a:lnTo>
                <a:lnTo>
                  <a:pt x="67" y="441"/>
                </a:lnTo>
                <a:lnTo>
                  <a:pt x="67" y="441"/>
                </a:lnTo>
                <a:lnTo>
                  <a:pt x="67" y="440"/>
                </a:lnTo>
                <a:lnTo>
                  <a:pt x="67" y="440"/>
                </a:lnTo>
                <a:lnTo>
                  <a:pt x="67" y="440"/>
                </a:lnTo>
                <a:lnTo>
                  <a:pt x="67" y="440"/>
                </a:lnTo>
                <a:lnTo>
                  <a:pt x="67" y="440"/>
                </a:lnTo>
                <a:lnTo>
                  <a:pt x="67" y="440"/>
                </a:lnTo>
                <a:lnTo>
                  <a:pt x="67" y="440"/>
                </a:lnTo>
                <a:lnTo>
                  <a:pt x="67" y="439"/>
                </a:lnTo>
                <a:lnTo>
                  <a:pt x="67" y="439"/>
                </a:lnTo>
                <a:lnTo>
                  <a:pt x="67" y="439"/>
                </a:lnTo>
                <a:lnTo>
                  <a:pt x="67" y="439"/>
                </a:lnTo>
                <a:lnTo>
                  <a:pt x="67" y="439"/>
                </a:lnTo>
                <a:lnTo>
                  <a:pt x="67" y="439"/>
                </a:lnTo>
                <a:lnTo>
                  <a:pt x="67" y="438"/>
                </a:lnTo>
                <a:lnTo>
                  <a:pt x="67" y="438"/>
                </a:lnTo>
                <a:lnTo>
                  <a:pt x="67" y="438"/>
                </a:lnTo>
                <a:lnTo>
                  <a:pt x="67" y="438"/>
                </a:lnTo>
                <a:lnTo>
                  <a:pt x="66" y="438"/>
                </a:lnTo>
                <a:lnTo>
                  <a:pt x="66" y="438"/>
                </a:lnTo>
                <a:lnTo>
                  <a:pt x="66" y="438"/>
                </a:lnTo>
                <a:lnTo>
                  <a:pt x="66" y="437"/>
                </a:lnTo>
                <a:lnTo>
                  <a:pt x="66" y="437"/>
                </a:lnTo>
                <a:lnTo>
                  <a:pt x="66" y="437"/>
                </a:lnTo>
                <a:lnTo>
                  <a:pt x="66" y="437"/>
                </a:lnTo>
                <a:lnTo>
                  <a:pt x="66" y="437"/>
                </a:lnTo>
                <a:lnTo>
                  <a:pt x="66" y="437"/>
                </a:lnTo>
                <a:lnTo>
                  <a:pt x="66" y="437"/>
                </a:lnTo>
                <a:lnTo>
                  <a:pt x="66" y="436"/>
                </a:lnTo>
                <a:lnTo>
                  <a:pt x="66" y="436"/>
                </a:lnTo>
                <a:lnTo>
                  <a:pt x="66" y="436"/>
                </a:lnTo>
                <a:lnTo>
                  <a:pt x="66" y="436"/>
                </a:lnTo>
                <a:lnTo>
                  <a:pt x="66" y="436"/>
                </a:lnTo>
                <a:lnTo>
                  <a:pt x="66" y="436"/>
                </a:lnTo>
                <a:lnTo>
                  <a:pt x="65" y="436"/>
                </a:lnTo>
                <a:lnTo>
                  <a:pt x="65" y="435"/>
                </a:lnTo>
                <a:lnTo>
                  <a:pt x="65" y="435"/>
                </a:lnTo>
                <a:lnTo>
                  <a:pt x="65" y="435"/>
                </a:lnTo>
                <a:lnTo>
                  <a:pt x="65" y="435"/>
                </a:lnTo>
                <a:lnTo>
                  <a:pt x="65" y="435"/>
                </a:lnTo>
                <a:lnTo>
                  <a:pt x="65" y="435"/>
                </a:lnTo>
                <a:lnTo>
                  <a:pt x="65" y="435"/>
                </a:lnTo>
                <a:lnTo>
                  <a:pt x="65" y="433"/>
                </a:lnTo>
                <a:lnTo>
                  <a:pt x="65" y="433"/>
                </a:lnTo>
                <a:lnTo>
                  <a:pt x="65" y="433"/>
                </a:lnTo>
                <a:lnTo>
                  <a:pt x="65" y="433"/>
                </a:lnTo>
                <a:lnTo>
                  <a:pt x="65" y="433"/>
                </a:lnTo>
                <a:lnTo>
                  <a:pt x="64" y="433"/>
                </a:lnTo>
                <a:lnTo>
                  <a:pt x="64" y="433"/>
                </a:lnTo>
                <a:lnTo>
                  <a:pt x="64" y="432"/>
                </a:lnTo>
                <a:lnTo>
                  <a:pt x="64" y="432"/>
                </a:lnTo>
                <a:lnTo>
                  <a:pt x="64" y="432"/>
                </a:lnTo>
                <a:lnTo>
                  <a:pt x="64" y="432"/>
                </a:lnTo>
                <a:lnTo>
                  <a:pt x="64" y="432"/>
                </a:lnTo>
                <a:lnTo>
                  <a:pt x="64" y="432"/>
                </a:lnTo>
                <a:lnTo>
                  <a:pt x="64" y="432"/>
                </a:lnTo>
                <a:lnTo>
                  <a:pt x="64" y="431"/>
                </a:lnTo>
                <a:lnTo>
                  <a:pt x="64" y="431"/>
                </a:lnTo>
                <a:lnTo>
                  <a:pt x="64" y="431"/>
                </a:lnTo>
                <a:lnTo>
                  <a:pt x="62" y="431"/>
                </a:lnTo>
                <a:lnTo>
                  <a:pt x="62" y="431"/>
                </a:lnTo>
                <a:lnTo>
                  <a:pt x="62" y="431"/>
                </a:lnTo>
                <a:lnTo>
                  <a:pt x="62" y="431"/>
                </a:lnTo>
                <a:lnTo>
                  <a:pt x="62" y="431"/>
                </a:lnTo>
                <a:lnTo>
                  <a:pt x="62" y="430"/>
                </a:lnTo>
                <a:lnTo>
                  <a:pt x="62" y="430"/>
                </a:lnTo>
                <a:lnTo>
                  <a:pt x="62" y="430"/>
                </a:lnTo>
                <a:lnTo>
                  <a:pt x="62" y="430"/>
                </a:lnTo>
                <a:lnTo>
                  <a:pt x="62" y="430"/>
                </a:lnTo>
                <a:lnTo>
                  <a:pt x="62" y="430"/>
                </a:lnTo>
                <a:lnTo>
                  <a:pt x="61" y="430"/>
                </a:lnTo>
                <a:lnTo>
                  <a:pt x="61" y="430"/>
                </a:lnTo>
                <a:lnTo>
                  <a:pt x="61" y="429"/>
                </a:lnTo>
                <a:lnTo>
                  <a:pt x="61" y="429"/>
                </a:lnTo>
                <a:lnTo>
                  <a:pt x="61" y="429"/>
                </a:lnTo>
                <a:lnTo>
                  <a:pt x="61" y="429"/>
                </a:lnTo>
                <a:lnTo>
                  <a:pt x="61" y="429"/>
                </a:lnTo>
                <a:lnTo>
                  <a:pt x="61" y="429"/>
                </a:lnTo>
                <a:lnTo>
                  <a:pt x="61" y="429"/>
                </a:lnTo>
                <a:lnTo>
                  <a:pt x="61" y="429"/>
                </a:lnTo>
                <a:lnTo>
                  <a:pt x="60" y="428"/>
                </a:lnTo>
                <a:lnTo>
                  <a:pt x="60" y="428"/>
                </a:lnTo>
                <a:lnTo>
                  <a:pt x="60" y="428"/>
                </a:lnTo>
                <a:lnTo>
                  <a:pt x="60" y="428"/>
                </a:lnTo>
                <a:lnTo>
                  <a:pt x="60" y="428"/>
                </a:lnTo>
                <a:lnTo>
                  <a:pt x="60" y="428"/>
                </a:lnTo>
                <a:lnTo>
                  <a:pt x="60" y="428"/>
                </a:lnTo>
                <a:lnTo>
                  <a:pt x="60" y="428"/>
                </a:lnTo>
                <a:lnTo>
                  <a:pt x="60" y="428"/>
                </a:lnTo>
                <a:lnTo>
                  <a:pt x="59" y="427"/>
                </a:lnTo>
                <a:lnTo>
                  <a:pt x="59" y="427"/>
                </a:lnTo>
                <a:lnTo>
                  <a:pt x="59" y="427"/>
                </a:lnTo>
                <a:lnTo>
                  <a:pt x="59" y="427"/>
                </a:lnTo>
                <a:lnTo>
                  <a:pt x="59" y="427"/>
                </a:lnTo>
                <a:lnTo>
                  <a:pt x="59" y="427"/>
                </a:lnTo>
                <a:lnTo>
                  <a:pt x="59" y="427"/>
                </a:lnTo>
                <a:lnTo>
                  <a:pt x="59" y="427"/>
                </a:lnTo>
                <a:lnTo>
                  <a:pt x="59" y="427"/>
                </a:lnTo>
                <a:lnTo>
                  <a:pt x="58" y="426"/>
                </a:lnTo>
                <a:lnTo>
                  <a:pt x="58" y="426"/>
                </a:lnTo>
                <a:lnTo>
                  <a:pt x="58" y="426"/>
                </a:lnTo>
                <a:lnTo>
                  <a:pt x="58" y="426"/>
                </a:lnTo>
                <a:lnTo>
                  <a:pt x="58" y="426"/>
                </a:lnTo>
                <a:lnTo>
                  <a:pt x="58" y="426"/>
                </a:lnTo>
                <a:lnTo>
                  <a:pt x="58" y="426"/>
                </a:lnTo>
                <a:lnTo>
                  <a:pt x="58" y="426"/>
                </a:lnTo>
                <a:lnTo>
                  <a:pt x="57" y="426"/>
                </a:lnTo>
                <a:lnTo>
                  <a:pt x="57" y="424"/>
                </a:lnTo>
                <a:lnTo>
                  <a:pt x="57" y="424"/>
                </a:lnTo>
                <a:lnTo>
                  <a:pt x="57" y="424"/>
                </a:lnTo>
                <a:lnTo>
                  <a:pt x="57" y="424"/>
                </a:lnTo>
                <a:lnTo>
                  <a:pt x="57" y="424"/>
                </a:lnTo>
                <a:lnTo>
                  <a:pt x="57" y="424"/>
                </a:lnTo>
                <a:lnTo>
                  <a:pt x="57" y="424"/>
                </a:lnTo>
                <a:lnTo>
                  <a:pt x="56" y="424"/>
                </a:lnTo>
                <a:lnTo>
                  <a:pt x="56" y="424"/>
                </a:lnTo>
                <a:lnTo>
                  <a:pt x="56" y="424"/>
                </a:lnTo>
                <a:lnTo>
                  <a:pt x="56" y="424"/>
                </a:lnTo>
                <a:lnTo>
                  <a:pt x="56" y="423"/>
                </a:lnTo>
                <a:lnTo>
                  <a:pt x="56" y="423"/>
                </a:lnTo>
                <a:lnTo>
                  <a:pt x="56" y="423"/>
                </a:lnTo>
                <a:lnTo>
                  <a:pt x="56" y="423"/>
                </a:lnTo>
                <a:lnTo>
                  <a:pt x="55" y="423"/>
                </a:lnTo>
                <a:lnTo>
                  <a:pt x="55" y="423"/>
                </a:lnTo>
                <a:lnTo>
                  <a:pt x="55" y="423"/>
                </a:lnTo>
                <a:lnTo>
                  <a:pt x="55" y="423"/>
                </a:lnTo>
                <a:lnTo>
                  <a:pt x="55" y="423"/>
                </a:lnTo>
                <a:lnTo>
                  <a:pt x="55" y="423"/>
                </a:lnTo>
                <a:lnTo>
                  <a:pt x="55" y="423"/>
                </a:lnTo>
                <a:lnTo>
                  <a:pt x="53" y="422"/>
                </a:lnTo>
                <a:lnTo>
                  <a:pt x="53" y="422"/>
                </a:lnTo>
                <a:lnTo>
                  <a:pt x="53" y="422"/>
                </a:lnTo>
                <a:lnTo>
                  <a:pt x="53" y="422"/>
                </a:lnTo>
                <a:lnTo>
                  <a:pt x="53" y="422"/>
                </a:lnTo>
                <a:lnTo>
                  <a:pt x="53" y="422"/>
                </a:lnTo>
                <a:lnTo>
                  <a:pt x="53" y="422"/>
                </a:lnTo>
                <a:lnTo>
                  <a:pt x="53" y="422"/>
                </a:lnTo>
                <a:lnTo>
                  <a:pt x="52" y="422"/>
                </a:lnTo>
                <a:lnTo>
                  <a:pt x="52" y="422"/>
                </a:lnTo>
                <a:lnTo>
                  <a:pt x="52" y="422"/>
                </a:lnTo>
                <a:lnTo>
                  <a:pt x="52" y="422"/>
                </a:lnTo>
                <a:lnTo>
                  <a:pt x="52" y="422"/>
                </a:lnTo>
                <a:lnTo>
                  <a:pt x="52" y="421"/>
                </a:lnTo>
                <a:lnTo>
                  <a:pt x="52" y="421"/>
                </a:lnTo>
                <a:lnTo>
                  <a:pt x="51" y="421"/>
                </a:lnTo>
                <a:lnTo>
                  <a:pt x="51" y="421"/>
                </a:lnTo>
                <a:lnTo>
                  <a:pt x="51" y="421"/>
                </a:lnTo>
                <a:lnTo>
                  <a:pt x="51" y="421"/>
                </a:lnTo>
                <a:lnTo>
                  <a:pt x="51" y="421"/>
                </a:lnTo>
                <a:lnTo>
                  <a:pt x="51" y="421"/>
                </a:lnTo>
                <a:lnTo>
                  <a:pt x="51" y="421"/>
                </a:lnTo>
                <a:lnTo>
                  <a:pt x="50" y="421"/>
                </a:lnTo>
                <a:lnTo>
                  <a:pt x="50" y="421"/>
                </a:lnTo>
                <a:lnTo>
                  <a:pt x="50" y="421"/>
                </a:lnTo>
                <a:lnTo>
                  <a:pt x="50" y="421"/>
                </a:lnTo>
                <a:lnTo>
                  <a:pt x="50" y="421"/>
                </a:lnTo>
                <a:lnTo>
                  <a:pt x="50" y="420"/>
                </a:lnTo>
                <a:lnTo>
                  <a:pt x="49" y="420"/>
                </a:lnTo>
                <a:lnTo>
                  <a:pt x="49" y="420"/>
                </a:lnTo>
                <a:lnTo>
                  <a:pt x="49" y="420"/>
                </a:lnTo>
                <a:lnTo>
                  <a:pt x="49" y="420"/>
                </a:lnTo>
                <a:lnTo>
                  <a:pt x="49" y="420"/>
                </a:lnTo>
                <a:lnTo>
                  <a:pt x="49" y="420"/>
                </a:lnTo>
                <a:lnTo>
                  <a:pt x="49" y="420"/>
                </a:lnTo>
                <a:lnTo>
                  <a:pt x="48" y="420"/>
                </a:lnTo>
                <a:lnTo>
                  <a:pt x="48" y="420"/>
                </a:lnTo>
                <a:lnTo>
                  <a:pt x="48" y="420"/>
                </a:lnTo>
                <a:lnTo>
                  <a:pt x="48" y="420"/>
                </a:lnTo>
                <a:lnTo>
                  <a:pt x="48" y="420"/>
                </a:lnTo>
                <a:lnTo>
                  <a:pt x="48" y="420"/>
                </a:lnTo>
                <a:lnTo>
                  <a:pt x="48" y="420"/>
                </a:lnTo>
                <a:lnTo>
                  <a:pt x="47" y="420"/>
                </a:lnTo>
                <a:lnTo>
                  <a:pt x="47" y="420"/>
                </a:lnTo>
                <a:lnTo>
                  <a:pt x="47" y="420"/>
                </a:lnTo>
                <a:lnTo>
                  <a:pt x="47" y="420"/>
                </a:lnTo>
                <a:lnTo>
                  <a:pt x="47" y="420"/>
                </a:lnTo>
                <a:lnTo>
                  <a:pt x="47" y="419"/>
                </a:lnTo>
                <a:lnTo>
                  <a:pt x="46" y="419"/>
                </a:lnTo>
                <a:lnTo>
                  <a:pt x="46" y="419"/>
                </a:lnTo>
                <a:lnTo>
                  <a:pt x="46" y="419"/>
                </a:lnTo>
                <a:lnTo>
                  <a:pt x="46" y="419"/>
                </a:lnTo>
                <a:lnTo>
                  <a:pt x="46" y="419"/>
                </a:lnTo>
                <a:lnTo>
                  <a:pt x="46" y="419"/>
                </a:lnTo>
                <a:lnTo>
                  <a:pt x="44" y="419"/>
                </a:lnTo>
                <a:lnTo>
                  <a:pt x="44" y="419"/>
                </a:lnTo>
                <a:lnTo>
                  <a:pt x="44" y="419"/>
                </a:lnTo>
                <a:lnTo>
                  <a:pt x="44" y="419"/>
                </a:lnTo>
                <a:lnTo>
                  <a:pt x="44" y="419"/>
                </a:lnTo>
                <a:lnTo>
                  <a:pt x="44" y="419"/>
                </a:lnTo>
                <a:lnTo>
                  <a:pt x="44" y="419"/>
                </a:lnTo>
                <a:lnTo>
                  <a:pt x="43" y="419"/>
                </a:lnTo>
                <a:lnTo>
                  <a:pt x="43" y="419"/>
                </a:lnTo>
                <a:lnTo>
                  <a:pt x="43" y="419"/>
                </a:lnTo>
                <a:lnTo>
                  <a:pt x="43" y="419"/>
                </a:lnTo>
                <a:lnTo>
                  <a:pt x="43" y="419"/>
                </a:lnTo>
                <a:lnTo>
                  <a:pt x="43" y="419"/>
                </a:lnTo>
                <a:lnTo>
                  <a:pt x="42" y="419"/>
                </a:lnTo>
                <a:lnTo>
                  <a:pt x="42" y="419"/>
                </a:lnTo>
                <a:lnTo>
                  <a:pt x="42" y="419"/>
                </a:lnTo>
                <a:lnTo>
                  <a:pt x="42" y="419"/>
                </a:lnTo>
                <a:lnTo>
                  <a:pt x="42" y="419"/>
                </a:lnTo>
                <a:lnTo>
                  <a:pt x="42" y="419"/>
                </a:lnTo>
                <a:lnTo>
                  <a:pt x="41" y="419"/>
                </a:lnTo>
                <a:lnTo>
                  <a:pt x="41" y="419"/>
                </a:lnTo>
                <a:lnTo>
                  <a:pt x="41" y="419"/>
                </a:lnTo>
                <a:lnTo>
                  <a:pt x="41" y="419"/>
                </a:lnTo>
                <a:lnTo>
                  <a:pt x="41" y="419"/>
                </a:lnTo>
                <a:lnTo>
                  <a:pt x="41" y="419"/>
                </a:lnTo>
                <a:lnTo>
                  <a:pt x="40" y="419"/>
                </a:lnTo>
                <a:lnTo>
                  <a:pt x="40" y="419"/>
                </a:lnTo>
                <a:lnTo>
                  <a:pt x="40" y="419"/>
                </a:lnTo>
                <a:lnTo>
                  <a:pt x="40" y="419"/>
                </a:lnTo>
                <a:lnTo>
                  <a:pt x="40" y="419"/>
                </a:lnTo>
                <a:lnTo>
                  <a:pt x="40" y="419"/>
                </a:lnTo>
                <a:lnTo>
                  <a:pt x="39" y="419"/>
                </a:lnTo>
                <a:lnTo>
                  <a:pt x="39" y="419"/>
                </a:lnTo>
                <a:lnTo>
                  <a:pt x="39" y="419"/>
                </a:lnTo>
                <a:lnTo>
                  <a:pt x="39" y="419"/>
                </a:lnTo>
                <a:lnTo>
                  <a:pt x="39" y="419"/>
                </a:lnTo>
                <a:lnTo>
                  <a:pt x="39" y="419"/>
                </a:lnTo>
                <a:lnTo>
                  <a:pt x="38" y="419"/>
                </a:lnTo>
                <a:lnTo>
                  <a:pt x="38" y="419"/>
                </a:lnTo>
                <a:lnTo>
                  <a:pt x="38" y="419"/>
                </a:lnTo>
                <a:lnTo>
                  <a:pt x="38" y="419"/>
                </a:lnTo>
                <a:lnTo>
                  <a:pt x="38" y="419"/>
                </a:lnTo>
                <a:lnTo>
                  <a:pt x="36" y="419"/>
                </a:lnTo>
                <a:lnTo>
                  <a:pt x="36" y="419"/>
                </a:lnTo>
                <a:lnTo>
                  <a:pt x="36" y="419"/>
                </a:lnTo>
                <a:lnTo>
                  <a:pt x="36" y="419"/>
                </a:lnTo>
                <a:lnTo>
                  <a:pt x="36" y="419"/>
                </a:lnTo>
                <a:lnTo>
                  <a:pt x="36" y="419"/>
                </a:lnTo>
                <a:lnTo>
                  <a:pt x="35" y="419"/>
                </a:lnTo>
                <a:lnTo>
                  <a:pt x="35" y="419"/>
                </a:lnTo>
                <a:lnTo>
                  <a:pt x="35" y="419"/>
                </a:lnTo>
                <a:lnTo>
                  <a:pt x="35" y="419"/>
                </a:lnTo>
                <a:lnTo>
                  <a:pt x="35" y="419"/>
                </a:lnTo>
                <a:lnTo>
                  <a:pt x="35" y="419"/>
                </a:lnTo>
                <a:lnTo>
                  <a:pt x="34" y="419"/>
                </a:lnTo>
                <a:lnTo>
                  <a:pt x="34" y="419"/>
                </a:lnTo>
                <a:lnTo>
                  <a:pt x="34" y="419"/>
                </a:lnTo>
                <a:lnTo>
                  <a:pt x="34" y="419"/>
                </a:lnTo>
                <a:lnTo>
                  <a:pt x="34" y="419"/>
                </a:lnTo>
                <a:lnTo>
                  <a:pt x="34" y="419"/>
                </a:lnTo>
                <a:lnTo>
                  <a:pt x="34" y="419"/>
                </a:lnTo>
                <a:lnTo>
                  <a:pt x="33" y="419"/>
                </a:lnTo>
                <a:lnTo>
                  <a:pt x="33" y="419"/>
                </a:lnTo>
                <a:lnTo>
                  <a:pt x="33" y="419"/>
                </a:lnTo>
                <a:lnTo>
                  <a:pt x="33" y="419"/>
                </a:lnTo>
                <a:lnTo>
                  <a:pt x="33" y="419"/>
                </a:lnTo>
                <a:lnTo>
                  <a:pt x="33" y="419"/>
                </a:lnTo>
                <a:lnTo>
                  <a:pt x="32" y="419"/>
                </a:lnTo>
                <a:lnTo>
                  <a:pt x="32" y="419"/>
                </a:lnTo>
                <a:lnTo>
                  <a:pt x="32" y="419"/>
                </a:lnTo>
                <a:lnTo>
                  <a:pt x="32" y="419"/>
                </a:lnTo>
                <a:lnTo>
                  <a:pt x="32" y="419"/>
                </a:lnTo>
                <a:lnTo>
                  <a:pt x="32" y="419"/>
                </a:lnTo>
                <a:lnTo>
                  <a:pt x="31" y="419"/>
                </a:lnTo>
                <a:lnTo>
                  <a:pt x="31" y="419"/>
                </a:lnTo>
                <a:lnTo>
                  <a:pt x="31" y="419"/>
                </a:lnTo>
                <a:lnTo>
                  <a:pt x="31" y="419"/>
                </a:lnTo>
                <a:lnTo>
                  <a:pt x="31" y="419"/>
                </a:lnTo>
                <a:lnTo>
                  <a:pt x="31" y="420"/>
                </a:lnTo>
                <a:lnTo>
                  <a:pt x="30" y="420"/>
                </a:lnTo>
                <a:lnTo>
                  <a:pt x="30" y="420"/>
                </a:lnTo>
                <a:lnTo>
                  <a:pt x="30" y="420"/>
                </a:lnTo>
                <a:lnTo>
                  <a:pt x="30" y="420"/>
                </a:lnTo>
                <a:lnTo>
                  <a:pt x="30" y="420"/>
                </a:lnTo>
                <a:lnTo>
                  <a:pt x="30" y="420"/>
                </a:lnTo>
                <a:lnTo>
                  <a:pt x="30" y="420"/>
                </a:lnTo>
                <a:lnTo>
                  <a:pt x="29" y="420"/>
                </a:lnTo>
                <a:lnTo>
                  <a:pt x="29" y="420"/>
                </a:lnTo>
                <a:lnTo>
                  <a:pt x="29" y="420"/>
                </a:lnTo>
                <a:lnTo>
                  <a:pt x="29" y="420"/>
                </a:lnTo>
                <a:lnTo>
                  <a:pt x="29" y="420"/>
                </a:lnTo>
                <a:lnTo>
                  <a:pt x="29" y="420"/>
                </a:lnTo>
                <a:lnTo>
                  <a:pt x="27" y="420"/>
                </a:lnTo>
                <a:lnTo>
                  <a:pt x="27" y="420"/>
                </a:lnTo>
                <a:lnTo>
                  <a:pt x="27" y="420"/>
                </a:lnTo>
                <a:lnTo>
                  <a:pt x="27" y="420"/>
                </a:lnTo>
                <a:lnTo>
                  <a:pt x="27" y="420"/>
                </a:lnTo>
                <a:lnTo>
                  <a:pt x="27" y="420"/>
                </a:lnTo>
                <a:lnTo>
                  <a:pt x="27" y="421"/>
                </a:lnTo>
                <a:lnTo>
                  <a:pt x="26" y="421"/>
                </a:lnTo>
                <a:lnTo>
                  <a:pt x="26" y="421"/>
                </a:lnTo>
                <a:lnTo>
                  <a:pt x="26" y="421"/>
                </a:lnTo>
                <a:lnTo>
                  <a:pt x="26" y="421"/>
                </a:lnTo>
                <a:lnTo>
                  <a:pt x="26" y="421"/>
                </a:lnTo>
                <a:lnTo>
                  <a:pt x="26" y="421"/>
                </a:lnTo>
                <a:lnTo>
                  <a:pt x="26" y="421"/>
                </a:lnTo>
                <a:lnTo>
                  <a:pt x="25" y="421"/>
                </a:lnTo>
                <a:lnTo>
                  <a:pt x="25" y="421"/>
                </a:lnTo>
                <a:lnTo>
                  <a:pt x="25" y="421"/>
                </a:lnTo>
                <a:lnTo>
                  <a:pt x="25" y="421"/>
                </a:lnTo>
                <a:lnTo>
                  <a:pt x="25" y="421"/>
                </a:lnTo>
                <a:lnTo>
                  <a:pt x="25" y="421"/>
                </a:lnTo>
                <a:lnTo>
                  <a:pt x="25" y="422"/>
                </a:lnTo>
                <a:lnTo>
                  <a:pt x="24" y="422"/>
                </a:lnTo>
                <a:lnTo>
                  <a:pt x="24" y="422"/>
                </a:lnTo>
                <a:lnTo>
                  <a:pt x="24" y="422"/>
                </a:lnTo>
                <a:lnTo>
                  <a:pt x="24" y="422"/>
                </a:lnTo>
                <a:lnTo>
                  <a:pt x="24" y="422"/>
                </a:lnTo>
                <a:lnTo>
                  <a:pt x="24" y="422"/>
                </a:lnTo>
                <a:lnTo>
                  <a:pt x="24" y="422"/>
                </a:lnTo>
                <a:lnTo>
                  <a:pt x="23" y="422"/>
                </a:lnTo>
                <a:lnTo>
                  <a:pt x="23" y="422"/>
                </a:lnTo>
                <a:lnTo>
                  <a:pt x="23" y="422"/>
                </a:lnTo>
                <a:lnTo>
                  <a:pt x="23" y="422"/>
                </a:lnTo>
                <a:lnTo>
                  <a:pt x="23" y="422"/>
                </a:lnTo>
                <a:lnTo>
                  <a:pt x="23" y="423"/>
                </a:lnTo>
                <a:lnTo>
                  <a:pt x="23" y="423"/>
                </a:lnTo>
                <a:lnTo>
                  <a:pt x="22" y="423"/>
                </a:lnTo>
                <a:lnTo>
                  <a:pt x="22" y="423"/>
                </a:lnTo>
                <a:lnTo>
                  <a:pt x="22" y="423"/>
                </a:lnTo>
                <a:lnTo>
                  <a:pt x="22" y="423"/>
                </a:lnTo>
                <a:lnTo>
                  <a:pt x="22" y="423"/>
                </a:lnTo>
                <a:lnTo>
                  <a:pt x="22" y="423"/>
                </a:lnTo>
                <a:lnTo>
                  <a:pt x="22" y="423"/>
                </a:lnTo>
                <a:lnTo>
                  <a:pt x="22" y="423"/>
                </a:lnTo>
                <a:lnTo>
                  <a:pt x="21" y="423"/>
                </a:lnTo>
                <a:lnTo>
                  <a:pt x="21" y="424"/>
                </a:lnTo>
                <a:lnTo>
                  <a:pt x="21" y="424"/>
                </a:lnTo>
                <a:lnTo>
                  <a:pt x="21" y="424"/>
                </a:lnTo>
                <a:lnTo>
                  <a:pt x="21" y="424"/>
                </a:lnTo>
                <a:lnTo>
                  <a:pt x="21" y="424"/>
                </a:lnTo>
                <a:lnTo>
                  <a:pt x="21" y="424"/>
                </a:lnTo>
                <a:lnTo>
                  <a:pt x="21" y="424"/>
                </a:lnTo>
                <a:lnTo>
                  <a:pt x="20" y="424"/>
                </a:lnTo>
                <a:lnTo>
                  <a:pt x="20" y="424"/>
                </a:lnTo>
                <a:lnTo>
                  <a:pt x="20" y="424"/>
                </a:lnTo>
                <a:lnTo>
                  <a:pt x="20" y="424"/>
                </a:lnTo>
                <a:lnTo>
                  <a:pt x="20" y="426"/>
                </a:lnTo>
                <a:lnTo>
                  <a:pt x="20" y="426"/>
                </a:lnTo>
                <a:lnTo>
                  <a:pt x="20" y="426"/>
                </a:lnTo>
                <a:lnTo>
                  <a:pt x="20" y="426"/>
                </a:lnTo>
                <a:lnTo>
                  <a:pt x="18" y="426"/>
                </a:lnTo>
                <a:lnTo>
                  <a:pt x="18" y="426"/>
                </a:lnTo>
                <a:lnTo>
                  <a:pt x="18" y="426"/>
                </a:lnTo>
                <a:lnTo>
                  <a:pt x="18" y="426"/>
                </a:lnTo>
                <a:lnTo>
                  <a:pt x="18" y="426"/>
                </a:lnTo>
                <a:lnTo>
                  <a:pt x="18" y="427"/>
                </a:lnTo>
                <a:lnTo>
                  <a:pt x="18" y="427"/>
                </a:lnTo>
                <a:lnTo>
                  <a:pt x="18" y="427"/>
                </a:lnTo>
                <a:lnTo>
                  <a:pt x="18" y="427"/>
                </a:lnTo>
                <a:lnTo>
                  <a:pt x="17" y="427"/>
                </a:lnTo>
                <a:lnTo>
                  <a:pt x="17" y="427"/>
                </a:lnTo>
                <a:lnTo>
                  <a:pt x="17" y="427"/>
                </a:lnTo>
                <a:lnTo>
                  <a:pt x="17" y="427"/>
                </a:lnTo>
                <a:lnTo>
                  <a:pt x="17" y="427"/>
                </a:lnTo>
                <a:lnTo>
                  <a:pt x="17" y="428"/>
                </a:lnTo>
                <a:lnTo>
                  <a:pt x="17" y="428"/>
                </a:lnTo>
                <a:lnTo>
                  <a:pt x="17" y="428"/>
                </a:lnTo>
                <a:lnTo>
                  <a:pt x="17" y="428"/>
                </a:lnTo>
                <a:lnTo>
                  <a:pt x="16" y="428"/>
                </a:lnTo>
                <a:lnTo>
                  <a:pt x="16" y="428"/>
                </a:lnTo>
                <a:lnTo>
                  <a:pt x="16" y="428"/>
                </a:lnTo>
                <a:lnTo>
                  <a:pt x="16" y="428"/>
                </a:lnTo>
                <a:lnTo>
                  <a:pt x="16" y="428"/>
                </a:lnTo>
                <a:lnTo>
                  <a:pt x="16" y="429"/>
                </a:lnTo>
                <a:lnTo>
                  <a:pt x="16" y="429"/>
                </a:lnTo>
                <a:lnTo>
                  <a:pt x="16" y="429"/>
                </a:lnTo>
                <a:lnTo>
                  <a:pt x="16" y="429"/>
                </a:lnTo>
                <a:lnTo>
                  <a:pt x="15" y="429"/>
                </a:lnTo>
                <a:lnTo>
                  <a:pt x="15" y="429"/>
                </a:lnTo>
                <a:lnTo>
                  <a:pt x="15" y="429"/>
                </a:lnTo>
                <a:lnTo>
                  <a:pt x="15" y="429"/>
                </a:lnTo>
                <a:lnTo>
                  <a:pt x="15" y="430"/>
                </a:lnTo>
                <a:lnTo>
                  <a:pt x="15" y="430"/>
                </a:lnTo>
                <a:lnTo>
                  <a:pt x="15" y="430"/>
                </a:lnTo>
                <a:lnTo>
                  <a:pt x="15" y="430"/>
                </a:lnTo>
                <a:lnTo>
                  <a:pt x="15" y="430"/>
                </a:lnTo>
                <a:lnTo>
                  <a:pt x="15" y="430"/>
                </a:lnTo>
                <a:lnTo>
                  <a:pt x="14" y="430"/>
                </a:lnTo>
                <a:lnTo>
                  <a:pt x="14" y="430"/>
                </a:lnTo>
                <a:lnTo>
                  <a:pt x="14" y="431"/>
                </a:lnTo>
                <a:lnTo>
                  <a:pt x="14" y="431"/>
                </a:lnTo>
                <a:lnTo>
                  <a:pt x="14" y="431"/>
                </a:lnTo>
                <a:lnTo>
                  <a:pt x="14" y="431"/>
                </a:lnTo>
                <a:lnTo>
                  <a:pt x="14" y="431"/>
                </a:lnTo>
                <a:lnTo>
                  <a:pt x="14" y="431"/>
                </a:lnTo>
                <a:lnTo>
                  <a:pt x="14" y="431"/>
                </a:lnTo>
                <a:lnTo>
                  <a:pt x="14" y="431"/>
                </a:lnTo>
                <a:lnTo>
                  <a:pt x="14" y="432"/>
                </a:lnTo>
                <a:lnTo>
                  <a:pt x="13" y="432"/>
                </a:lnTo>
                <a:lnTo>
                  <a:pt x="13" y="432"/>
                </a:lnTo>
                <a:lnTo>
                  <a:pt x="13" y="432"/>
                </a:lnTo>
                <a:lnTo>
                  <a:pt x="13" y="432"/>
                </a:lnTo>
                <a:lnTo>
                  <a:pt x="13" y="432"/>
                </a:lnTo>
                <a:lnTo>
                  <a:pt x="13" y="432"/>
                </a:lnTo>
                <a:lnTo>
                  <a:pt x="13" y="433"/>
                </a:lnTo>
                <a:lnTo>
                  <a:pt x="13" y="433"/>
                </a:lnTo>
                <a:lnTo>
                  <a:pt x="13" y="433"/>
                </a:lnTo>
                <a:lnTo>
                  <a:pt x="13" y="433"/>
                </a:lnTo>
                <a:lnTo>
                  <a:pt x="13" y="433"/>
                </a:lnTo>
                <a:lnTo>
                  <a:pt x="13" y="433"/>
                </a:lnTo>
                <a:lnTo>
                  <a:pt x="13" y="433"/>
                </a:lnTo>
                <a:lnTo>
                  <a:pt x="12" y="435"/>
                </a:lnTo>
                <a:lnTo>
                  <a:pt x="12" y="435"/>
                </a:lnTo>
                <a:lnTo>
                  <a:pt x="12" y="435"/>
                </a:lnTo>
                <a:lnTo>
                  <a:pt x="12" y="435"/>
                </a:lnTo>
                <a:lnTo>
                  <a:pt x="12" y="435"/>
                </a:lnTo>
                <a:lnTo>
                  <a:pt x="12" y="435"/>
                </a:lnTo>
                <a:lnTo>
                  <a:pt x="12" y="435"/>
                </a:lnTo>
                <a:lnTo>
                  <a:pt x="12" y="436"/>
                </a:lnTo>
                <a:lnTo>
                  <a:pt x="12" y="436"/>
                </a:lnTo>
                <a:lnTo>
                  <a:pt x="12" y="436"/>
                </a:lnTo>
                <a:lnTo>
                  <a:pt x="12" y="436"/>
                </a:lnTo>
                <a:lnTo>
                  <a:pt x="12" y="436"/>
                </a:lnTo>
                <a:lnTo>
                  <a:pt x="12" y="436"/>
                </a:lnTo>
                <a:lnTo>
                  <a:pt x="12" y="436"/>
                </a:lnTo>
                <a:lnTo>
                  <a:pt x="11" y="437"/>
                </a:lnTo>
                <a:lnTo>
                  <a:pt x="11" y="437"/>
                </a:lnTo>
                <a:lnTo>
                  <a:pt x="11" y="437"/>
                </a:lnTo>
                <a:lnTo>
                  <a:pt x="11" y="437"/>
                </a:lnTo>
                <a:lnTo>
                  <a:pt x="11" y="437"/>
                </a:lnTo>
                <a:lnTo>
                  <a:pt x="11" y="437"/>
                </a:lnTo>
                <a:lnTo>
                  <a:pt x="11" y="437"/>
                </a:lnTo>
                <a:lnTo>
                  <a:pt x="11" y="438"/>
                </a:lnTo>
                <a:lnTo>
                  <a:pt x="11" y="438"/>
                </a:lnTo>
                <a:lnTo>
                  <a:pt x="11" y="438"/>
                </a:lnTo>
                <a:lnTo>
                  <a:pt x="11" y="438"/>
                </a:lnTo>
                <a:lnTo>
                  <a:pt x="11" y="438"/>
                </a:lnTo>
                <a:lnTo>
                  <a:pt x="11" y="438"/>
                </a:lnTo>
                <a:lnTo>
                  <a:pt x="11" y="438"/>
                </a:lnTo>
                <a:lnTo>
                  <a:pt x="11" y="439"/>
                </a:lnTo>
                <a:lnTo>
                  <a:pt x="11" y="439"/>
                </a:lnTo>
                <a:lnTo>
                  <a:pt x="11" y="439"/>
                </a:lnTo>
                <a:lnTo>
                  <a:pt x="11" y="439"/>
                </a:lnTo>
                <a:lnTo>
                  <a:pt x="9" y="439"/>
                </a:lnTo>
                <a:lnTo>
                  <a:pt x="9" y="439"/>
                </a:lnTo>
                <a:lnTo>
                  <a:pt x="9" y="440"/>
                </a:lnTo>
                <a:lnTo>
                  <a:pt x="9" y="440"/>
                </a:lnTo>
                <a:lnTo>
                  <a:pt x="9" y="440"/>
                </a:lnTo>
                <a:lnTo>
                  <a:pt x="9" y="440"/>
                </a:lnTo>
                <a:lnTo>
                  <a:pt x="9" y="440"/>
                </a:lnTo>
                <a:lnTo>
                  <a:pt x="9" y="440"/>
                </a:lnTo>
                <a:lnTo>
                  <a:pt x="9" y="440"/>
                </a:lnTo>
                <a:lnTo>
                  <a:pt x="9" y="441"/>
                </a:lnTo>
                <a:lnTo>
                  <a:pt x="9" y="441"/>
                </a:lnTo>
                <a:lnTo>
                  <a:pt x="9" y="441"/>
                </a:lnTo>
                <a:lnTo>
                  <a:pt x="9" y="441"/>
                </a:lnTo>
                <a:lnTo>
                  <a:pt x="9" y="441"/>
                </a:lnTo>
                <a:lnTo>
                  <a:pt x="9" y="441"/>
                </a:lnTo>
                <a:lnTo>
                  <a:pt x="9" y="442"/>
                </a:lnTo>
                <a:lnTo>
                  <a:pt x="9" y="442"/>
                </a:lnTo>
                <a:lnTo>
                  <a:pt x="9" y="442"/>
                </a:lnTo>
                <a:lnTo>
                  <a:pt x="9" y="442"/>
                </a:lnTo>
                <a:lnTo>
                  <a:pt x="9" y="442"/>
                </a:lnTo>
                <a:lnTo>
                  <a:pt x="9" y="442"/>
                </a:lnTo>
                <a:lnTo>
                  <a:pt x="9" y="444"/>
                </a:lnTo>
                <a:lnTo>
                  <a:pt x="9" y="444"/>
                </a:lnTo>
                <a:lnTo>
                  <a:pt x="9" y="444"/>
                </a:lnTo>
                <a:lnTo>
                  <a:pt x="9" y="444"/>
                </a:lnTo>
                <a:lnTo>
                  <a:pt x="9" y="444"/>
                </a:lnTo>
                <a:lnTo>
                  <a:pt x="9" y="444"/>
                </a:lnTo>
                <a:lnTo>
                  <a:pt x="9" y="445"/>
                </a:lnTo>
                <a:lnTo>
                  <a:pt x="9" y="445"/>
                </a:lnTo>
                <a:lnTo>
                  <a:pt x="8" y="445"/>
                </a:lnTo>
                <a:lnTo>
                  <a:pt x="8" y="445"/>
                </a:lnTo>
                <a:lnTo>
                  <a:pt x="8" y="445"/>
                </a:lnTo>
                <a:lnTo>
                  <a:pt x="8" y="445"/>
                </a:lnTo>
                <a:lnTo>
                  <a:pt x="8" y="446"/>
                </a:lnTo>
                <a:lnTo>
                  <a:pt x="8" y="446"/>
                </a:lnTo>
                <a:lnTo>
                  <a:pt x="8" y="446"/>
                </a:lnTo>
                <a:lnTo>
                  <a:pt x="8" y="446"/>
                </a:lnTo>
                <a:lnTo>
                  <a:pt x="8" y="446"/>
                </a:lnTo>
                <a:lnTo>
                  <a:pt x="8" y="446"/>
                </a:lnTo>
                <a:lnTo>
                  <a:pt x="8" y="447"/>
                </a:lnTo>
                <a:lnTo>
                  <a:pt x="8" y="447"/>
                </a:lnTo>
                <a:lnTo>
                  <a:pt x="8" y="447"/>
                </a:lnTo>
                <a:lnTo>
                  <a:pt x="8" y="447"/>
                </a:lnTo>
                <a:lnTo>
                  <a:pt x="8" y="447"/>
                </a:lnTo>
                <a:lnTo>
                  <a:pt x="8" y="447"/>
                </a:lnTo>
                <a:lnTo>
                  <a:pt x="8" y="448"/>
                </a:lnTo>
                <a:lnTo>
                  <a:pt x="8" y="448"/>
                </a:lnTo>
                <a:lnTo>
                  <a:pt x="8" y="448"/>
                </a:lnTo>
                <a:lnTo>
                  <a:pt x="8" y="448"/>
                </a:lnTo>
                <a:lnTo>
                  <a:pt x="8" y="448"/>
                </a:lnTo>
                <a:lnTo>
                  <a:pt x="8" y="448"/>
                </a:lnTo>
                <a:lnTo>
                  <a:pt x="8" y="449"/>
                </a:lnTo>
                <a:lnTo>
                  <a:pt x="8" y="449"/>
                </a:lnTo>
                <a:lnTo>
                  <a:pt x="8" y="449"/>
                </a:lnTo>
                <a:lnTo>
                  <a:pt x="8" y="449"/>
                </a:lnTo>
                <a:lnTo>
                  <a:pt x="8" y="449"/>
                </a:lnTo>
                <a:lnTo>
                  <a:pt x="8" y="449"/>
                </a:lnTo>
                <a:lnTo>
                  <a:pt x="8" y="450"/>
                </a:lnTo>
                <a:lnTo>
                  <a:pt x="8" y="450"/>
                </a:lnTo>
                <a:lnTo>
                  <a:pt x="8" y="450"/>
                </a:lnTo>
                <a:lnTo>
                  <a:pt x="8" y="450"/>
                </a:lnTo>
                <a:lnTo>
                  <a:pt x="8" y="450"/>
                </a:lnTo>
                <a:lnTo>
                  <a:pt x="8" y="450"/>
                </a:lnTo>
                <a:lnTo>
                  <a:pt x="8" y="452"/>
                </a:lnTo>
                <a:lnTo>
                  <a:pt x="8" y="452"/>
                </a:lnTo>
                <a:lnTo>
                  <a:pt x="8" y="452"/>
                </a:lnTo>
                <a:lnTo>
                  <a:pt x="9" y="452"/>
                </a:lnTo>
                <a:lnTo>
                  <a:pt x="9" y="452"/>
                </a:lnTo>
                <a:lnTo>
                  <a:pt x="9" y="452"/>
                </a:lnTo>
                <a:lnTo>
                  <a:pt x="9" y="453"/>
                </a:lnTo>
                <a:lnTo>
                  <a:pt x="9" y="453"/>
                </a:lnTo>
                <a:lnTo>
                  <a:pt x="9" y="453"/>
                </a:lnTo>
                <a:lnTo>
                  <a:pt x="9" y="453"/>
                </a:lnTo>
                <a:lnTo>
                  <a:pt x="9" y="453"/>
                </a:lnTo>
                <a:lnTo>
                  <a:pt x="9" y="453"/>
                </a:lnTo>
                <a:lnTo>
                  <a:pt x="9" y="454"/>
                </a:lnTo>
                <a:lnTo>
                  <a:pt x="9" y="454"/>
                </a:lnTo>
                <a:lnTo>
                  <a:pt x="9" y="454"/>
                </a:lnTo>
                <a:lnTo>
                  <a:pt x="9" y="454"/>
                </a:lnTo>
                <a:lnTo>
                  <a:pt x="9" y="454"/>
                </a:lnTo>
                <a:lnTo>
                  <a:pt x="9" y="454"/>
                </a:lnTo>
                <a:lnTo>
                  <a:pt x="9" y="455"/>
                </a:lnTo>
                <a:lnTo>
                  <a:pt x="9" y="455"/>
                </a:lnTo>
                <a:lnTo>
                  <a:pt x="9" y="455"/>
                </a:lnTo>
                <a:lnTo>
                  <a:pt x="9" y="455"/>
                </a:lnTo>
                <a:lnTo>
                  <a:pt x="9" y="455"/>
                </a:lnTo>
                <a:lnTo>
                  <a:pt x="9" y="455"/>
                </a:lnTo>
                <a:lnTo>
                  <a:pt x="9" y="455"/>
                </a:lnTo>
                <a:lnTo>
                  <a:pt x="9" y="456"/>
                </a:lnTo>
                <a:lnTo>
                  <a:pt x="9" y="456"/>
                </a:lnTo>
                <a:lnTo>
                  <a:pt x="9" y="456"/>
                </a:lnTo>
                <a:lnTo>
                  <a:pt x="9" y="456"/>
                </a:lnTo>
                <a:lnTo>
                  <a:pt x="9" y="456"/>
                </a:lnTo>
                <a:lnTo>
                  <a:pt x="9" y="456"/>
                </a:lnTo>
                <a:lnTo>
                  <a:pt x="9" y="457"/>
                </a:lnTo>
                <a:lnTo>
                  <a:pt x="11" y="457"/>
                </a:lnTo>
                <a:lnTo>
                  <a:pt x="11" y="457"/>
                </a:lnTo>
                <a:lnTo>
                  <a:pt x="11" y="457"/>
                </a:lnTo>
                <a:lnTo>
                  <a:pt x="11" y="457"/>
                </a:lnTo>
                <a:lnTo>
                  <a:pt x="11" y="457"/>
                </a:lnTo>
                <a:lnTo>
                  <a:pt x="11" y="457"/>
                </a:lnTo>
                <a:lnTo>
                  <a:pt x="11" y="458"/>
                </a:lnTo>
                <a:lnTo>
                  <a:pt x="11" y="458"/>
                </a:lnTo>
                <a:lnTo>
                  <a:pt x="11" y="458"/>
                </a:lnTo>
                <a:lnTo>
                  <a:pt x="11" y="458"/>
                </a:lnTo>
                <a:lnTo>
                  <a:pt x="11" y="458"/>
                </a:lnTo>
                <a:lnTo>
                  <a:pt x="11" y="458"/>
                </a:lnTo>
                <a:lnTo>
                  <a:pt x="11" y="459"/>
                </a:lnTo>
                <a:lnTo>
                  <a:pt x="11" y="459"/>
                </a:lnTo>
                <a:lnTo>
                  <a:pt x="11" y="459"/>
                </a:lnTo>
                <a:lnTo>
                  <a:pt x="11" y="459"/>
                </a:lnTo>
                <a:lnTo>
                  <a:pt x="11" y="459"/>
                </a:lnTo>
                <a:lnTo>
                  <a:pt x="11" y="459"/>
                </a:lnTo>
                <a:lnTo>
                  <a:pt x="12" y="459"/>
                </a:lnTo>
                <a:lnTo>
                  <a:pt x="12" y="461"/>
                </a:lnTo>
                <a:lnTo>
                  <a:pt x="12" y="461"/>
                </a:lnTo>
                <a:lnTo>
                  <a:pt x="12" y="461"/>
                </a:lnTo>
                <a:lnTo>
                  <a:pt x="12" y="461"/>
                </a:lnTo>
                <a:lnTo>
                  <a:pt x="12" y="461"/>
                </a:lnTo>
                <a:lnTo>
                  <a:pt x="12" y="461"/>
                </a:lnTo>
                <a:lnTo>
                  <a:pt x="12" y="461"/>
                </a:lnTo>
                <a:lnTo>
                  <a:pt x="12" y="462"/>
                </a:lnTo>
                <a:lnTo>
                  <a:pt x="12" y="462"/>
                </a:lnTo>
                <a:lnTo>
                  <a:pt x="12" y="462"/>
                </a:lnTo>
                <a:lnTo>
                  <a:pt x="12" y="462"/>
                </a:lnTo>
                <a:lnTo>
                  <a:pt x="12" y="462"/>
                </a:lnTo>
                <a:lnTo>
                  <a:pt x="12" y="462"/>
                </a:lnTo>
                <a:lnTo>
                  <a:pt x="13" y="462"/>
                </a:lnTo>
                <a:lnTo>
                  <a:pt x="13" y="463"/>
                </a:lnTo>
                <a:lnTo>
                  <a:pt x="13" y="463"/>
                </a:lnTo>
                <a:lnTo>
                  <a:pt x="13" y="463"/>
                </a:lnTo>
                <a:lnTo>
                  <a:pt x="13" y="463"/>
                </a:lnTo>
                <a:lnTo>
                  <a:pt x="13" y="463"/>
                </a:lnTo>
                <a:lnTo>
                  <a:pt x="13" y="463"/>
                </a:lnTo>
                <a:lnTo>
                  <a:pt x="13" y="463"/>
                </a:lnTo>
                <a:lnTo>
                  <a:pt x="13" y="464"/>
                </a:lnTo>
                <a:lnTo>
                  <a:pt x="13" y="464"/>
                </a:lnTo>
                <a:lnTo>
                  <a:pt x="13" y="464"/>
                </a:lnTo>
                <a:lnTo>
                  <a:pt x="13" y="464"/>
                </a:lnTo>
                <a:lnTo>
                  <a:pt x="13" y="464"/>
                </a:lnTo>
                <a:lnTo>
                  <a:pt x="14" y="464"/>
                </a:lnTo>
                <a:lnTo>
                  <a:pt x="14" y="464"/>
                </a:lnTo>
                <a:lnTo>
                  <a:pt x="14" y="464"/>
                </a:lnTo>
                <a:lnTo>
                  <a:pt x="14" y="465"/>
                </a:lnTo>
                <a:lnTo>
                  <a:pt x="14" y="465"/>
                </a:lnTo>
                <a:lnTo>
                  <a:pt x="14" y="465"/>
                </a:lnTo>
                <a:lnTo>
                  <a:pt x="14" y="465"/>
                </a:lnTo>
                <a:lnTo>
                  <a:pt x="14" y="465"/>
                </a:lnTo>
                <a:lnTo>
                  <a:pt x="14" y="465"/>
                </a:lnTo>
                <a:lnTo>
                  <a:pt x="14" y="465"/>
                </a:lnTo>
                <a:lnTo>
                  <a:pt x="14" y="466"/>
                </a:lnTo>
                <a:lnTo>
                  <a:pt x="15" y="466"/>
                </a:lnTo>
                <a:lnTo>
                  <a:pt x="15" y="466"/>
                </a:lnTo>
                <a:lnTo>
                  <a:pt x="15" y="466"/>
                </a:lnTo>
                <a:lnTo>
                  <a:pt x="15" y="466"/>
                </a:lnTo>
                <a:lnTo>
                  <a:pt x="15" y="466"/>
                </a:lnTo>
                <a:lnTo>
                  <a:pt x="15" y="466"/>
                </a:lnTo>
                <a:lnTo>
                  <a:pt x="15" y="466"/>
                </a:lnTo>
                <a:lnTo>
                  <a:pt x="15" y="467"/>
                </a:lnTo>
                <a:lnTo>
                  <a:pt x="15" y="467"/>
                </a:lnTo>
                <a:lnTo>
                  <a:pt x="15" y="467"/>
                </a:lnTo>
                <a:lnTo>
                  <a:pt x="16" y="467"/>
                </a:lnTo>
                <a:lnTo>
                  <a:pt x="16" y="467"/>
                </a:lnTo>
                <a:lnTo>
                  <a:pt x="16" y="467"/>
                </a:lnTo>
                <a:lnTo>
                  <a:pt x="16" y="467"/>
                </a:lnTo>
                <a:lnTo>
                  <a:pt x="16" y="467"/>
                </a:lnTo>
                <a:lnTo>
                  <a:pt x="16" y="468"/>
                </a:lnTo>
                <a:lnTo>
                  <a:pt x="16" y="468"/>
                </a:lnTo>
                <a:lnTo>
                  <a:pt x="16" y="468"/>
                </a:lnTo>
                <a:lnTo>
                  <a:pt x="16" y="468"/>
                </a:lnTo>
                <a:lnTo>
                  <a:pt x="17" y="468"/>
                </a:lnTo>
                <a:lnTo>
                  <a:pt x="17" y="468"/>
                </a:lnTo>
                <a:lnTo>
                  <a:pt x="17" y="468"/>
                </a:lnTo>
                <a:lnTo>
                  <a:pt x="17" y="468"/>
                </a:lnTo>
                <a:lnTo>
                  <a:pt x="17" y="468"/>
                </a:lnTo>
                <a:lnTo>
                  <a:pt x="17" y="470"/>
                </a:lnTo>
                <a:lnTo>
                  <a:pt x="17" y="470"/>
                </a:lnTo>
                <a:lnTo>
                  <a:pt x="17" y="470"/>
                </a:lnTo>
                <a:lnTo>
                  <a:pt x="17" y="470"/>
                </a:lnTo>
                <a:lnTo>
                  <a:pt x="18" y="470"/>
                </a:lnTo>
                <a:lnTo>
                  <a:pt x="18" y="470"/>
                </a:lnTo>
                <a:lnTo>
                  <a:pt x="18" y="470"/>
                </a:lnTo>
                <a:lnTo>
                  <a:pt x="18" y="470"/>
                </a:lnTo>
                <a:lnTo>
                  <a:pt x="18" y="470"/>
                </a:lnTo>
                <a:lnTo>
                  <a:pt x="18" y="471"/>
                </a:lnTo>
                <a:lnTo>
                  <a:pt x="18" y="471"/>
                </a:lnTo>
                <a:lnTo>
                  <a:pt x="18" y="471"/>
                </a:lnTo>
                <a:lnTo>
                  <a:pt x="18" y="471"/>
                </a:lnTo>
                <a:lnTo>
                  <a:pt x="20" y="471"/>
                </a:lnTo>
                <a:lnTo>
                  <a:pt x="20" y="471"/>
                </a:lnTo>
                <a:lnTo>
                  <a:pt x="20" y="471"/>
                </a:lnTo>
                <a:lnTo>
                  <a:pt x="20" y="471"/>
                </a:lnTo>
                <a:lnTo>
                  <a:pt x="20" y="471"/>
                </a:lnTo>
                <a:lnTo>
                  <a:pt x="20" y="471"/>
                </a:lnTo>
                <a:lnTo>
                  <a:pt x="20" y="472"/>
                </a:lnTo>
                <a:lnTo>
                  <a:pt x="20" y="472"/>
                </a:lnTo>
                <a:lnTo>
                  <a:pt x="21" y="472"/>
                </a:lnTo>
                <a:lnTo>
                  <a:pt x="21" y="472"/>
                </a:lnTo>
                <a:lnTo>
                  <a:pt x="21" y="472"/>
                </a:lnTo>
                <a:lnTo>
                  <a:pt x="21" y="472"/>
                </a:lnTo>
                <a:lnTo>
                  <a:pt x="21" y="472"/>
                </a:lnTo>
                <a:lnTo>
                  <a:pt x="21" y="472"/>
                </a:lnTo>
                <a:lnTo>
                  <a:pt x="21" y="472"/>
                </a:lnTo>
                <a:lnTo>
                  <a:pt x="21" y="472"/>
                </a:lnTo>
                <a:lnTo>
                  <a:pt x="22" y="472"/>
                </a:lnTo>
                <a:lnTo>
                  <a:pt x="22" y="473"/>
                </a:lnTo>
                <a:lnTo>
                  <a:pt x="22" y="473"/>
                </a:lnTo>
                <a:lnTo>
                  <a:pt x="22" y="473"/>
                </a:lnTo>
                <a:lnTo>
                  <a:pt x="22" y="473"/>
                </a:lnTo>
                <a:lnTo>
                  <a:pt x="22" y="473"/>
                </a:lnTo>
                <a:lnTo>
                  <a:pt x="22" y="473"/>
                </a:lnTo>
                <a:lnTo>
                  <a:pt x="22" y="473"/>
                </a:lnTo>
                <a:lnTo>
                  <a:pt x="23" y="473"/>
                </a:lnTo>
                <a:lnTo>
                  <a:pt x="23" y="473"/>
                </a:lnTo>
                <a:lnTo>
                  <a:pt x="23" y="473"/>
                </a:lnTo>
                <a:lnTo>
                  <a:pt x="23" y="473"/>
                </a:lnTo>
                <a:lnTo>
                  <a:pt x="23" y="474"/>
                </a:lnTo>
                <a:lnTo>
                  <a:pt x="23" y="474"/>
                </a:lnTo>
                <a:lnTo>
                  <a:pt x="23" y="474"/>
                </a:lnTo>
                <a:lnTo>
                  <a:pt x="24" y="474"/>
                </a:lnTo>
                <a:lnTo>
                  <a:pt x="24" y="474"/>
                </a:lnTo>
                <a:lnTo>
                  <a:pt x="24" y="474"/>
                </a:lnTo>
                <a:lnTo>
                  <a:pt x="24" y="474"/>
                </a:lnTo>
                <a:lnTo>
                  <a:pt x="24" y="474"/>
                </a:lnTo>
                <a:lnTo>
                  <a:pt x="24" y="474"/>
                </a:lnTo>
                <a:lnTo>
                  <a:pt x="24" y="474"/>
                </a:lnTo>
                <a:lnTo>
                  <a:pt x="25" y="474"/>
                </a:lnTo>
                <a:lnTo>
                  <a:pt x="25" y="474"/>
                </a:lnTo>
                <a:lnTo>
                  <a:pt x="25" y="474"/>
                </a:lnTo>
                <a:lnTo>
                  <a:pt x="25" y="475"/>
                </a:lnTo>
                <a:lnTo>
                  <a:pt x="25" y="475"/>
                </a:lnTo>
                <a:lnTo>
                  <a:pt x="25" y="475"/>
                </a:lnTo>
                <a:lnTo>
                  <a:pt x="25" y="475"/>
                </a:lnTo>
                <a:lnTo>
                  <a:pt x="26" y="475"/>
                </a:lnTo>
                <a:lnTo>
                  <a:pt x="26" y="475"/>
                </a:lnTo>
                <a:lnTo>
                  <a:pt x="26" y="475"/>
                </a:lnTo>
                <a:lnTo>
                  <a:pt x="26" y="475"/>
                </a:lnTo>
                <a:lnTo>
                  <a:pt x="26" y="475"/>
                </a:lnTo>
                <a:lnTo>
                  <a:pt x="26" y="475"/>
                </a:lnTo>
                <a:lnTo>
                  <a:pt x="26" y="475"/>
                </a:lnTo>
                <a:lnTo>
                  <a:pt x="27" y="475"/>
                </a:lnTo>
                <a:lnTo>
                  <a:pt x="27" y="475"/>
                </a:lnTo>
                <a:lnTo>
                  <a:pt x="27" y="475"/>
                </a:lnTo>
                <a:lnTo>
                  <a:pt x="27" y="475"/>
                </a:lnTo>
                <a:lnTo>
                  <a:pt x="27" y="476"/>
                </a:lnTo>
                <a:lnTo>
                  <a:pt x="27" y="476"/>
                </a:lnTo>
                <a:lnTo>
                  <a:pt x="27" y="476"/>
                </a:lnTo>
                <a:lnTo>
                  <a:pt x="29" y="476"/>
                </a:lnTo>
                <a:lnTo>
                  <a:pt x="29" y="476"/>
                </a:lnTo>
                <a:lnTo>
                  <a:pt x="29" y="476"/>
                </a:lnTo>
                <a:lnTo>
                  <a:pt x="29" y="476"/>
                </a:lnTo>
                <a:lnTo>
                  <a:pt x="29" y="476"/>
                </a:lnTo>
                <a:lnTo>
                  <a:pt x="29" y="476"/>
                </a:lnTo>
                <a:lnTo>
                  <a:pt x="30" y="476"/>
                </a:lnTo>
                <a:lnTo>
                  <a:pt x="30" y="476"/>
                </a:lnTo>
                <a:lnTo>
                  <a:pt x="30" y="476"/>
                </a:lnTo>
                <a:lnTo>
                  <a:pt x="30" y="476"/>
                </a:lnTo>
                <a:lnTo>
                  <a:pt x="30" y="476"/>
                </a:lnTo>
                <a:lnTo>
                  <a:pt x="30" y="476"/>
                </a:lnTo>
                <a:lnTo>
                  <a:pt x="30" y="476"/>
                </a:lnTo>
                <a:lnTo>
                  <a:pt x="31" y="476"/>
                </a:lnTo>
                <a:lnTo>
                  <a:pt x="31" y="476"/>
                </a:lnTo>
                <a:lnTo>
                  <a:pt x="31" y="476"/>
                </a:lnTo>
                <a:lnTo>
                  <a:pt x="31" y="476"/>
                </a:lnTo>
                <a:lnTo>
                  <a:pt x="31" y="476"/>
                </a:lnTo>
                <a:lnTo>
                  <a:pt x="31" y="477"/>
                </a:lnTo>
                <a:lnTo>
                  <a:pt x="32" y="477"/>
                </a:lnTo>
                <a:lnTo>
                  <a:pt x="32" y="477"/>
                </a:lnTo>
                <a:lnTo>
                  <a:pt x="32" y="477"/>
                </a:lnTo>
                <a:lnTo>
                  <a:pt x="32" y="477"/>
                </a:lnTo>
                <a:lnTo>
                  <a:pt x="32" y="477"/>
                </a:lnTo>
                <a:lnTo>
                  <a:pt x="32" y="477"/>
                </a:lnTo>
                <a:lnTo>
                  <a:pt x="33" y="477"/>
                </a:lnTo>
                <a:lnTo>
                  <a:pt x="33" y="477"/>
                </a:lnTo>
                <a:lnTo>
                  <a:pt x="33" y="477"/>
                </a:lnTo>
                <a:lnTo>
                  <a:pt x="33" y="477"/>
                </a:lnTo>
                <a:lnTo>
                  <a:pt x="33" y="477"/>
                </a:lnTo>
                <a:lnTo>
                  <a:pt x="33" y="477"/>
                </a:lnTo>
                <a:lnTo>
                  <a:pt x="34" y="477"/>
                </a:lnTo>
                <a:lnTo>
                  <a:pt x="34" y="477"/>
                </a:lnTo>
                <a:lnTo>
                  <a:pt x="34" y="477"/>
                </a:lnTo>
                <a:lnTo>
                  <a:pt x="34" y="477"/>
                </a:lnTo>
                <a:lnTo>
                  <a:pt x="34" y="477"/>
                </a:lnTo>
                <a:lnTo>
                  <a:pt x="34" y="477"/>
                </a:lnTo>
                <a:lnTo>
                  <a:pt x="34" y="477"/>
                </a:lnTo>
                <a:lnTo>
                  <a:pt x="35" y="477"/>
                </a:lnTo>
                <a:lnTo>
                  <a:pt x="35" y="477"/>
                </a:lnTo>
                <a:lnTo>
                  <a:pt x="35" y="477"/>
                </a:lnTo>
                <a:lnTo>
                  <a:pt x="35" y="477"/>
                </a:lnTo>
                <a:lnTo>
                  <a:pt x="35" y="477"/>
                </a:lnTo>
                <a:lnTo>
                  <a:pt x="35" y="477"/>
                </a:lnTo>
                <a:lnTo>
                  <a:pt x="36" y="477"/>
                </a:lnTo>
                <a:lnTo>
                  <a:pt x="36" y="477"/>
                </a:lnTo>
                <a:lnTo>
                  <a:pt x="36" y="477"/>
                </a:lnTo>
                <a:lnTo>
                  <a:pt x="36" y="477"/>
                </a:lnTo>
                <a:lnTo>
                  <a:pt x="36" y="477"/>
                </a:lnTo>
                <a:lnTo>
                  <a:pt x="36" y="477"/>
                </a:lnTo>
                <a:lnTo>
                  <a:pt x="38" y="477"/>
                </a:lnTo>
                <a:lnTo>
                  <a:pt x="38" y="477"/>
                </a:lnTo>
                <a:lnTo>
                  <a:pt x="38" y="477"/>
                </a:lnTo>
                <a:lnTo>
                  <a:pt x="38" y="477"/>
                </a:lnTo>
                <a:lnTo>
                  <a:pt x="38" y="477"/>
                </a:lnTo>
                <a:lnTo>
                  <a:pt x="39" y="477"/>
                </a:lnTo>
                <a:lnTo>
                  <a:pt x="39" y="477"/>
                </a:lnTo>
                <a:lnTo>
                  <a:pt x="39" y="477"/>
                </a:lnTo>
                <a:lnTo>
                  <a:pt x="39" y="477"/>
                </a:lnTo>
                <a:lnTo>
                  <a:pt x="39" y="477"/>
                </a:lnTo>
                <a:lnTo>
                  <a:pt x="39" y="477"/>
                </a:lnTo>
                <a:lnTo>
                  <a:pt x="40" y="477"/>
                </a:lnTo>
                <a:lnTo>
                  <a:pt x="40" y="477"/>
                </a:lnTo>
                <a:lnTo>
                  <a:pt x="40" y="477"/>
                </a:lnTo>
                <a:lnTo>
                  <a:pt x="40" y="477"/>
                </a:lnTo>
                <a:lnTo>
                  <a:pt x="40" y="477"/>
                </a:lnTo>
                <a:lnTo>
                  <a:pt x="40" y="477"/>
                </a:lnTo>
                <a:lnTo>
                  <a:pt x="41" y="477"/>
                </a:lnTo>
                <a:lnTo>
                  <a:pt x="41" y="477"/>
                </a:lnTo>
                <a:lnTo>
                  <a:pt x="41" y="477"/>
                </a:lnTo>
                <a:lnTo>
                  <a:pt x="41" y="477"/>
                </a:lnTo>
                <a:lnTo>
                  <a:pt x="41" y="477"/>
                </a:lnTo>
                <a:lnTo>
                  <a:pt x="41" y="477"/>
                </a:lnTo>
                <a:lnTo>
                  <a:pt x="42" y="477"/>
                </a:lnTo>
                <a:lnTo>
                  <a:pt x="42" y="477"/>
                </a:lnTo>
                <a:lnTo>
                  <a:pt x="42" y="477"/>
                </a:lnTo>
                <a:lnTo>
                  <a:pt x="42" y="477"/>
                </a:lnTo>
                <a:lnTo>
                  <a:pt x="42" y="477"/>
                </a:lnTo>
                <a:lnTo>
                  <a:pt x="42" y="477"/>
                </a:lnTo>
                <a:lnTo>
                  <a:pt x="43" y="477"/>
                </a:lnTo>
                <a:lnTo>
                  <a:pt x="43" y="477"/>
                </a:lnTo>
                <a:lnTo>
                  <a:pt x="43" y="477"/>
                </a:lnTo>
                <a:lnTo>
                  <a:pt x="43" y="477"/>
                </a:lnTo>
                <a:lnTo>
                  <a:pt x="43" y="477"/>
                </a:lnTo>
                <a:lnTo>
                  <a:pt x="43" y="477"/>
                </a:lnTo>
                <a:lnTo>
                  <a:pt x="44" y="477"/>
                </a:lnTo>
                <a:lnTo>
                  <a:pt x="44" y="477"/>
                </a:lnTo>
                <a:lnTo>
                  <a:pt x="44" y="477"/>
                </a:lnTo>
                <a:lnTo>
                  <a:pt x="44" y="477"/>
                </a:lnTo>
                <a:lnTo>
                  <a:pt x="44" y="477"/>
                </a:lnTo>
                <a:lnTo>
                  <a:pt x="44" y="477"/>
                </a:lnTo>
                <a:lnTo>
                  <a:pt x="44" y="477"/>
                </a:lnTo>
                <a:lnTo>
                  <a:pt x="46" y="477"/>
                </a:lnTo>
                <a:lnTo>
                  <a:pt x="46" y="477"/>
                </a:lnTo>
                <a:lnTo>
                  <a:pt x="46" y="477"/>
                </a:lnTo>
                <a:lnTo>
                  <a:pt x="46" y="476"/>
                </a:lnTo>
                <a:lnTo>
                  <a:pt x="46" y="476"/>
                </a:lnTo>
                <a:lnTo>
                  <a:pt x="46" y="476"/>
                </a:lnTo>
                <a:lnTo>
                  <a:pt x="47" y="476"/>
                </a:lnTo>
                <a:lnTo>
                  <a:pt x="47" y="476"/>
                </a:lnTo>
                <a:lnTo>
                  <a:pt x="47" y="476"/>
                </a:lnTo>
                <a:lnTo>
                  <a:pt x="47" y="476"/>
                </a:lnTo>
                <a:lnTo>
                  <a:pt x="47" y="476"/>
                </a:lnTo>
                <a:lnTo>
                  <a:pt x="47" y="476"/>
                </a:lnTo>
                <a:lnTo>
                  <a:pt x="48" y="476"/>
                </a:lnTo>
                <a:lnTo>
                  <a:pt x="48" y="476"/>
                </a:lnTo>
                <a:lnTo>
                  <a:pt x="48" y="476"/>
                </a:lnTo>
                <a:lnTo>
                  <a:pt x="48" y="476"/>
                </a:lnTo>
                <a:lnTo>
                  <a:pt x="48" y="476"/>
                </a:lnTo>
                <a:lnTo>
                  <a:pt x="48" y="476"/>
                </a:lnTo>
                <a:lnTo>
                  <a:pt x="48" y="476"/>
                </a:lnTo>
                <a:lnTo>
                  <a:pt x="49" y="476"/>
                </a:lnTo>
                <a:lnTo>
                  <a:pt x="49" y="476"/>
                </a:lnTo>
                <a:lnTo>
                  <a:pt x="49" y="476"/>
                </a:lnTo>
                <a:lnTo>
                  <a:pt x="49" y="476"/>
                </a:lnTo>
                <a:lnTo>
                  <a:pt x="49" y="476"/>
                </a:lnTo>
                <a:lnTo>
                  <a:pt x="49" y="475"/>
                </a:lnTo>
                <a:lnTo>
                  <a:pt x="49" y="475"/>
                </a:lnTo>
                <a:lnTo>
                  <a:pt x="50" y="475"/>
                </a:lnTo>
                <a:lnTo>
                  <a:pt x="50" y="475"/>
                </a:lnTo>
                <a:lnTo>
                  <a:pt x="50" y="475"/>
                </a:lnTo>
                <a:lnTo>
                  <a:pt x="50" y="475"/>
                </a:lnTo>
                <a:lnTo>
                  <a:pt x="50" y="475"/>
                </a:lnTo>
                <a:lnTo>
                  <a:pt x="50" y="475"/>
                </a:lnTo>
                <a:lnTo>
                  <a:pt x="51" y="475"/>
                </a:lnTo>
                <a:lnTo>
                  <a:pt x="51" y="475"/>
                </a:lnTo>
                <a:lnTo>
                  <a:pt x="51" y="475"/>
                </a:lnTo>
                <a:lnTo>
                  <a:pt x="51" y="475"/>
                </a:lnTo>
                <a:lnTo>
                  <a:pt x="51" y="475"/>
                </a:lnTo>
                <a:lnTo>
                  <a:pt x="51" y="475"/>
                </a:lnTo>
                <a:lnTo>
                  <a:pt x="51" y="475"/>
                </a:lnTo>
                <a:lnTo>
                  <a:pt x="52" y="474"/>
                </a:lnTo>
                <a:lnTo>
                  <a:pt x="52" y="474"/>
                </a:lnTo>
                <a:lnTo>
                  <a:pt x="52" y="474"/>
                </a:lnTo>
                <a:lnTo>
                  <a:pt x="52" y="474"/>
                </a:lnTo>
                <a:lnTo>
                  <a:pt x="52" y="474"/>
                </a:lnTo>
                <a:lnTo>
                  <a:pt x="52" y="474"/>
                </a:lnTo>
                <a:lnTo>
                  <a:pt x="52" y="474"/>
                </a:lnTo>
                <a:lnTo>
                  <a:pt x="53" y="474"/>
                </a:lnTo>
                <a:lnTo>
                  <a:pt x="53" y="474"/>
                </a:lnTo>
                <a:lnTo>
                  <a:pt x="53" y="474"/>
                </a:lnTo>
                <a:lnTo>
                  <a:pt x="53" y="474"/>
                </a:lnTo>
                <a:lnTo>
                  <a:pt x="53" y="474"/>
                </a:lnTo>
                <a:lnTo>
                  <a:pt x="53" y="474"/>
                </a:lnTo>
                <a:lnTo>
                  <a:pt x="53" y="473"/>
                </a:lnTo>
                <a:lnTo>
                  <a:pt x="53" y="473"/>
                </a:lnTo>
                <a:lnTo>
                  <a:pt x="55" y="473"/>
                </a:lnTo>
                <a:lnTo>
                  <a:pt x="55" y="473"/>
                </a:lnTo>
                <a:lnTo>
                  <a:pt x="55" y="473"/>
                </a:lnTo>
                <a:lnTo>
                  <a:pt x="55" y="473"/>
                </a:lnTo>
                <a:lnTo>
                  <a:pt x="55" y="473"/>
                </a:lnTo>
                <a:lnTo>
                  <a:pt x="55" y="473"/>
                </a:lnTo>
                <a:lnTo>
                  <a:pt x="55" y="473"/>
                </a:lnTo>
                <a:lnTo>
                  <a:pt x="56" y="473"/>
                </a:lnTo>
                <a:lnTo>
                  <a:pt x="56" y="473"/>
                </a:lnTo>
                <a:lnTo>
                  <a:pt x="56" y="472"/>
                </a:lnTo>
                <a:lnTo>
                  <a:pt x="56" y="472"/>
                </a:lnTo>
                <a:lnTo>
                  <a:pt x="56" y="472"/>
                </a:lnTo>
                <a:lnTo>
                  <a:pt x="56" y="472"/>
                </a:lnTo>
                <a:lnTo>
                  <a:pt x="56" y="472"/>
                </a:lnTo>
                <a:lnTo>
                  <a:pt x="56" y="472"/>
                </a:lnTo>
                <a:lnTo>
                  <a:pt x="57" y="472"/>
                </a:lnTo>
                <a:lnTo>
                  <a:pt x="57" y="472"/>
                </a:lnTo>
                <a:lnTo>
                  <a:pt x="57" y="472"/>
                </a:lnTo>
                <a:lnTo>
                  <a:pt x="57" y="472"/>
                </a:lnTo>
                <a:lnTo>
                  <a:pt x="57" y="472"/>
                </a:lnTo>
                <a:lnTo>
                  <a:pt x="57" y="471"/>
                </a:lnTo>
                <a:lnTo>
                  <a:pt x="57" y="471"/>
                </a:lnTo>
                <a:lnTo>
                  <a:pt x="57" y="471"/>
                </a:lnTo>
                <a:lnTo>
                  <a:pt x="58" y="471"/>
                </a:lnTo>
                <a:lnTo>
                  <a:pt x="58" y="471"/>
                </a:lnTo>
                <a:lnTo>
                  <a:pt x="58" y="471"/>
                </a:lnTo>
                <a:lnTo>
                  <a:pt x="58" y="471"/>
                </a:lnTo>
                <a:lnTo>
                  <a:pt x="58" y="471"/>
                </a:lnTo>
                <a:lnTo>
                  <a:pt x="58" y="471"/>
                </a:lnTo>
                <a:lnTo>
                  <a:pt x="58" y="471"/>
                </a:lnTo>
                <a:lnTo>
                  <a:pt x="58" y="470"/>
                </a:lnTo>
                <a:lnTo>
                  <a:pt x="59" y="470"/>
                </a:lnTo>
                <a:lnTo>
                  <a:pt x="59" y="470"/>
                </a:lnTo>
                <a:lnTo>
                  <a:pt x="59" y="470"/>
                </a:lnTo>
                <a:lnTo>
                  <a:pt x="59" y="470"/>
                </a:lnTo>
                <a:lnTo>
                  <a:pt x="59" y="470"/>
                </a:lnTo>
                <a:lnTo>
                  <a:pt x="59" y="470"/>
                </a:lnTo>
                <a:lnTo>
                  <a:pt x="59" y="470"/>
                </a:lnTo>
                <a:lnTo>
                  <a:pt x="59" y="470"/>
                </a:lnTo>
                <a:lnTo>
                  <a:pt x="59" y="468"/>
                </a:lnTo>
                <a:lnTo>
                  <a:pt x="60" y="468"/>
                </a:lnTo>
                <a:lnTo>
                  <a:pt x="60" y="468"/>
                </a:lnTo>
                <a:lnTo>
                  <a:pt x="60" y="468"/>
                </a:lnTo>
                <a:lnTo>
                  <a:pt x="60" y="468"/>
                </a:lnTo>
                <a:lnTo>
                  <a:pt x="60" y="468"/>
                </a:lnTo>
                <a:lnTo>
                  <a:pt x="60" y="468"/>
                </a:lnTo>
                <a:lnTo>
                  <a:pt x="60" y="468"/>
                </a:lnTo>
                <a:lnTo>
                  <a:pt x="60" y="468"/>
                </a:lnTo>
                <a:lnTo>
                  <a:pt x="60" y="467"/>
                </a:lnTo>
                <a:lnTo>
                  <a:pt x="61" y="467"/>
                </a:lnTo>
                <a:lnTo>
                  <a:pt x="61" y="467"/>
                </a:lnTo>
                <a:lnTo>
                  <a:pt x="61" y="467"/>
                </a:lnTo>
                <a:lnTo>
                  <a:pt x="61" y="467"/>
                </a:lnTo>
                <a:lnTo>
                  <a:pt x="61" y="467"/>
                </a:lnTo>
                <a:lnTo>
                  <a:pt x="61" y="467"/>
                </a:lnTo>
                <a:lnTo>
                  <a:pt x="61" y="467"/>
                </a:lnTo>
                <a:lnTo>
                  <a:pt x="61" y="466"/>
                </a:lnTo>
                <a:lnTo>
                  <a:pt x="61" y="466"/>
                </a:lnTo>
                <a:lnTo>
                  <a:pt x="61" y="466"/>
                </a:lnTo>
                <a:lnTo>
                  <a:pt x="62" y="466"/>
                </a:lnTo>
                <a:lnTo>
                  <a:pt x="62" y="466"/>
                </a:lnTo>
                <a:lnTo>
                  <a:pt x="62" y="466"/>
                </a:lnTo>
                <a:lnTo>
                  <a:pt x="62" y="466"/>
                </a:lnTo>
                <a:lnTo>
                  <a:pt x="62" y="466"/>
                </a:lnTo>
                <a:lnTo>
                  <a:pt x="62" y="465"/>
                </a:lnTo>
                <a:lnTo>
                  <a:pt x="62" y="465"/>
                </a:lnTo>
                <a:lnTo>
                  <a:pt x="62" y="465"/>
                </a:lnTo>
                <a:lnTo>
                  <a:pt x="62" y="465"/>
                </a:lnTo>
                <a:lnTo>
                  <a:pt x="62" y="465"/>
                </a:lnTo>
                <a:lnTo>
                  <a:pt x="62" y="465"/>
                </a:lnTo>
                <a:lnTo>
                  <a:pt x="64" y="465"/>
                </a:lnTo>
                <a:lnTo>
                  <a:pt x="64" y="464"/>
                </a:lnTo>
                <a:lnTo>
                  <a:pt x="64" y="464"/>
                </a:lnTo>
                <a:lnTo>
                  <a:pt x="64" y="464"/>
                </a:lnTo>
                <a:lnTo>
                  <a:pt x="64" y="464"/>
                </a:lnTo>
                <a:lnTo>
                  <a:pt x="64" y="464"/>
                </a:lnTo>
                <a:lnTo>
                  <a:pt x="64" y="464"/>
                </a:lnTo>
                <a:lnTo>
                  <a:pt x="64" y="464"/>
                </a:lnTo>
                <a:lnTo>
                  <a:pt x="64" y="464"/>
                </a:lnTo>
                <a:lnTo>
                  <a:pt x="64" y="463"/>
                </a:lnTo>
                <a:lnTo>
                  <a:pt x="64" y="463"/>
                </a:lnTo>
                <a:lnTo>
                  <a:pt x="64" y="463"/>
                </a:lnTo>
                <a:lnTo>
                  <a:pt x="65" y="463"/>
                </a:lnTo>
                <a:lnTo>
                  <a:pt x="65" y="463"/>
                </a:lnTo>
                <a:lnTo>
                  <a:pt x="65" y="463"/>
                </a:lnTo>
                <a:lnTo>
                  <a:pt x="65" y="463"/>
                </a:lnTo>
                <a:lnTo>
                  <a:pt x="65" y="462"/>
                </a:lnTo>
                <a:lnTo>
                  <a:pt x="65" y="462"/>
                </a:lnTo>
                <a:lnTo>
                  <a:pt x="65" y="462"/>
                </a:lnTo>
                <a:lnTo>
                  <a:pt x="65" y="462"/>
                </a:lnTo>
                <a:lnTo>
                  <a:pt x="65" y="462"/>
                </a:lnTo>
                <a:lnTo>
                  <a:pt x="65" y="462"/>
                </a:lnTo>
                <a:lnTo>
                  <a:pt x="65" y="462"/>
                </a:lnTo>
                <a:lnTo>
                  <a:pt x="65" y="461"/>
                </a:lnTo>
                <a:lnTo>
                  <a:pt x="65" y="461"/>
                </a:lnTo>
                <a:lnTo>
                  <a:pt x="66" y="461"/>
                </a:lnTo>
                <a:lnTo>
                  <a:pt x="66" y="461"/>
                </a:lnTo>
                <a:lnTo>
                  <a:pt x="66" y="461"/>
                </a:lnTo>
                <a:lnTo>
                  <a:pt x="66" y="461"/>
                </a:lnTo>
                <a:lnTo>
                  <a:pt x="66" y="461"/>
                </a:lnTo>
                <a:lnTo>
                  <a:pt x="66" y="459"/>
                </a:lnTo>
                <a:lnTo>
                  <a:pt x="66" y="459"/>
                </a:lnTo>
                <a:lnTo>
                  <a:pt x="66" y="459"/>
                </a:lnTo>
                <a:lnTo>
                  <a:pt x="66" y="459"/>
                </a:lnTo>
                <a:lnTo>
                  <a:pt x="66" y="459"/>
                </a:lnTo>
                <a:lnTo>
                  <a:pt x="66" y="459"/>
                </a:lnTo>
                <a:lnTo>
                  <a:pt x="66" y="459"/>
                </a:lnTo>
                <a:lnTo>
                  <a:pt x="66" y="458"/>
                </a:lnTo>
                <a:lnTo>
                  <a:pt x="66" y="458"/>
                </a:lnTo>
                <a:lnTo>
                  <a:pt x="66" y="458"/>
                </a:lnTo>
                <a:lnTo>
                  <a:pt x="66" y="458"/>
                </a:lnTo>
                <a:lnTo>
                  <a:pt x="67" y="458"/>
                </a:lnTo>
                <a:lnTo>
                  <a:pt x="67" y="458"/>
                </a:lnTo>
                <a:lnTo>
                  <a:pt x="67" y="457"/>
                </a:lnTo>
                <a:lnTo>
                  <a:pt x="67" y="457"/>
                </a:lnTo>
                <a:lnTo>
                  <a:pt x="67" y="457"/>
                </a:lnTo>
                <a:lnTo>
                  <a:pt x="67" y="457"/>
                </a:lnTo>
                <a:lnTo>
                  <a:pt x="67" y="457"/>
                </a:lnTo>
                <a:lnTo>
                  <a:pt x="67" y="457"/>
                </a:lnTo>
                <a:lnTo>
                  <a:pt x="67" y="457"/>
                </a:lnTo>
                <a:lnTo>
                  <a:pt x="67" y="456"/>
                </a:lnTo>
                <a:lnTo>
                  <a:pt x="67" y="456"/>
                </a:lnTo>
                <a:lnTo>
                  <a:pt x="67" y="456"/>
                </a:lnTo>
                <a:lnTo>
                  <a:pt x="67" y="456"/>
                </a:lnTo>
                <a:lnTo>
                  <a:pt x="67" y="456"/>
                </a:lnTo>
                <a:lnTo>
                  <a:pt x="67" y="456"/>
                </a:lnTo>
                <a:lnTo>
                  <a:pt x="67" y="455"/>
                </a:lnTo>
                <a:lnTo>
                  <a:pt x="67" y="455"/>
                </a:lnTo>
                <a:lnTo>
                  <a:pt x="67" y="455"/>
                </a:lnTo>
                <a:lnTo>
                  <a:pt x="67" y="455"/>
                </a:lnTo>
                <a:lnTo>
                  <a:pt x="67" y="455"/>
                </a:lnTo>
                <a:lnTo>
                  <a:pt x="67" y="455"/>
                </a:lnTo>
                <a:lnTo>
                  <a:pt x="67" y="455"/>
                </a:lnTo>
                <a:lnTo>
                  <a:pt x="67" y="454"/>
                </a:lnTo>
                <a:lnTo>
                  <a:pt x="68" y="454"/>
                </a:lnTo>
                <a:lnTo>
                  <a:pt x="68" y="454"/>
                </a:lnTo>
                <a:lnTo>
                  <a:pt x="68" y="454"/>
                </a:lnTo>
                <a:lnTo>
                  <a:pt x="68" y="454"/>
                </a:lnTo>
                <a:lnTo>
                  <a:pt x="68" y="454"/>
                </a:lnTo>
                <a:lnTo>
                  <a:pt x="68" y="453"/>
                </a:lnTo>
                <a:lnTo>
                  <a:pt x="68" y="453"/>
                </a:lnTo>
                <a:lnTo>
                  <a:pt x="68" y="453"/>
                </a:lnTo>
                <a:lnTo>
                  <a:pt x="68" y="453"/>
                </a:lnTo>
                <a:lnTo>
                  <a:pt x="68" y="453"/>
                </a:lnTo>
                <a:lnTo>
                  <a:pt x="68" y="453"/>
                </a:lnTo>
                <a:lnTo>
                  <a:pt x="68" y="452"/>
                </a:lnTo>
                <a:lnTo>
                  <a:pt x="68" y="452"/>
                </a:lnTo>
                <a:lnTo>
                  <a:pt x="68" y="452"/>
                </a:lnTo>
                <a:lnTo>
                  <a:pt x="68" y="452"/>
                </a:lnTo>
                <a:lnTo>
                  <a:pt x="68" y="452"/>
                </a:lnTo>
                <a:lnTo>
                  <a:pt x="68" y="452"/>
                </a:lnTo>
                <a:lnTo>
                  <a:pt x="68" y="450"/>
                </a:lnTo>
                <a:lnTo>
                  <a:pt x="68" y="450"/>
                </a:lnTo>
                <a:lnTo>
                  <a:pt x="68" y="450"/>
                </a:lnTo>
                <a:lnTo>
                  <a:pt x="68" y="450"/>
                </a:lnTo>
                <a:lnTo>
                  <a:pt x="68" y="450"/>
                </a:lnTo>
                <a:lnTo>
                  <a:pt x="68" y="450"/>
                </a:lnTo>
                <a:lnTo>
                  <a:pt x="68" y="449"/>
                </a:lnTo>
                <a:lnTo>
                  <a:pt x="68" y="449"/>
                </a:lnTo>
                <a:lnTo>
                  <a:pt x="68" y="449"/>
                </a:lnTo>
                <a:lnTo>
                  <a:pt x="68" y="449"/>
                </a:lnTo>
                <a:lnTo>
                  <a:pt x="68" y="449"/>
                </a:lnTo>
                <a:lnTo>
                  <a:pt x="68" y="449"/>
                </a:lnTo>
                <a:lnTo>
                  <a:pt x="68" y="448"/>
                </a:lnTo>
                <a:lnTo>
                  <a:pt x="68" y="448"/>
                </a:lnTo>
                <a:lnTo>
                  <a:pt x="68" y="448"/>
                </a:lnTo>
                <a:lnTo>
                  <a:pt x="68" y="448"/>
                </a:lnTo>
                <a:lnTo>
                  <a:pt x="68" y="448"/>
                </a:lnTo>
                <a:close/>
                <a:moveTo>
                  <a:pt x="39" y="411"/>
                </a:moveTo>
                <a:lnTo>
                  <a:pt x="39" y="411"/>
                </a:lnTo>
                <a:lnTo>
                  <a:pt x="39" y="411"/>
                </a:lnTo>
                <a:lnTo>
                  <a:pt x="39" y="411"/>
                </a:lnTo>
                <a:lnTo>
                  <a:pt x="40" y="411"/>
                </a:lnTo>
                <a:lnTo>
                  <a:pt x="40" y="411"/>
                </a:lnTo>
                <a:lnTo>
                  <a:pt x="40" y="411"/>
                </a:lnTo>
                <a:lnTo>
                  <a:pt x="40" y="411"/>
                </a:lnTo>
                <a:lnTo>
                  <a:pt x="40" y="411"/>
                </a:lnTo>
                <a:lnTo>
                  <a:pt x="41" y="411"/>
                </a:lnTo>
                <a:lnTo>
                  <a:pt x="41" y="411"/>
                </a:lnTo>
                <a:lnTo>
                  <a:pt x="41" y="411"/>
                </a:lnTo>
                <a:lnTo>
                  <a:pt x="41" y="411"/>
                </a:lnTo>
                <a:lnTo>
                  <a:pt x="41" y="411"/>
                </a:lnTo>
                <a:lnTo>
                  <a:pt x="42" y="411"/>
                </a:lnTo>
                <a:lnTo>
                  <a:pt x="42" y="411"/>
                </a:lnTo>
                <a:lnTo>
                  <a:pt x="42" y="411"/>
                </a:lnTo>
                <a:lnTo>
                  <a:pt x="42" y="411"/>
                </a:lnTo>
                <a:lnTo>
                  <a:pt x="43" y="411"/>
                </a:lnTo>
                <a:lnTo>
                  <a:pt x="43" y="411"/>
                </a:lnTo>
                <a:lnTo>
                  <a:pt x="43" y="411"/>
                </a:lnTo>
                <a:lnTo>
                  <a:pt x="43" y="411"/>
                </a:lnTo>
                <a:lnTo>
                  <a:pt x="43" y="411"/>
                </a:lnTo>
                <a:lnTo>
                  <a:pt x="44" y="411"/>
                </a:lnTo>
                <a:lnTo>
                  <a:pt x="44" y="411"/>
                </a:lnTo>
                <a:lnTo>
                  <a:pt x="44" y="411"/>
                </a:lnTo>
                <a:lnTo>
                  <a:pt x="44" y="411"/>
                </a:lnTo>
                <a:lnTo>
                  <a:pt x="44" y="411"/>
                </a:lnTo>
                <a:lnTo>
                  <a:pt x="46" y="411"/>
                </a:lnTo>
                <a:lnTo>
                  <a:pt x="46" y="411"/>
                </a:lnTo>
                <a:lnTo>
                  <a:pt x="46" y="411"/>
                </a:lnTo>
                <a:lnTo>
                  <a:pt x="46" y="411"/>
                </a:lnTo>
                <a:lnTo>
                  <a:pt x="46" y="411"/>
                </a:lnTo>
                <a:lnTo>
                  <a:pt x="47" y="411"/>
                </a:lnTo>
                <a:lnTo>
                  <a:pt x="47" y="411"/>
                </a:lnTo>
                <a:lnTo>
                  <a:pt x="47" y="411"/>
                </a:lnTo>
                <a:lnTo>
                  <a:pt x="47" y="411"/>
                </a:lnTo>
                <a:lnTo>
                  <a:pt x="47" y="411"/>
                </a:lnTo>
                <a:lnTo>
                  <a:pt x="48" y="411"/>
                </a:lnTo>
                <a:lnTo>
                  <a:pt x="48" y="412"/>
                </a:lnTo>
                <a:lnTo>
                  <a:pt x="48" y="412"/>
                </a:lnTo>
                <a:lnTo>
                  <a:pt x="48" y="412"/>
                </a:lnTo>
                <a:lnTo>
                  <a:pt x="48" y="412"/>
                </a:lnTo>
                <a:lnTo>
                  <a:pt x="49" y="412"/>
                </a:lnTo>
                <a:lnTo>
                  <a:pt x="49" y="412"/>
                </a:lnTo>
                <a:lnTo>
                  <a:pt x="49" y="412"/>
                </a:lnTo>
                <a:lnTo>
                  <a:pt x="49" y="412"/>
                </a:lnTo>
                <a:lnTo>
                  <a:pt x="49" y="412"/>
                </a:lnTo>
                <a:lnTo>
                  <a:pt x="50" y="412"/>
                </a:lnTo>
                <a:lnTo>
                  <a:pt x="50" y="412"/>
                </a:lnTo>
                <a:lnTo>
                  <a:pt x="50" y="412"/>
                </a:lnTo>
                <a:lnTo>
                  <a:pt x="50" y="412"/>
                </a:lnTo>
                <a:lnTo>
                  <a:pt x="50" y="412"/>
                </a:lnTo>
                <a:lnTo>
                  <a:pt x="51" y="412"/>
                </a:lnTo>
                <a:lnTo>
                  <a:pt x="51" y="412"/>
                </a:lnTo>
                <a:lnTo>
                  <a:pt x="51" y="412"/>
                </a:lnTo>
                <a:lnTo>
                  <a:pt x="51" y="413"/>
                </a:lnTo>
                <a:lnTo>
                  <a:pt x="51" y="413"/>
                </a:lnTo>
                <a:lnTo>
                  <a:pt x="52" y="413"/>
                </a:lnTo>
                <a:lnTo>
                  <a:pt x="52" y="413"/>
                </a:lnTo>
                <a:lnTo>
                  <a:pt x="52" y="413"/>
                </a:lnTo>
                <a:lnTo>
                  <a:pt x="52" y="413"/>
                </a:lnTo>
                <a:lnTo>
                  <a:pt x="52" y="413"/>
                </a:lnTo>
                <a:lnTo>
                  <a:pt x="52" y="413"/>
                </a:lnTo>
                <a:lnTo>
                  <a:pt x="53" y="413"/>
                </a:lnTo>
                <a:lnTo>
                  <a:pt x="53" y="413"/>
                </a:lnTo>
                <a:lnTo>
                  <a:pt x="53" y="413"/>
                </a:lnTo>
                <a:lnTo>
                  <a:pt x="53" y="413"/>
                </a:lnTo>
                <a:lnTo>
                  <a:pt x="53" y="413"/>
                </a:lnTo>
                <a:lnTo>
                  <a:pt x="55" y="414"/>
                </a:lnTo>
                <a:lnTo>
                  <a:pt x="55" y="414"/>
                </a:lnTo>
                <a:lnTo>
                  <a:pt x="55" y="414"/>
                </a:lnTo>
                <a:lnTo>
                  <a:pt x="55" y="414"/>
                </a:lnTo>
                <a:lnTo>
                  <a:pt x="55" y="414"/>
                </a:lnTo>
                <a:lnTo>
                  <a:pt x="56" y="414"/>
                </a:lnTo>
                <a:lnTo>
                  <a:pt x="56" y="414"/>
                </a:lnTo>
                <a:lnTo>
                  <a:pt x="56" y="414"/>
                </a:lnTo>
                <a:lnTo>
                  <a:pt x="56" y="414"/>
                </a:lnTo>
                <a:lnTo>
                  <a:pt x="56" y="414"/>
                </a:lnTo>
                <a:lnTo>
                  <a:pt x="56" y="414"/>
                </a:lnTo>
                <a:lnTo>
                  <a:pt x="57" y="415"/>
                </a:lnTo>
                <a:lnTo>
                  <a:pt x="57" y="415"/>
                </a:lnTo>
                <a:lnTo>
                  <a:pt x="57" y="415"/>
                </a:lnTo>
                <a:lnTo>
                  <a:pt x="57" y="415"/>
                </a:lnTo>
                <a:lnTo>
                  <a:pt x="57" y="415"/>
                </a:lnTo>
                <a:lnTo>
                  <a:pt x="57" y="415"/>
                </a:lnTo>
                <a:lnTo>
                  <a:pt x="58" y="415"/>
                </a:lnTo>
                <a:lnTo>
                  <a:pt x="58" y="415"/>
                </a:lnTo>
                <a:lnTo>
                  <a:pt x="58" y="415"/>
                </a:lnTo>
                <a:lnTo>
                  <a:pt x="58" y="415"/>
                </a:lnTo>
                <a:lnTo>
                  <a:pt x="58" y="417"/>
                </a:lnTo>
                <a:lnTo>
                  <a:pt x="59" y="417"/>
                </a:lnTo>
                <a:lnTo>
                  <a:pt x="59" y="417"/>
                </a:lnTo>
                <a:lnTo>
                  <a:pt x="59" y="417"/>
                </a:lnTo>
                <a:lnTo>
                  <a:pt x="59" y="417"/>
                </a:lnTo>
                <a:lnTo>
                  <a:pt x="59" y="417"/>
                </a:lnTo>
                <a:lnTo>
                  <a:pt x="59" y="417"/>
                </a:lnTo>
                <a:lnTo>
                  <a:pt x="60" y="417"/>
                </a:lnTo>
                <a:lnTo>
                  <a:pt x="60" y="417"/>
                </a:lnTo>
                <a:lnTo>
                  <a:pt x="60" y="418"/>
                </a:lnTo>
                <a:lnTo>
                  <a:pt x="60" y="418"/>
                </a:lnTo>
                <a:lnTo>
                  <a:pt x="60" y="418"/>
                </a:lnTo>
                <a:lnTo>
                  <a:pt x="60" y="418"/>
                </a:lnTo>
                <a:lnTo>
                  <a:pt x="61" y="418"/>
                </a:lnTo>
                <a:lnTo>
                  <a:pt x="61" y="418"/>
                </a:lnTo>
                <a:lnTo>
                  <a:pt x="61" y="418"/>
                </a:lnTo>
                <a:lnTo>
                  <a:pt x="61" y="418"/>
                </a:lnTo>
                <a:lnTo>
                  <a:pt x="61" y="419"/>
                </a:lnTo>
                <a:lnTo>
                  <a:pt x="61" y="419"/>
                </a:lnTo>
                <a:lnTo>
                  <a:pt x="61" y="419"/>
                </a:lnTo>
                <a:lnTo>
                  <a:pt x="62" y="419"/>
                </a:lnTo>
                <a:lnTo>
                  <a:pt x="62" y="419"/>
                </a:lnTo>
                <a:lnTo>
                  <a:pt x="62" y="419"/>
                </a:lnTo>
                <a:lnTo>
                  <a:pt x="62" y="419"/>
                </a:lnTo>
                <a:lnTo>
                  <a:pt x="62" y="419"/>
                </a:lnTo>
                <a:lnTo>
                  <a:pt x="62" y="420"/>
                </a:lnTo>
                <a:lnTo>
                  <a:pt x="64" y="420"/>
                </a:lnTo>
                <a:lnTo>
                  <a:pt x="64" y="420"/>
                </a:lnTo>
                <a:lnTo>
                  <a:pt x="64" y="420"/>
                </a:lnTo>
                <a:lnTo>
                  <a:pt x="64" y="420"/>
                </a:lnTo>
                <a:lnTo>
                  <a:pt x="64" y="420"/>
                </a:lnTo>
                <a:lnTo>
                  <a:pt x="64" y="420"/>
                </a:lnTo>
                <a:lnTo>
                  <a:pt x="64" y="420"/>
                </a:lnTo>
                <a:lnTo>
                  <a:pt x="65" y="421"/>
                </a:lnTo>
                <a:lnTo>
                  <a:pt x="65" y="421"/>
                </a:lnTo>
                <a:lnTo>
                  <a:pt x="65" y="421"/>
                </a:lnTo>
                <a:lnTo>
                  <a:pt x="65" y="421"/>
                </a:lnTo>
                <a:lnTo>
                  <a:pt x="65" y="421"/>
                </a:lnTo>
                <a:lnTo>
                  <a:pt x="65" y="421"/>
                </a:lnTo>
                <a:lnTo>
                  <a:pt x="65" y="421"/>
                </a:lnTo>
                <a:lnTo>
                  <a:pt x="66" y="422"/>
                </a:lnTo>
                <a:lnTo>
                  <a:pt x="66" y="422"/>
                </a:lnTo>
                <a:lnTo>
                  <a:pt x="66" y="422"/>
                </a:lnTo>
                <a:lnTo>
                  <a:pt x="66" y="422"/>
                </a:lnTo>
                <a:lnTo>
                  <a:pt x="66" y="422"/>
                </a:lnTo>
                <a:lnTo>
                  <a:pt x="66" y="422"/>
                </a:lnTo>
                <a:lnTo>
                  <a:pt x="66" y="422"/>
                </a:lnTo>
                <a:lnTo>
                  <a:pt x="67" y="423"/>
                </a:lnTo>
                <a:lnTo>
                  <a:pt x="67" y="423"/>
                </a:lnTo>
                <a:lnTo>
                  <a:pt x="67" y="423"/>
                </a:lnTo>
                <a:lnTo>
                  <a:pt x="67" y="423"/>
                </a:lnTo>
                <a:lnTo>
                  <a:pt x="67" y="423"/>
                </a:lnTo>
                <a:lnTo>
                  <a:pt x="67" y="423"/>
                </a:lnTo>
                <a:lnTo>
                  <a:pt x="67" y="424"/>
                </a:lnTo>
                <a:lnTo>
                  <a:pt x="67" y="424"/>
                </a:lnTo>
                <a:lnTo>
                  <a:pt x="68" y="424"/>
                </a:lnTo>
                <a:lnTo>
                  <a:pt x="68" y="424"/>
                </a:lnTo>
                <a:lnTo>
                  <a:pt x="68" y="424"/>
                </a:lnTo>
                <a:lnTo>
                  <a:pt x="68" y="424"/>
                </a:lnTo>
                <a:lnTo>
                  <a:pt x="68" y="424"/>
                </a:lnTo>
                <a:lnTo>
                  <a:pt x="68" y="426"/>
                </a:lnTo>
                <a:lnTo>
                  <a:pt x="68" y="426"/>
                </a:lnTo>
                <a:lnTo>
                  <a:pt x="68" y="426"/>
                </a:lnTo>
                <a:lnTo>
                  <a:pt x="69" y="426"/>
                </a:lnTo>
                <a:lnTo>
                  <a:pt x="69" y="426"/>
                </a:lnTo>
                <a:lnTo>
                  <a:pt x="69" y="426"/>
                </a:lnTo>
                <a:lnTo>
                  <a:pt x="69" y="427"/>
                </a:lnTo>
                <a:lnTo>
                  <a:pt x="69" y="427"/>
                </a:lnTo>
                <a:lnTo>
                  <a:pt x="69" y="427"/>
                </a:lnTo>
                <a:lnTo>
                  <a:pt x="69" y="427"/>
                </a:lnTo>
                <a:lnTo>
                  <a:pt x="69" y="427"/>
                </a:lnTo>
                <a:lnTo>
                  <a:pt x="69" y="427"/>
                </a:lnTo>
                <a:lnTo>
                  <a:pt x="70" y="428"/>
                </a:lnTo>
                <a:lnTo>
                  <a:pt x="70" y="428"/>
                </a:lnTo>
                <a:lnTo>
                  <a:pt x="70" y="428"/>
                </a:lnTo>
                <a:lnTo>
                  <a:pt x="70" y="428"/>
                </a:lnTo>
                <a:lnTo>
                  <a:pt x="70" y="428"/>
                </a:lnTo>
                <a:lnTo>
                  <a:pt x="70" y="428"/>
                </a:lnTo>
                <a:lnTo>
                  <a:pt x="70" y="429"/>
                </a:lnTo>
                <a:lnTo>
                  <a:pt x="70" y="429"/>
                </a:lnTo>
                <a:lnTo>
                  <a:pt x="70" y="429"/>
                </a:lnTo>
                <a:lnTo>
                  <a:pt x="71" y="429"/>
                </a:lnTo>
                <a:lnTo>
                  <a:pt x="71" y="429"/>
                </a:lnTo>
                <a:lnTo>
                  <a:pt x="71" y="429"/>
                </a:lnTo>
                <a:lnTo>
                  <a:pt x="71" y="430"/>
                </a:lnTo>
                <a:lnTo>
                  <a:pt x="71" y="430"/>
                </a:lnTo>
                <a:lnTo>
                  <a:pt x="71" y="430"/>
                </a:lnTo>
                <a:lnTo>
                  <a:pt x="71" y="430"/>
                </a:lnTo>
                <a:lnTo>
                  <a:pt x="71" y="430"/>
                </a:lnTo>
                <a:lnTo>
                  <a:pt x="71" y="431"/>
                </a:lnTo>
                <a:lnTo>
                  <a:pt x="71" y="431"/>
                </a:lnTo>
                <a:lnTo>
                  <a:pt x="73" y="431"/>
                </a:lnTo>
                <a:lnTo>
                  <a:pt x="73" y="431"/>
                </a:lnTo>
                <a:lnTo>
                  <a:pt x="73" y="431"/>
                </a:lnTo>
                <a:lnTo>
                  <a:pt x="73" y="431"/>
                </a:lnTo>
                <a:lnTo>
                  <a:pt x="73" y="432"/>
                </a:lnTo>
                <a:lnTo>
                  <a:pt x="73" y="432"/>
                </a:lnTo>
                <a:lnTo>
                  <a:pt x="73" y="432"/>
                </a:lnTo>
                <a:lnTo>
                  <a:pt x="73" y="432"/>
                </a:lnTo>
                <a:lnTo>
                  <a:pt x="73" y="432"/>
                </a:lnTo>
                <a:lnTo>
                  <a:pt x="73" y="433"/>
                </a:lnTo>
                <a:lnTo>
                  <a:pt x="73" y="433"/>
                </a:lnTo>
                <a:lnTo>
                  <a:pt x="73" y="433"/>
                </a:lnTo>
                <a:lnTo>
                  <a:pt x="74" y="433"/>
                </a:lnTo>
                <a:lnTo>
                  <a:pt x="74" y="433"/>
                </a:lnTo>
                <a:lnTo>
                  <a:pt x="74" y="433"/>
                </a:lnTo>
                <a:lnTo>
                  <a:pt x="74" y="435"/>
                </a:lnTo>
                <a:lnTo>
                  <a:pt x="74" y="435"/>
                </a:lnTo>
                <a:lnTo>
                  <a:pt x="74" y="435"/>
                </a:lnTo>
                <a:lnTo>
                  <a:pt x="74" y="435"/>
                </a:lnTo>
                <a:lnTo>
                  <a:pt x="74" y="435"/>
                </a:lnTo>
                <a:lnTo>
                  <a:pt x="74" y="436"/>
                </a:lnTo>
                <a:lnTo>
                  <a:pt x="74" y="436"/>
                </a:lnTo>
                <a:lnTo>
                  <a:pt x="74" y="436"/>
                </a:lnTo>
                <a:lnTo>
                  <a:pt x="74" y="436"/>
                </a:lnTo>
                <a:lnTo>
                  <a:pt x="74" y="436"/>
                </a:lnTo>
                <a:lnTo>
                  <a:pt x="74" y="437"/>
                </a:lnTo>
                <a:lnTo>
                  <a:pt x="75" y="437"/>
                </a:lnTo>
                <a:lnTo>
                  <a:pt x="75" y="437"/>
                </a:lnTo>
                <a:lnTo>
                  <a:pt x="75" y="437"/>
                </a:lnTo>
                <a:lnTo>
                  <a:pt x="75" y="437"/>
                </a:lnTo>
                <a:lnTo>
                  <a:pt x="75" y="438"/>
                </a:lnTo>
                <a:lnTo>
                  <a:pt x="75" y="438"/>
                </a:lnTo>
                <a:lnTo>
                  <a:pt x="75" y="438"/>
                </a:lnTo>
                <a:lnTo>
                  <a:pt x="75" y="438"/>
                </a:lnTo>
                <a:lnTo>
                  <a:pt x="75" y="438"/>
                </a:lnTo>
                <a:lnTo>
                  <a:pt x="75" y="439"/>
                </a:lnTo>
                <a:lnTo>
                  <a:pt x="75" y="439"/>
                </a:lnTo>
                <a:lnTo>
                  <a:pt x="75" y="439"/>
                </a:lnTo>
                <a:lnTo>
                  <a:pt x="75" y="439"/>
                </a:lnTo>
                <a:lnTo>
                  <a:pt x="75" y="439"/>
                </a:lnTo>
                <a:lnTo>
                  <a:pt x="75" y="440"/>
                </a:lnTo>
                <a:lnTo>
                  <a:pt x="75" y="440"/>
                </a:lnTo>
                <a:lnTo>
                  <a:pt x="75" y="440"/>
                </a:lnTo>
                <a:lnTo>
                  <a:pt x="75" y="440"/>
                </a:lnTo>
                <a:lnTo>
                  <a:pt x="75" y="440"/>
                </a:lnTo>
                <a:lnTo>
                  <a:pt x="75" y="441"/>
                </a:lnTo>
                <a:lnTo>
                  <a:pt x="76" y="441"/>
                </a:lnTo>
                <a:lnTo>
                  <a:pt x="76" y="441"/>
                </a:lnTo>
                <a:lnTo>
                  <a:pt x="76" y="441"/>
                </a:lnTo>
                <a:lnTo>
                  <a:pt x="76" y="441"/>
                </a:lnTo>
                <a:lnTo>
                  <a:pt x="76" y="442"/>
                </a:lnTo>
                <a:lnTo>
                  <a:pt x="76" y="442"/>
                </a:lnTo>
                <a:lnTo>
                  <a:pt x="76" y="442"/>
                </a:lnTo>
                <a:lnTo>
                  <a:pt x="76" y="442"/>
                </a:lnTo>
                <a:lnTo>
                  <a:pt x="76" y="442"/>
                </a:lnTo>
                <a:lnTo>
                  <a:pt x="76" y="444"/>
                </a:lnTo>
                <a:lnTo>
                  <a:pt x="76" y="444"/>
                </a:lnTo>
                <a:lnTo>
                  <a:pt x="76" y="444"/>
                </a:lnTo>
                <a:lnTo>
                  <a:pt x="76" y="444"/>
                </a:lnTo>
                <a:lnTo>
                  <a:pt x="76" y="445"/>
                </a:lnTo>
                <a:lnTo>
                  <a:pt x="76" y="445"/>
                </a:lnTo>
                <a:lnTo>
                  <a:pt x="76" y="445"/>
                </a:lnTo>
                <a:lnTo>
                  <a:pt x="76" y="445"/>
                </a:lnTo>
                <a:lnTo>
                  <a:pt x="76" y="445"/>
                </a:lnTo>
                <a:lnTo>
                  <a:pt x="76" y="446"/>
                </a:lnTo>
                <a:lnTo>
                  <a:pt x="76" y="446"/>
                </a:lnTo>
                <a:lnTo>
                  <a:pt x="76" y="446"/>
                </a:lnTo>
                <a:lnTo>
                  <a:pt x="76" y="446"/>
                </a:lnTo>
                <a:lnTo>
                  <a:pt x="76" y="446"/>
                </a:lnTo>
                <a:lnTo>
                  <a:pt x="76" y="447"/>
                </a:lnTo>
                <a:lnTo>
                  <a:pt x="76" y="447"/>
                </a:lnTo>
                <a:lnTo>
                  <a:pt x="76" y="447"/>
                </a:lnTo>
                <a:lnTo>
                  <a:pt x="76" y="447"/>
                </a:lnTo>
                <a:lnTo>
                  <a:pt x="76" y="447"/>
                </a:lnTo>
                <a:lnTo>
                  <a:pt x="76" y="448"/>
                </a:lnTo>
                <a:lnTo>
                  <a:pt x="76" y="448"/>
                </a:lnTo>
                <a:lnTo>
                  <a:pt x="76" y="448"/>
                </a:lnTo>
                <a:lnTo>
                  <a:pt x="76" y="448"/>
                </a:lnTo>
                <a:lnTo>
                  <a:pt x="76" y="449"/>
                </a:lnTo>
                <a:lnTo>
                  <a:pt x="76" y="449"/>
                </a:lnTo>
                <a:lnTo>
                  <a:pt x="76" y="449"/>
                </a:lnTo>
                <a:lnTo>
                  <a:pt x="76" y="449"/>
                </a:lnTo>
                <a:lnTo>
                  <a:pt x="76" y="449"/>
                </a:lnTo>
                <a:lnTo>
                  <a:pt x="76" y="450"/>
                </a:lnTo>
                <a:lnTo>
                  <a:pt x="76" y="450"/>
                </a:lnTo>
                <a:lnTo>
                  <a:pt x="76" y="450"/>
                </a:lnTo>
                <a:lnTo>
                  <a:pt x="76" y="450"/>
                </a:lnTo>
                <a:lnTo>
                  <a:pt x="76" y="450"/>
                </a:lnTo>
                <a:lnTo>
                  <a:pt x="76" y="452"/>
                </a:lnTo>
                <a:lnTo>
                  <a:pt x="76" y="452"/>
                </a:lnTo>
                <a:lnTo>
                  <a:pt x="76" y="452"/>
                </a:lnTo>
                <a:lnTo>
                  <a:pt x="76" y="452"/>
                </a:lnTo>
                <a:lnTo>
                  <a:pt x="76" y="453"/>
                </a:lnTo>
                <a:lnTo>
                  <a:pt x="76" y="453"/>
                </a:lnTo>
                <a:lnTo>
                  <a:pt x="76" y="453"/>
                </a:lnTo>
                <a:lnTo>
                  <a:pt x="76" y="453"/>
                </a:lnTo>
                <a:lnTo>
                  <a:pt x="76" y="453"/>
                </a:lnTo>
                <a:lnTo>
                  <a:pt x="76" y="454"/>
                </a:lnTo>
                <a:lnTo>
                  <a:pt x="76" y="454"/>
                </a:lnTo>
                <a:lnTo>
                  <a:pt x="76" y="454"/>
                </a:lnTo>
                <a:lnTo>
                  <a:pt x="76" y="454"/>
                </a:lnTo>
                <a:lnTo>
                  <a:pt x="76" y="454"/>
                </a:lnTo>
                <a:lnTo>
                  <a:pt x="76" y="455"/>
                </a:lnTo>
                <a:lnTo>
                  <a:pt x="76" y="455"/>
                </a:lnTo>
                <a:lnTo>
                  <a:pt x="76" y="455"/>
                </a:lnTo>
                <a:lnTo>
                  <a:pt x="75" y="455"/>
                </a:lnTo>
                <a:lnTo>
                  <a:pt x="75" y="455"/>
                </a:lnTo>
                <a:lnTo>
                  <a:pt x="75" y="456"/>
                </a:lnTo>
                <a:lnTo>
                  <a:pt x="75" y="456"/>
                </a:lnTo>
                <a:lnTo>
                  <a:pt x="75" y="456"/>
                </a:lnTo>
                <a:lnTo>
                  <a:pt x="75" y="456"/>
                </a:lnTo>
                <a:lnTo>
                  <a:pt x="75" y="456"/>
                </a:lnTo>
                <a:lnTo>
                  <a:pt x="75" y="457"/>
                </a:lnTo>
                <a:lnTo>
                  <a:pt x="75" y="457"/>
                </a:lnTo>
                <a:lnTo>
                  <a:pt x="75" y="457"/>
                </a:lnTo>
                <a:lnTo>
                  <a:pt x="75" y="457"/>
                </a:lnTo>
                <a:lnTo>
                  <a:pt x="75" y="457"/>
                </a:lnTo>
                <a:lnTo>
                  <a:pt x="75" y="458"/>
                </a:lnTo>
                <a:lnTo>
                  <a:pt x="75" y="458"/>
                </a:lnTo>
                <a:lnTo>
                  <a:pt x="75" y="458"/>
                </a:lnTo>
                <a:lnTo>
                  <a:pt x="75" y="458"/>
                </a:lnTo>
                <a:lnTo>
                  <a:pt x="75" y="458"/>
                </a:lnTo>
                <a:lnTo>
                  <a:pt x="75" y="459"/>
                </a:lnTo>
                <a:lnTo>
                  <a:pt x="75" y="459"/>
                </a:lnTo>
                <a:lnTo>
                  <a:pt x="75" y="459"/>
                </a:lnTo>
                <a:lnTo>
                  <a:pt x="74" y="459"/>
                </a:lnTo>
                <a:lnTo>
                  <a:pt x="74" y="459"/>
                </a:lnTo>
                <a:lnTo>
                  <a:pt x="74" y="461"/>
                </a:lnTo>
                <a:lnTo>
                  <a:pt x="74" y="461"/>
                </a:lnTo>
                <a:lnTo>
                  <a:pt x="74" y="461"/>
                </a:lnTo>
                <a:lnTo>
                  <a:pt x="74" y="461"/>
                </a:lnTo>
                <a:lnTo>
                  <a:pt x="74" y="461"/>
                </a:lnTo>
                <a:lnTo>
                  <a:pt x="74" y="462"/>
                </a:lnTo>
                <a:lnTo>
                  <a:pt x="74" y="462"/>
                </a:lnTo>
                <a:lnTo>
                  <a:pt x="74" y="462"/>
                </a:lnTo>
                <a:lnTo>
                  <a:pt x="74" y="462"/>
                </a:lnTo>
                <a:lnTo>
                  <a:pt x="74" y="462"/>
                </a:lnTo>
                <a:lnTo>
                  <a:pt x="74" y="463"/>
                </a:lnTo>
                <a:lnTo>
                  <a:pt x="74" y="463"/>
                </a:lnTo>
                <a:lnTo>
                  <a:pt x="73" y="463"/>
                </a:lnTo>
                <a:lnTo>
                  <a:pt x="73" y="463"/>
                </a:lnTo>
                <a:lnTo>
                  <a:pt x="73" y="463"/>
                </a:lnTo>
                <a:lnTo>
                  <a:pt x="73" y="463"/>
                </a:lnTo>
                <a:lnTo>
                  <a:pt x="73" y="464"/>
                </a:lnTo>
                <a:lnTo>
                  <a:pt x="73" y="464"/>
                </a:lnTo>
                <a:lnTo>
                  <a:pt x="73" y="464"/>
                </a:lnTo>
                <a:lnTo>
                  <a:pt x="73" y="464"/>
                </a:lnTo>
                <a:lnTo>
                  <a:pt x="73" y="464"/>
                </a:lnTo>
                <a:lnTo>
                  <a:pt x="73" y="465"/>
                </a:lnTo>
                <a:lnTo>
                  <a:pt x="73" y="465"/>
                </a:lnTo>
                <a:lnTo>
                  <a:pt x="73" y="465"/>
                </a:lnTo>
                <a:lnTo>
                  <a:pt x="71" y="465"/>
                </a:lnTo>
                <a:lnTo>
                  <a:pt x="71" y="465"/>
                </a:lnTo>
                <a:lnTo>
                  <a:pt x="71" y="465"/>
                </a:lnTo>
                <a:lnTo>
                  <a:pt x="71" y="466"/>
                </a:lnTo>
                <a:lnTo>
                  <a:pt x="71" y="466"/>
                </a:lnTo>
                <a:lnTo>
                  <a:pt x="71" y="466"/>
                </a:lnTo>
                <a:lnTo>
                  <a:pt x="71" y="466"/>
                </a:lnTo>
                <a:lnTo>
                  <a:pt x="71" y="466"/>
                </a:lnTo>
                <a:lnTo>
                  <a:pt x="71" y="467"/>
                </a:lnTo>
                <a:lnTo>
                  <a:pt x="71" y="467"/>
                </a:lnTo>
                <a:lnTo>
                  <a:pt x="70" y="467"/>
                </a:lnTo>
                <a:lnTo>
                  <a:pt x="70" y="467"/>
                </a:lnTo>
                <a:lnTo>
                  <a:pt x="70" y="467"/>
                </a:lnTo>
                <a:lnTo>
                  <a:pt x="70" y="467"/>
                </a:lnTo>
                <a:lnTo>
                  <a:pt x="70" y="468"/>
                </a:lnTo>
                <a:lnTo>
                  <a:pt x="70" y="468"/>
                </a:lnTo>
                <a:lnTo>
                  <a:pt x="70" y="468"/>
                </a:lnTo>
                <a:lnTo>
                  <a:pt x="70" y="468"/>
                </a:lnTo>
                <a:lnTo>
                  <a:pt x="70" y="468"/>
                </a:lnTo>
                <a:lnTo>
                  <a:pt x="69" y="468"/>
                </a:lnTo>
                <a:lnTo>
                  <a:pt x="69" y="470"/>
                </a:lnTo>
                <a:lnTo>
                  <a:pt x="69" y="470"/>
                </a:lnTo>
                <a:lnTo>
                  <a:pt x="69" y="470"/>
                </a:lnTo>
                <a:lnTo>
                  <a:pt x="69" y="470"/>
                </a:lnTo>
                <a:lnTo>
                  <a:pt x="69" y="470"/>
                </a:lnTo>
                <a:lnTo>
                  <a:pt x="69" y="470"/>
                </a:lnTo>
                <a:lnTo>
                  <a:pt x="69" y="471"/>
                </a:lnTo>
                <a:lnTo>
                  <a:pt x="69" y="471"/>
                </a:lnTo>
                <a:lnTo>
                  <a:pt x="68" y="471"/>
                </a:lnTo>
                <a:lnTo>
                  <a:pt x="68" y="471"/>
                </a:lnTo>
                <a:lnTo>
                  <a:pt x="68" y="471"/>
                </a:lnTo>
                <a:lnTo>
                  <a:pt x="68" y="471"/>
                </a:lnTo>
                <a:lnTo>
                  <a:pt x="68" y="472"/>
                </a:lnTo>
                <a:lnTo>
                  <a:pt x="68" y="472"/>
                </a:lnTo>
                <a:lnTo>
                  <a:pt x="68" y="472"/>
                </a:lnTo>
                <a:lnTo>
                  <a:pt x="68" y="472"/>
                </a:lnTo>
                <a:lnTo>
                  <a:pt x="67" y="472"/>
                </a:lnTo>
                <a:lnTo>
                  <a:pt x="67" y="472"/>
                </a:lnTo>
                <a:lnTo>
                  <a:pt x="67" y="472"/>
                </a:lnTo>
                <a:lnTo>
                  <a:pt x="67" y="473"/>
                </a:lnTo>
                <a:lnTo>
                  <a:pt x="67" y="473"/>
                </a:lnTo>
                <a:lnTo>
                  <a:pt x="67" y="473"/>
                </a:lnTo>
                <a:lnTo>
                  <a:pt x="67" y="473"/>
                </a:lnTo>
                <a:lnTo>
                  <a:pt x="67" y="473"/>
                </a:lnTo>
                <a:lnTo>
                  <a:pt x="66" y="473"/>
                </a:lnTo>
                <a:lnTo>
                  <a:pt x="66" y="473"/>
                </a:lnTo>
                <a:lnTo>
                  <a:pt x="66" y="474"/>
                </a:lnTo>
                <a:lnTo>
                  <a:pt x="66" y="474"/>
                </a:lnTo>
                <a:lnTo>
                  <a:pt x="66" y="474"/>
                </a:lnTo>
                <a:lnTo>
                  <a:pt x="66" y="474"/>
                </a:lnTo>
                <a:lnTo>
                  <a:pt x="66" y="474"/>
                </a:lnTo>
                <a:lnTo>
                  <a:pt x="65" y="474"/>
                </a:lnTo>
                <a:lnTo>
                  <a:pt x="65" y="475"/>
                </a:lnTo>
                <a:lnTo>
                  <a:pt x="65" y="475"/>
                </a:lnTo>
                <a:lnTo>
                  <a:pt x="65" y="475"/>
                </a:lnTo>
                <a:lnTo>
                  <a:pt x="65" y="475"/>
                </a:lnTo>
                <a:lnTo>
                  <a:pt x="65" y="475"/>
                </a:lnTo>
                <a:lnTo>
                  <a:pt x="65" y="475"/>
                </a:lnTo>
                <a:lnTo>
                  <a:pt x="64" y="475"/>
                </a:lnTo>
                <a:lnTo>
                  <a:pt x="64" y="475"/>
                </a:lnTo>
                <a:lnTo>
                  <a:pt x="64" y="476"/>
                </a:lnTo>
                <a:lnTo>
                  <a:pt x="64" y="476"/>
                </a:lnTo>
                <a:lnTo>
                  <a:pt x="64" y="476"/>
                </a:lnTo>
                <a:lnTo>
                  <a:pt x="64" y="476"/>
                </a:lnTo>
                <a:lnTo>
                  <a:pt x="64" y="476"/>
                </a:lnTo>
                <a:lnTo>
                  <a:pt x="62" y="476"/>
                </a:lnTo>
                <a:lnTo>
                  <a:pt x="62" y="476"/>
                </a:lnTo>
                <a:lnTo>
                  <a:pt x="62" y="477"/>
                </a:lnTo>
                <a:lnTo>
                  <a:pt x="62" y="477"/>
                </a:lnTo>
                <a:lnTo>
                  <a:pt x="62" y="477"/>
                </a:lnTo>
                <a:lnTo>
                  <a:pt x="62" y="477"/>
                </a:lnTo>
                <a:lnTo>
                  <a:pt x="61" y="477"/>
                </a:lnTo>
                <a:lnTo>
                  <a:pt x="61" y="477"/>
                </a:lnTo>
                <a:lnTo>
                  <a:pt x="61" y="477"/>
                </a:lnTo>
                <a:lnTo>
                  <a:pt x="61" y="477"/>
                </a:lnTo>
                <a:lnTo>
                  <a:pt x="61" y="479"/>
                </a:lnTo>
                <a:lnTo>
                  <a:pt x="61" y="479"/>
                </a:lnTo>
                <a:lnTo>
                  <a:pt x="61" y="479"/>
                </a:lnTo>
                <a:lnTo>
                  <a:pt x="60" y="479"/>
                </a:lnTo>
                <a:lnTo>
                  <a:pt x="60" y="479"/>
                </a:lnTo>
                <a:lnTo>
                  <a:pt x="60" y="479"/>
                </a:lnTo>
                <a:lnTo>
                  <a:pt x="60" y="479"/>
                </a:lnTo>
                <a:lnTo>
                  <a:pt x="60" y="479"/>
                </a:lnTo>
                <a:lnTo>
                  <a:pt x="60" y="479"/>
                </a:lnTo>
                <a:lnTo>
                  <a:pt x="59" y="480"/>
                </a:lnTo>
                <a:lnTo>
                  <a:pt x="59" y="480"/>
                </a:lnTo>
                <a:lnTo>
                  <a:pt x="59" y="480"/>
                </a:lnTo>
                <a:lnTo>
                  <a:pt x="59" y="480"/>
                </a:lnTo>
                <a:lnTo>
                  <a:pt x="59" y="480"/>
                </a:lnTo>
                <a:lnTo>
                  <a:pt x="59" y="480"/>
                </a:lnTo>
                <a:lnTo>
                  <a:pt x="58" y="480"/>
                </a:lnTo>
                <a:lnTo>
                  <a:pt x="58" y="480"/>
                </a:lnTo>
                <a:lnTo>
                  <a:pt x="58" y="480"/>
                </a:lnTo>
                <a:lnTo>
                  <a:pt x="58" y="481"/>
                </a:lnTo>
                <a:lnTo>
                  <a:pt x="58" y="481"/>
                </a:lnTo>
                <a:lnTo>
                  <a:pt x="57" y="481"/>
                </a:lnTo>
                <a:lnTo>
                  <a:pt x="57" y="481"/>
                </a:lnTo>
                <a:lnTo>
                  <a:pt x="57" y="481"/>
                </a:lnTo>
                <a:lnTo>
                  <a:pt x="57" y="481"/>
                </a:lnTo>
                <a:lnTo>
                  <a:pt x="57" y="481"/>
                </a:lnTo>
                <a:lnTo>
                  <a:pt x="57" y="481"/>
                </a:lnTo>
                <a:lnTo>
                  <a:pt x="56" y="481"/>
                </a:lnTo>
                <a:lnTo>
                  <a:pt x="56" y="481"/>
                </a:lnTo>
                <a:lnTo>
                  <a:pt x="56" y="482"/>
                </a:lnTo>
                <a:lnTo>
                  <a:pt x="56" y="482"/>
                </a:lnTo>
                <a:lnTo>
                  <a:pt x="56" y="482"/>
                </a:lnTo>
                <a:lnTo>
                  <a:pt x="56" y="482"/>
                </a:lnTo>
                <a:lnTo>
                  <a:pt x="55" y="482"/>
                </a:lnTo>
                <a:lnTo>
                  <a:pt x="55" y="482"/>
                </a:lnTo>
                <a:lnTo>
                  <a:pt x="55" y="482"/>
                </a:lnTo>
                <a:lnTo>
                  <a:pt x="55" y="482"/>
                </a:lnTo>
                <a:lnTo>
                  <a:pt x="55" y="482"/>
                </a:lnTo>
                <a:lnTo>
                  <a:pt x="53" y="482"/>
                </a:lnTo>
                <a:lnTo>
                  <a:pt x="53" y="482"/>
                </a:lnTo>
                <a:lnTo>
                  <a:pt x="53" y="483"/>
                </a:lnTo>
                <a:lnTo>
                  <a:pt x="53" y="483"/>
                </a:lnTo>
                <a:lnTo>
                  <a:pt x="53" y="483"/>
                </a:lnTo>
                <a:lnTo>
                  <a:pt x="52" y="483"/>
                </a:lnTo>
                <a:lnTo>
                  <a:pt x="52" y="483"/>
                </a:lnTo>
                <a:lnTo>
                  <a:pt x="52" y="483"/>
                </a:lnTo>
                <a:lnTo>
                  <a:pt x="52" y="483"/>
                </a:lnTo>
                <a:lnTo>
                  <a:pt x="52" y="483"/>
                </a:lnTo>
                <a:lnTo>
                  <a:pt x="52" y="483"/>
                </a:lnTo>
                <a:lnTo>
                  <a:pt x="51" y="483"/>
                </a:lnTo>
                <a:lnTo>
                  <a:pt x="51" y="483"/>
                </a:lnTo>
                <a:lnTo>
                  <a:pt x="51" y="483"/>
                </a:lnTo>
                <a:lnTo>
                  <a:pt x="51" y="483"/>
                </a:lnTo>
                <a:lnTo>
                  <a:pt x="51" y="483"/>
                </a:lnTo>
                <a:lnTo>
                  <a:pt x="50" y="484"/>
                </a:lnTo>
                <a:lnTo>
                  <a:pt x="50" y="484"/>
                </a:lnTo>
                <a:lnTo>
                  <a:pt x="50" y="484"/>
                </a:lnTo>
                <a:lnTo>
                  <a:pt x="50" y="484"/>
                </a:lnTo>
                <a:lnTo>
                  <a:pt x="50" y="484"/>
                </a:lnTo>
                <a:lnTo>
                  <a:pt x="49" y="484"/>
                </a:lnTo>
                <a:lnTo>
                  <a:pt x="49" y="484"/>
                </a:lnTo>
                <a:lnTo>
                  <a:pt x="49" y="484"/>
                </a:lnTo>
                <a:lnTo>
                  <a:pt x="49" y="484"/>
                </a:lnTo>
                <a:lnTo>
                  <a:pt x="49" y="484"/>
                </a:lnTo>
                <a:lnTo>
                  <a:pt x="48" y="484"/>
                </a:lnTo>
                <a:lnTo>
                  <a:pt x="48" y="484"/>
                </a:lnTo>
                <a:lnTo>
                  <a:pt x="48" y="484"/>
                </a:lnTo>
                <a:lnTo>
                  <a:pt x="48" y="484"/>
                </a:lnTo>
                <a:lnTo>
                  <a:pt x="48" y="484"/>
                </a:lnTo>
                <a:lnTo>
                  <a:pt x="47" y="484"/>
                </a:lnTo>
                <a:lnTo>
                  <a:pt x="47" y="484"/>
                </a:lnTo>
                <a:lnTo>
                  <a:pt x="47" y="485"/>
                </a:lnTo>
                <a:lnTo>
                  <a:pt x="47" y="485"/>
                </a:lnTo>
                <a:lnTo>
                  <a:pt x="47" y="485"/>
                </a:lnTo>
                <a:lnTo>
                  <a:pt x="46" y="485"/>
                </a:lnTo>
                <a:lnTo>
                  <a:pt x="46" y="485"/>
                </a:lnTo>
                <a:lnTo>
                  <a:pt x="46" y="485"/>
                </a:lnTo>
                <a:lnTo>
                  <a:pt x="46" y="485"/>
                </a:lnTo>
                <a:lnTo>
                  <a:pt x="46" y="485"/>
                </a:lnTo>
                <a:lnTo>
                  <a:pt x="44" y="485"/>
                </a:lnTo>
                <a:lnTo>
                  <a:pt x="44" y="485"/>
                </a:lnTo>
                <a:lnTo>
                  <a:pt x="44" y="485"/>
                </a:lnTo>
                <a:lnTo>
                  <a:pt x="44" y="485"/>
                </a:lnTo>
                <a:lnTo>
                  <a:pt x="44" y="485"/>
                </a:lnTo>
                <a:lnTo>
                  <a:pt x="43" y="485"/>
                </a:lnTo>
                <a:lnTo>
                  <a:pt x="43" y="485"/>
                </a:lnTo>
                <a:lnTo>
                  <a:pt x="43" y="485"/>
                </a:lnTo>
                <a:lnTo>
                  <a:pt x="43" y="485"/>
                </a:lnTo>
                <a:lnTo>
                  <a:pt x="43" y="485"/>
                </a:lnTo>
                <a:lnTo>
                  <a:pt x="42" y="485"/>
                </a:lnTo>
                <a:lnTo>
                  <a:pt x="42" y="485"/>
                </a:lnTo>
                <a:lnTo>
                  <a:pt x="42" y="485"/>
                </a:lnTo>
                <a:lnTo>
                  <a:pt x="42" y="485"/>
                </a:lnTo>
                <a:lnTo>
                  <a:pt x="41" y="485"/>
                </a:lnTo>
                <a:lnTo>
                  <a:pt x="41" y="485"/>
                </a:lnTo>
                <a:lnTo>
                  <a:pt x="41" y="485"/>
                </a:lnTo>
                <a:lnTo>
                  <a:pt x="41" y="485"/>
                </a:lnTo>
                <a:lnTo>
                  <a:pt x="41" y="485"/>
                </a:lnTo>
                <a:lnTo>
                  <a:pt x="40" y="485"/>
                </a:lnTo>
                <a:lnTo>
                  <a:pt x="40" y="485"/>
                </a:lnTo>
                <a:lnTo>
                  <a:pt x="40" y="485"/>
                </a:lnTo>
                <a:lnTo>
                  <a:pt x="40" y="485"/>
                </a:lnTo>
                <a:lnTo>
                  <a:pt x="40" y="485"/>
                </a:lnTo>
                <a:lnTo>
                  <a:pt x="39" y="485"/>
                </a:lnTo>
                <a:lnTo>
                  <a:pt x="39" y="485"/>
                </a:lnTo>
                <a:lnTo>
                  <a:pt x="39" y="485"/>
                </a:lnTo>
                <a:lnTo>
                  <a:pt x="39" y="485"/>
                </a:lnTo>
                <a:lnTo>
                  <a:pt x="38" y="485"/>
                </a:lnTo>
                <a:lnTo>
                  <a:pt x="38" y="485"/>
                </a:lnTo>
                <a:lnTo>
                  <a:pt x="38" y="485"/>
                </a:lnTo>
                <a:lnTo>
                  <a:pt x="38" y="485"/>
                </a:lnTo>
                <a:lnTo>
                  <a:pt x="38" y="485"/>
                </a:lnTo>
                <a:lnTo>
                  <a:pt x="36" y="485"/>
                </a:lnTo>
                <a:lnTo>
                  <a:pt x="36" y="485"/>
                </a:lnTo>
                <a:lnTo>
                  <a:pt x="36" y="485"/>
                </a:lnTo>
                <a:lnTo>
                  <a:pt x="36" y="485"/>
                </a:lnTo>
                <a:lnTo>
                  <a:pt x="36" y="485"/>
                </a:lnTo>
                <a:lnTo>
                  <a:pt x="35" y="485"/>
                </a:lnTo>
                <a:lnTo>
                  <a:pt x="35" y="485"/>
                </a:lnTo>
                <a:lnTo>
                  <a:pt x="35" y="485"/>
                </a:lnTo>
                <a:lnTo>
                  <a:pt x="35" y="485"/>
                </a:lnTo>
                <a:lnTo>
                  <a:pt x="34" y="485"/>
                </a:lnTo>
                <a:lnTo>
                  <a:pt x="34" y="485"/>
                </a:lnTo>
                <a:lnTo>
                  <a:pt x="34" y="485"/>
                </a:lnTo>
                <a:lnTo>
                  <a:pt x="34" y="485"/>
                </a:lnTo>
                <a:lnTo>
                  <a:pt x="34" y="485"/>
                </a:lnTo>
                <a:lnTo>
                  <a:pt x="33" y="485"/>
                </a:lnTo>
                <a:lnTo>
                  <a:pt x="33" y="485"/>
                </a:lnTo>
                <a:lnTo>
                  <a:pt x="33" y="485"/>
                </a:lnTo>
                <a:lnTo>
                  <a:pt x="33" y="485"/>
                </a:lnTo>
                <a:lnTo>
                  <a:pt x="33" y="485"/>
                </a:lnTo>
                <a:lnTo>
                  <a:pt x="32" y="485"/>
                </a:lnTo>
                <a:lnTo>
                  <a:pt x="32" y="485"/>
                </a:lnTo>
                <a:lnTo>
                  <a:pt x="32" y="485"/>
                </a:lnTo>
                <a:lnTo>
                  <a:pt x="32" y="485"/>
                </a:lnTo>
                <a:lnTo>
                  <a:pt x="32" y="485"/>
                </a:lnTo>
                <a:lnTo>
                  <a:pt x="31" y="485"/>
                </a:lnTo>
                <a:lnTo>
                  <a:pt x="31" y="485"/>
                </a:lnTo>
                <a:lnTo>
                  <a:pt x="31" y="485"/>
                </a:lnTo>
                <a:lnTo>
                  <a:pt x="31" y="485"/>
                </a:lnTo>
                <a:lnTo>
                  <a:pt x="31" y="485"/>
                </a:lnTo>
                <a:lnTo>
                  <a:pt x="30" y="485"/>
                </a:lnTo>
                <a:lnTo>
                  <a:pt x="30" y="484"/>
                </a:lnTo>
                <a:lnTo>
                  <a:pt x="30" y="484"/>
                </a:lnTo>
                <a:lnTo>
                  <a:pt x="30" y="484"/>
                </a:lnTo>
                <a:lnTo>
                  <a:pt x="30" y="484"/>
                </a:lnTo>
                <a:lnTo>
                  <a:pt x="29" y="484"/>
                </a:lnTo>
                <a:lnTo>
                  <a:pt x="29" y="484"/>
                </a:lnTo>
                <a:lnTo>
                  <a:pt x="29" y="484"/>
                </a:lnTo>
                <a:lnTo>
                  <a:pt x="29" y="484"/>
                </a:lnTo>
                <a:lnTo>
                  <a:pt x="29" y="484"/>
                </a:lnTo>
                <a:lnTo>
                  <a:pt x="27" y="484"/>
                </a:lnTo>
                <a:lnTo>
                  <a:pt x="27" y="484"/>
                </a:lnTo>
                <a:lnTo>
                  <a:pt x="27" y="484"/>
                </a:lnTo>
                <a:lnTo>
                  <a:pt x="27" y="484"/>
                </a:lnTo>
                <a:lnTo>
                  <a:pt x="27" y="484"/>
                </a:lnTo>
                <a:lnTo>
                  <a:pt x="26" y="484"/>
                </a:lnTo>
                <a:lnTo>
                  <a:pt x="26" y="484"/>
                </a:lnTo>
                <a:lnTo>
                  <a:pt x="26" y="484"/>
                </a:lnTo>
                <a:lnTo>
                  <a:pt x="26" y="483"/>
                </a:lnTo>
                <a:lnTo>
                  <a:pt x="26" y="483"/>
                </a:lnTo>
                <a:lnTo>
                  <a:pt x="25" y="483"/>
                </a:lnTo>
                <a:lnTo>
                  <a:pt x="25" y="483"/>
                </a:lnTo>
                <a:lnTo>
                  <a:pt x="25" y="483"/>
                </a:lnTo>
                <a:lnTo>
                  <a:pt x="25" y="483"/>
                </a:lnTo>
                <a:lnTo>
                  <a:pt x="25" y="483"/>
                </a:lnTo>
                <a:lnTo>
                  <a:pt x="24" y="483"/>
                </a:lnTo>
                <a:lnTo>
                  <a:pt x="24" y="483"/>
                </a:lnTo>
                <a:lnTo>
                  <a:pt x="24" y="483"/>
                </a:lnTo>
                <a:lnTo>
                  <a:pt x="24" y="483"/>
                </a:lnTo>
                <a:lnTo>
                  <a:pt x="24" y="483"/>
                </a:lnTo>
                <a:lnTo>
                  <a:pt x="24" y="483"/>
                </a:lnTo>
                <a:lnTo>
                  <a:pt x="23" y="483"/>
                </a:lnTo>
                <a:lnTo>
                  <a:pt x="23" y="482"/>
                </a:lnTo>
                <a:lnTo>
                  <a:pt x="23" y="482"/>
                </a:lnTo>
                <a:lnTo>
                  <a:pt x="23" y="482"/>
                </a:lnTo>
                <a:lnTo>
                  <a:pt x="23" y="482"/>
                </a:lnTo>
                <a:lnTo>
                  <a:pt x="22" y="482"/>
                </a:lnTo>
                <a:lnTo>
                  <a:pt x="22" y="482"/>
                </a:lnTo>
                <a:lnTo>
                  <a:pt x="22" y="482"/>
                </a:lnTo>
                <a:lnTo>
                  <a:pt x="22" y="482"/>
                </a:lnTo>
                <a:lnTo>
                  <a:pt x="22" y="482"/>
                </a:lnTo>
                <a:lnTo>
                  <a:pt x="21" y="482"/>
                </a:lnTo>
                <a:lnTo>
                  <a:pt x="21" y="482"/>
                </a:lnTo>
                <a:lnTo>
                  <a:pt x="21" y="481"/>
                </a:lnTo>
                <a:lnTo>
                  <a:pt x="21" y="481"/>
                </a:lnTo>
                <a:lnTo>
                  <a:pt x="21" y="481"/>
                </a:lnTo>
                <a:lnTo>
                  <a:pt x="21" y="481"/>
                </a:lnTo>
                <a:lnTo>
                  <a:pt x="20" y="481"/>
                </a:lnTo>
                <a:lnTo>
                  <a:pt x="20" y="481"/>
                </a:lnTo>
                <a:lnTo>
                  <a:pt x="20" y="481"/>
                </a:lnTo>
                <a:lnTo>
                  <a:pt x="20" y="481"/>
                </a:lnTo>
                <a:lnTo>
                  <a:pt x="20" y="481"/>
                </a:lnTo>
                <a:lnTo>
                  <a:pt x="20" y="481"/>
                </a:lnTo>
                <a:lnTo>
                  <a:pt x="18" y="480"/>
                </a:lnTo>
                <a:lnTo>
                  <a:pt x="18" y="480"/>
                </a:lnTo>
                <a:lnTo>
                  <a:pt x="18" y="480"/>
                </a:lnTo>
                <a:lnTo>
                  <a:pt x="18" y="480"/>
                </a:lnTo>
                <a:lnTo>
                  <a:pt x="18" y="480"/>
                </a:lnTo>
                <a:lnTo>
                  <a:pt x="18" y="480"/>
                </a:lnTo>
                <a:lnTo>
                  <a:pt x="17" y="480"/>
                </a:lnTo>
                <a:lnTo>
                  <a:pt x="17" y="480"/>
                </a:lnTo>
                <a:lnTo>
                  <a:pt x="17" y="480"/>
                </a:lnTo>
                <a:lnTo>
                  <a:pt x="17" y="479"/>
                </a:lnTo>
                <a:lnTo>
                  <a:pt x="17" y="479"/>
                </a:lnTo>
                <a:lnTo>
                  <a:pt x="17" y="479"/>
                </a:lnTo>
                <a:lnTo>
                  <a:pt x="16" y="479"/>
                </a:lnTo>
                <a:lnTo>
                  <a:pt x="16" y="479"/>
                </a:lnTo>
                <a:lnTo>
                  <a:pt x="16" y="479"/>
                </a:lnTo>
                <a:lnTo>
                  <a:pt x="16" y="479"/>
                </a:lnTo>
                <a:lnTo>
                  <a:pt x="16" y="479"/>
                </a:lnTo>
                <a:lnTo>
                  <a:pt x="16" y="479"/>
                </a:lnTo>
                <a:lnTo>
                  <a:pt x="15" y="477"/>
                </a:lnTo>
                <a:lnTo>
                  <a:pt x="15" y="477"/>
                </a:lnTo>
                <a:lnTo>
                  <a:pt x="15" y="477"/>
                </a:lnTo>
                <a:lnTo>
                  <a:pt x="15" y="477"/>
                </a:lnTo>
                <a:lnTo>
                  <a:pt x="15" y="477"/>
                </a:lnTo>
                <a:lnTo>
                  <a:pt x="15" y="477"/>
                </a:lnTo>
                <a:lnTo>
                  <a:pt x="14" y="477"/>
                </a:lnTo>
                <a:lnTo>
                  <a:pt x="14" y="477"/>
                </a:lnTo>
                <a:lnTo>
                  <a:pt x="14" y="476"/>
                </a:lnTo>
                <a:lnTo>
                  <a:pt x="14" y="476"/>
                </a:lnTo>
                <a:lnTo>
                  <a:pt x="14" y="476"/>
                </a:lnTo>
                <a:lnTo>
                  <a:pt x="14" y="476"/>
                </a:lnTo>
                <a:lnTo>
                  <a:pt x="14" y="476"/>
                </a:lnTo>
                <a:lnTo>
                  <a:pt x="13" y="476"/>
                </a:lnTo>
                <a:lnTo>
                  <a:pt x="13" y="476"/>
                </a:lnTo>
                <a:lnTo>
                  <a:pt x="13" y="475"/>
                </a:lnTo>
                <a:lnTo>
                  <a:pt x="13" y="475"/>
                </a:lnTo>
                <a:lnTo>
                  <a:pt x="13" y="475"/>
                </a:lnTo>
                <a:lnTo>
                  <a:pt x="13" y="475"/>
                </a:lnTo>
                <a:lnTo>
                  <a:pt x="13" y="475"/>
                </a:lnTo>
                <a:lnTo>
                  <a:pt x="12" y="475"/>
                </a:lnTo>
                <a:lnTo>
                  <a:pt x="12" y="475"/>
                </a:lnTo>
                <a:lnTo>
                  <a:pt x="12" y="475"/>
                </a:lnTo>
                <a:lnTo>
                  <a:pt x="12" y="474"/>
                </a:lnTo>
                <a:lnTo>
                  <a:pt x="12" y="474"/>
                </a:lnTo>
                <a:lnTo>
                  <a:pt x="12" y="474"/>
                </a:lnTo>
                <a:lnTo>
                  <a:pt x="12" y="474"/>
                </a:lnTo>
                <a:lnTo>
                  <a:pt x="11" y="474"/>
                </a:lnTo>
                <a:lnTo>
                  <a:pt x="11" y="474"/>
                </a:lnTo>
                <a:lnTo>
                  <a:pt x="11" y="473"/>
                </a:lnTo>
                <a:lnTo>
                  <a:pt x="11" y="473"/>
                </a:lnTo>
                <a:lnTo>
                  <a:pt x="11" y="473"/>
                </a:lnTo>
                <a:lnTo>
                  <a:pt x="11" y="473"/>
                </a:lnTo>
                <a:lnTo>
                  <a:pt x="11" y="473"/>
                </a:lnTo>
                <a:lnTo>
                  <a:pt x="9" y="473"/>
                </a:lnTo>
                <a:lnTo>
                  <a:pt x="9" y="473"/>
                </a:lnTo>
                <a:lnTo>
                  <a:pt x="9" y="472"/>
                </a:lnTo>
                <a:lnTo>
                  <a:pt x="9" y="472"/>
                </a:lnTo>
                <a:lnTo>
                  <a:pt x="9" y="472"/>
                </a:lnTo>
                <a:lnTo>
                  <a:pt x="9" y="472"/>
                </a:lnTo>
                <a:lnTo>
                  <a:pt x="9" y="472"/>
                </a:lnTo>
                <a:lnTo>
                  <a:pt x="9" y="472"/>
                </a:lnTo>
                <a:lnTo>
                  <a:pt x="8" y="472"/>
                </a:lnTo>
                <a:lnTo>
                  <a:pt x="8" y="471"/>
                </a:lnTo>
                <a:lnTo>
                  <a:pt x="8" y="471"/>
                </a:lnTo>
                <a:lnTo>
                  <a:pt x="8" y="471"/>
                </a:lnTo>
                <a:lnTo>
                  <a:pt x="8" y="471"/>
                </a:lnTo>
                <a:lnTo>
                  <a:pt x="8" y="471"/>
                </a:lnTo>
                <a:lnTo>
                  <a:pt x="8" y="471"/>
                </a:lnTo>
                <a:lnTo>
                  <a:pt x="8" y="470"/>
                </a:lnTo>
                <a:lnTo>
                  <a:pt x="7" y="470"/>
                </a:lnTo>
                <a:lnTo>
                  <a:pt x="7" y="470"/>
                </a:lnTo>
                <a:lnTo>
                  <a:pt x="7" y="470"/>
                </a:lnTo>
                <a:lnTo>
                  <a:pt x="7" y="470"/>
                </a:lnTo>
                <a:lnTo>
                  <a:pt x="7" y="470"/>
                </a:lnTo>
                <a:lnTo>
                  <a:pt x="7" y="468"/>
                </a:lnTo>
                <a:lnTo>
                  <a:pt x="7" y="468"/>
                </a:lnTo>
                <a:lnTo>
                  <a:pt x="7" y="468"/>
                </a:lnTo>
                <a:lnTo>
                  <a:pt x="7" y="468"/>
                </a:lnTo>
                <a:lnTo>
                  <a:pt x="6" y="468"/>
                </a:lnTo>
                <a:lnTo>
                  <a:pt x="6" y="468"/>
                </a:lnTo>
                <a:lnTo>
                  <a:pt x="6" y="467"/>
                </a:lnTo>
                <a:lnTo>
                  <a:pt x="6" y="467"/>
                </a:lnTo>
                <a:lnTo>
                  <a:pt x="6" y="467"/>
                </a:lnTo>
                <a:lnTo>
                  <a:pt x="6" y="467"/>
                </a:lnTo>
                <a:lnTo>
                  <a:pt x="6" y="467"/>
                </a:lnTo>
                <a:lnTo>
                  <a:pt x="6" y="467"/>
                </a:lnTo>
                <a:lnTo>
                  <a:pt x="6" y="466"/>
                </a:lnTo>
                <a:lnTo>
                  <a:pt x="6" y="466"/>
                </a:lnTo>
                <a:lnTo>
                  <a:pt x="5" y="466"/>
                </a:lnTo>
                <a:lnTo>
                  <a:pt x="5" y="466"/>
                </a:lnTo>
                <a:lnTo>
                  <a:pt x="5" y="466"/>
                </a:lnTo>
                <a:lnTo>
                  <a:pt x="5" y="465"/>
                </a:lnTo>
                <a:lnTo>
                  <a:pt x="5" y="465"/>
                </a:lnTo>
                <a:lnTo>
                  <a:pt x="5" y="465"/>
                </a:lnTo>
                <a:lnTo>
                  <a:pt x="5" y="465"/>
                </a:lnTo>
                <a:lnTo>
                  <a:pt x="5" y="465"/>
                </a:lnTo>
                <a:lnTo>
                  <a:pt x="5" y="465"/>
                </a:lnTo>
                <a:lnTo>
                  <a:pt x="5" y="464"/>
                </a:lnTo>
                <a:lnTo>
                  <a:pt x="5" y="464"/>
                </a:lnTo>
                <a:lnTo>
                  <a:pt x="4" y="464"/>
                </a:lnTo>
                <a:lnTo>
                  <a:pt x="4" y="464"/>
                </a:lnTo>
                <a:lnTo>
                  <a:pt x="4" y="464"/>
                </a:lnTo>
                <a:lnTo>
                  <a:pt x="4" y="463"/>
                </a:lnTo>
                <a:lnTo>
                  <a:pt x="4" y="463"/>
                </a:lnTo>
                <a:lnTo>
                  <a:pt x="4" y="463"/>
                </a:lnTo>
                <a:lnTo>
                  <a:pt x="4" y="463"/>
                </a:lnTo>
                <a:lnTo>
                  <a:pt x="4" y="463"/>
                </a:lnTo>
                <a:lnTo>
                  <a:pt x="4" y="463"/>
                </a:lnTo>
                <a:lnTo>
                  <a:pt x="4" y="462"/>
                </a:lnTo>
                <a:lnTo>
                  <a:pt x="4" y="462"/>
                </a:lnTo>
                <a:lnTo>
                  <a:pt x="4" y="462"/>
                </a:lnTo>
                <a:lnTo>
                  <a:pt x="3" y="462"/>
                </a:lnTo>
                <a:lnTo>
                  <a:pt x="3" y="462"/>
                </a:lnTo>
                <a:lnTo>
                  <a:pt x="3" y="461"/>
                </a:lnTo>
                <a:lnTo>
                  <a:pt x="3" y="461"/>
                </a:lnTo>
                <a:lnTo>
                  <a:pt x="3" y="461"/>
                </a:lnTo>
                <a:lnTo>
                  <a:pt x="3" y="461"/>
                </a:lnTo>
                <a:lnTo>
                  <a:pt x="3" y="461"/>
                </a:lnTo>
                <a:lnTo>
                  <a:pt x="3" y="459"/>
                </a:lnTo>
                <a:lnTo>
                  <a:pt x="3" y="459"/>
                </a:lnTo>
                <a:lnTo>
                  <a:pt x="3" y="459"/>
                </a:lnTo>
                <a:lnTo>
                  <a:pt x="3" y="459"/>
                </a:lnTo>
                <a:lnTo>
                  <a:pt x="3" y="459"/>
                </a:lnTo>
                <a:lnTo>
                  <a:pt x="3" y="458"/>
                </a:lnTo>
                <a:lnTo>
                  <a:pt x="3" y="458"/>
                </a:lnTo>
                <a:lnTo>
                  <a:pt x="3" y="458"/>
                </a:lnTo>
                <a:lnTo>
                  <a:pt x="2" y="458"/>
                </a:lnTo>
                <a:lnTo>
                  <a:pt x="2" y="458"/>
                </a:lnTo>
                <a:lnTo>
                  <a:pt x="2" y="457"/>
                </a:lnTo>
                <a:lnTo>
                  <a:pt x="2" y="457"/>
                </a:lnTo>
                <a:lnTo>
                  <a:pt x="2" y="457"/>
                </a:lnTo>
                <a:lnTo>
                  <a:pt x="2" y="457"/>
                </a:lnTo>
                <a:lnTo>
                  <a:pt x="2" y="457"/>
                </a:lnTo>
                <a:lnTo>
                  <a:pt x="2" y="456"/>
                </a:lnTo>
                <a:lnTo>
                  <a:pt x="2" y="456"/>
                </a:lnTo>
                <a:lnTo>
                  <a:pt x="2" y="456"/>
                </a:lnTo>
                <a:lnTo>
                  <a:pt x="2" y="456"/>
                </a:lnTo>
                <a:lnTo>
                  <a:pt x="2" y="456"/>
                </a:lnTo>
                <a:lnTo>
                  <a:pt x="2" y="455"/>
                </a:lnTo>
                <a:lnTo>
                  <a:pt x="2" y="455"/>
                </a:lnTo>
                <a:lnTo>
                  <a:pt x="2" y="455"/>
                </a:lnTo>
                <a:lnTo>
                  <a:pt x="2" y="455"/>
                </a:lnTo>
                <a:lnTo>
                  <a:pt x="2" y="455"/>
                </a:lnTo>
                <a:lnTo>
                  <a:pt x="2" y="454"/>
                </a:lnTo>
                <a:lnTo>
                  <a:pt x="2" y="454"/>
                </a:lnTo>
                <a:lnTo>
                  <a:pt x="2" y="454"/>
                </a:lnTo>
                <a:lnTo>
                  <a:pt x="2" y="454"/>
                </a:lnTo>
                <a:lnTo>
                  <a:pt x="2" y="454"/>
                </a:lnTo>
                <a:lnTo>
                  <a:pt x="2" y="453"/>
                </a:lnTo>
                <a:lnTo>
                  <a:pt x="2" y="453"/>
                </a:lnTo>
                <a:lnTo>
                  <a:pt x="2" y="453"/>
                </a:lnTo>
                <a:lnTo>
                  <a:pt x="2" y="453"/>
                </a:lnTo>
                <a:lnTo>
                  <a:pt x="0" y="453"/>
                </a:lnTo>
                <a:lnTo>
                  <a:pt x="0" y="452"/>
                </a:lnTo>
                <a:lnTo>
                  <a:pt x="0" y="452"/>
                </a:lnTo>
                <a:lnTo>
                  <a:pt x="0" y="452"/>
                </a:lnTo>
                <a:lnTo>
                  <a:pt x="0" y="452"/>
                </a:lnTo>
                <a:lnTo>
                  <a:pt x="0" y="450"/>
                </a:lnTo>
                <a:lnTo>
                  <a:pt x="0" y="450"/>
                </a:lnTo>
                <a:lnTo>
                  <a:pt x="0" y="450"/>
                </a:lnTo>
                <a:lnTo>
                  <a:pt x="0" y="450"/>
                </a:lnTo>
                <a:lnTo>
                  <a:pt x="0" y="450"/>
                </a:lnTo>
                <a:lnTo>
                  <a:pt x="0" y="449"/>
                </a:lnTo>
                <a:lnTo>
                  <a:pt x="0" y="449"/>
                </a:lnTo>
                <a:lnTo>
                  <a:pt x="0" y="449"/>
                </a:lnTo>
                <a:lnTo>
                  <a:pt x="0" y="449"/>
                </a:lnTo>
                <a:lnTo>
                  <a:pt x="0" y="449"/>
                </a:lnTo>
                <a:lnTo>
                  <a:pt x="0" y="448"/>
                </a:lnTo>
                <a:lnTo>
                  <a:pt x="0" y="448"/>
                </a:lnTo>
                <a:lnTo>
                  <a:pt x="0" y="448"/>
                </a:lnTo>
                <a:lnTo>
                  <a:pt x="0" y="448"/>
                </a:lnTo>
                <a:lnTo>
                  <a:pt x="0" y="447"/>
                </a:lnTo>
                <a:lnTo>
                  <a:pt x="0" y="447"/>
                </a:lnTo>
                <a:lnTo>
                  <a:pt x="0" y="447"/>
                </a:lnTo>
                <a:lnTo>
                  <a:pt x="0" y="447"/>
                </a:lnTo>
                <a:lnTo>
                  <a:pt x="0" y="447"/>
                </a:lnTo>
                <a:lnTo>
                  <a:pt x="0" y="446"/>
                </a:lnTo>
                <a:lnTo>
                  <a:pt x="0" y="446"/>
                </a:lnTo>
                <a:lnTo>
                  <a:pt x="0" y="446"/>
                </a:lnTo>
                <a:lnTo>
                  <a:pt x="0" y="446"/>
                </a:lnTo>
                <a:lnTo>
                  <a:pt x="0" y="446"/>
                </a:lnTo>
                <a:lnTo>
                  <a:pt x="0" y="445"/>
                </a:lnTo>
                <a:lnTo>
                  <a:pt x="0" y="445"/>
                </a:lnTo>
                <a:lnTo>
                  <a:pt x="0" y="445"/>
                </a:lnTo>
                <a:lnTo>
                  <a:pt x="0" y="445"/>
                </a:lnTo>
                <a:lnTo>
                  <a:pt x="0" y="445"/>
                </a:lnTo>
                <a:lnTo>
                  <a:pt x="0" y="444"/>
                </a:lnTo>
                <a:lnTo>
                  <a:pt x="2" y="444"/>
                </a:lnTo>
                <a:lnTo>
                  <a:pt x="2" y="444"/>
                </a:lnTo>
                <a:lnTo>
                  <a:pt x="2" y="444"/>
                </a:lnTo>
                <a:lnTo>
                  <a:pt x="2" y="442"/>
                </a:lnTo>
                <a:lnTo>
                  <a:pt x="2" y="442"/>
                </a:lnTo>
                <a:lnTo>
                  <a:pt x="2" y="442"/>
                </a:lnTo>
                <a:lnTo>
                  <a:pt x="2" y="442"/>
                </a:lnTo>
                <a:lnTo>
                  <a:pt x="2" y="442"/>
                </a:lnTo>
                <a:lnTo>
                  <a:pt x="2" y="441"/>
                </a:lnTo>
                <a:lnTo>
                  <a:pt x="2" y="441"/>
                </a:lnTo>
                <a:lnTo>
                  <a:pt x="2" y="441"/>
                </a:lnTo>
                <a:lnTo>
                  <a:pt x="2" y="441"/>
                </a:lnTo>
                <a:lnTo>
                  <a:pt x="2" y="441"/>
                </a:lnTo>
                <a:lnTo>
                  <a:pt x="2" y="440"/>
                </a:lnTo>
                <a:lnTo>
                  <a:pt x="2" y="440"/>
                </a:lnTo>
                <a:lnTo>
                  <a:pt x="2" y="440"/>
                </a:lnTo>
                <a:lnTo>
                  <a:pt x="2" y="440"/>
                </a:lnTo>
                <a:lnTo>
                  <a:pt x="2" y="440"/>
                </a:lnTo>
                <a:lnTo>
                  <a:pt x="2" y="439"/>
                </a:lnTo>
                <a:lnTo>
                  <a:pt x="2" y="439"/>
                </a:lnTo>
                <a:lnTo>
                  <a:pt x="2" y="439"/>
                </a:lnTo>
                <a:lnTo>
                  <a:pt x="2" y="439"/>
                </a:lnTo>
                <a:lnTo>
                  <a:pt x="2" y="439"/>
                </a:lnTo>
                <a:lnTo>
                  <a:pt x="2" y="438"/>
                </a:lnTo>
                <a:lnTo>
                  <a:pt x="2" y="438"/>
                </a:lnTo>
                <a:lnTo>
                  <a:pt x="2" y="438"/>
                </a:lnTo>
                <a:lnTo>
                  <a:pt x="3" y="438"/>
                </a:lnTo>
                <a:lnTo>
                  <a:pt x="3" y="438"/>
                </a:lnTo>
                <a:lnTo>
                  <a:pt x="3" y="437"/>
                </a:lnTo>
                <a:lnTo>
                  <a:pt x="3" y="437"/>
                </a:lnTo>
                <a:lnTo>
                  <a:pt x="3" y="437"/>
                </a:lnTo>
                <a:lnTo>
                  <a:pt x="3" y="437"/>
                </a:lnTo>
                <a:lnTo>
                  <a:pt x="3" y="437"/>
                </a:lnTo>
                <a:lnTo>
                  <a:pt x="3" y="436"/>
                </a:lnTo>
                <a:lnTo>
                  <a:pt x="3" y="436"/>
                </a:lnTo>
                <a:lnTo>
                  <a:pt x="3" y="436"/>
                </a:lnTo>
                <a:lnTo>
                  <a:pt x="3" y="436"/>
                </a:lnTo>
                <a:lnTo>
                  <a:pt x="3" y="436"/>
                </a:lnTo>
                <a:lnTo>
                  <a:pt x="3" y="435"/>
                </a:lnTo>
                <a:lnTo>
                  <a:pt x="3" y="435"/>
                </a:lnTo>
                <a:lnTo>
                  <a:pt x="3" y="435"/>
                </a:lnTo>
                <a:lnTo>
                  <a:pt x="4" y="435"/>
                </a:lnTo>
                <a:lnTo>
                  <a:pt x="4" y="435"/>
                </a:lnTo>
                <a:lnTo>
                  <a:pt x="4" y="433"/>
                </a:lnTo>
                <a:lnTo>
                  <a:pt x="4" y="433"/>
                </a:lnTo>
                <a:lnTo>
                  <a:pt x="4" y="433"/>
                </a:lnTo>
                <a:lnTo>
                  <a:pt x="4" y="433"/>
                </a:lnTo>
                <a:lnTo>
                  <a:pt x="4" y="433"/>
                </a:lnTo>
                <a:lnTo>
                  <a:pt x="4" y="433"/>
                </a:lnTo>
                <a:lnTo>
                  <a:pt x="4" y="432"/>
                </a:lnTo>
                <a:lnTo>
                  <a:pt x="4" y="432"/>
                </a:lnTo>
                <a:lnTo>
                  <a:pt x="4" y="432"/>
                </a:lnTo>
                <a:lnTo>
                  <a:pt x="4" y="432"/>
                </a:lnTo>
                <a:lnTo>
                  <a:pt x="5" y="432"/>
                </a:lnTo>
                <a:lnTo>
                  <a:pt x="5" y="431"/>
                </a:lnTo>
                <a:lnTo>
                  <a:pt x="5" y="431"/>
                </a:lnTo>
                <a:lnTo>
                  <a:pt x="5" y="431"/>
                </a:lnTo>
                <a:lnTo>
                  <a:pt x="5" y="431"/>
                </a:lnTo>
                <a:lnTo>
                  <a:pt x="5" y="431"/>
                </a:lnTo>
                <a:lnTo>
                  <a:pt x="5" y="431"/>
                </a:lnTo>
                <a:lnTo>
                  <a:pt x="5" y="430"/>
                </a:lnTo>
                <a:lnTo>
                  <a:pt x="5" y="430"/>
                </a:lnTo>
                <a:lnTo>
                  <a:pt x="5" y="430"/>
                </a:lnTo>
                <a:lnTo>
                  <a:pt x="5" y="430"/>
                </a:lnTo>
                <a:lnTo>
                  <a:pt x="6" y="430"/>
                </a:lnTo>
                <a:lnTo>
                  <a:pt x="6" y="429"/>
                </a:lnTo>
                <a:lnTo>
                  <a:pt x="6" y="429"/>
                </a:lnTo>
                <a:lnTo>
                  <a:pt x="6" y="429"/>
                </a:lnTo>
                <a:lnTo>
                  <a:pt x="6" y="429"/>
                </a:lnTo>
                <a:lnTo>
                  <a:pt x="6" y="429"/>
                </a:lnTo>
                <a:lnTo>
                  <a:pt x="6" y="429"/>
                </a:lnTo>
                <a:lnTo>
                  <a:pt x="6" y="428"/>
                </a:lnTo>
                <a:lnTo>
                  <a:pt x="6" y="428"/>
                </a:lnTo>
                <a:lnTo>
                  <a:pt x="6" y="428"/>
                </a:lnTo>
                <a:lnTo>
                  <a:pt x="7" y="428"/>
                </a:lnTo>
                <a:lnTo>
                  <a:pt x="7" y="428"/>
                </a:lnTo>
                <a:lnTo>
                  <a:pt x="7" y="428"/>
                </a:lnTo>
                <a:lnTo>
                  <a:pt x="7" y="427"/>
                </a:lnTo>
                <a:lnTo>
                  <a:pt x="7" y="427"/>
                </a:lnTo>
                <a:lnTo>
                  <a:pt x="7" y="427"/>
                </a:lnTo>
                <a:lnTo>
                  <a:pt x="7" y="427"/>
                </a:lnTo>
                <a:lnTo>
                  <a:pt x="7" y="427"/>
                </a:lnTo>
                <a:lnTo>
                  <a:pt x="7" y="427"/>
                </a:lnTo>
                <a:lnTo>
                  <a:pt x="8" y="426"/>
                </a:lnTo>
                <a:lnTo>
                  <a:pt x="8" y="426"/>
                </a:lnTo>
                <a:lnTo>
                  <a:pt x="8" y="426"/>
                </a:lnTo>
                <a:lnTo>
                  <a:pt x="8" y="426"/>
                </a:lnTo>
                <a:lnTo>
                  <a:pt x="8" y="426"/>
                </a:lnTo>
                <a:lnTo>
                  <a:pt x="8" y="426"/>
                </a:lnTo>
                <a:lnTo>
                  <a:pt x="8" y="424"/>
                </a:lnTo>
                <a:lnTo>
                  <a:pt x="8" y="424"/>
                </a:lnTo>
                <a:lnTo>
                  <a:pt x="9" y="424"/>
                </a:lnTo>
                <a:lnTo>
                  <a:pt x="9" y="424"/>
                </a:lnTo>
                <a:lnTo>
                  <a:pt x="9" y="424"/>
                </a:lnTo>
                <a:lnTo>
                  <a:pt x="9" y="424"/>
                </a:lnTo>
                <a:lnTo>
                  <a:pt x="9" y="424"/>
                </a:lnTo>
                <a:lnTo>
                  <a:pt x="9" y="423"/>
                </a:lnTo>
                <a:lnTo>
                  <a:pt x="9" y="423"/>
                </a:lnTo>
                <a:lnTo>
                  <a:pt x="9" y="423"/>
                </a:lnTo>
                <a:lnTo>
                  <a:pt x="11" y="423"/>
                </a:lnTo>
                <a:lnTo>
                  <a:pt x="11" y="423"/>
                </a:lnTo>
                <a:lnTo>
                  <a:pt x="11" y="423"/>
                </a:lnTo>
                <a:lnTo>
                  <a:pt x="11" y="422"/>
                </a:lnTo>
                <a:lnTo>
                  <a:pt x="11" y="422"/>
                </a:lnTo>
                <a:lnTo>
                  <a:pt x="11" y="422"/>
                </a:lnTo>
                <a:lnTo>
                  <a:pt x="11" y="422"/>
                </a:lnTo>
                <a:lnTo>
                  <a:pt x="12" y="422"/>
                </a:lnTo>
                <a:lnTo>
                  <a:pt x="12" y="422"/>
                </a:lnTo>
                <a:lnTo>
                  <a:pt x="12" y="422"/>
                </a:lnTo>
                <a:lnTo>
                  <a:pt x="12" y="421"/>
                </a:lnTo>
                <a:lnTo>
                  <a:pt x="12" y="421"/>
                </a:lnTo>
                <a:lnTo>
                  <a:pt x="12" y="421"/>
                </a:lnTo>
                <a:lnTo>
                  <a:pt x="12" y="421"/>
                </a:lnTo>
                <a:lnTo>
                  <a:pt x="13" y="421"/>
                </a:lnTo>
                <a:lnTo>
                  <a:pt x="13" y="421"/>
                </a:lnTo>
                <a:lnTo>
                  <a:pt x="13" y="421"/>
                </a:lnTo>
                <a:lnTo>
                  <a:pt x="13" y="420"/>
                </a:lnTo>
                <a:lnTo>
                  <a:pt x="13" y="420"/>
                </a:lnTo>
                <a:lnTo>
                  <a:pt x="13" y="420"/>
                </a:lnTo>
                <a:lnTo>
                  <a:pt x="13" y="420"/>
                </a:lnTo>
                <a:lnTo>
                  <a:pt x="14" y="420"/>
                </a:lnTo>
                <a:lnTo>
                  <a:pt x="14" y="420"/>
                </a:lnTo>
                <a:lnTo>
                  <a:pt x="14" y="420"/>
                </a:lnTo>
                <a:lnTo>
                  <a:pt x="14" y="420"/>
                </a:lnTo>
                <a:lnTo>
                  <a:pt x="14" y="419"/>
                </a:lnTo>
                <a:lnTo>
                  <a:pt x="14" y="419"/>
                </a:lnTo>
                <a:lnTo>
                  <a:pt x="14" y="419"/>
                </a:lnTo>
                <a:lnTo>
                  <a:pt x="15" y="419"/>
                </a:lnTo>
                <a:lnTo>
                  <a:pt x="15" y="419"/>
                </a:lnTo>
                <a:lnTo>
                  <a:pt x="15" y="419"/>
                </a:lnTo>
                <a:lnTo>
                  <a:pt x="15" y="419"/>
                </a:lnTo>
                <a:lnTo>
                  <a:pt x="15" y="419"/>
                </a:lnTo>
                <a:lnTo>
                  <a:pt x="15" y="418"/>
                </a:lnTo>
                <a:lnTo>
                  <a:pt x="16" y="418"/>
                </a:lnTo>
                <a:lnTo>
                  <a:pt x="16" y="418"/>
                </a:lnTo>
                <a:lnTo>
                  <a:pt x="16" y="418"/>
                </a:lnTo>
                <a:lnTo>
                  <a:pt x="16" y="418"/>
                </a:lnTo>
                <a:lnTo>
                  <a:pt x="16" y="418"/>
                </a:lnTo>
                <a:lnTo>
                  <a:pt x="16" y="418"/>
                </a:lnTo>
                <a:lnTo>
                  <a:pt x="17" y="418"/>
                </a:lnTo>
                <a:lnTo>
                  <a:pt x="17" y="417"/>
                </a:lnTo>
                <a:lnTo>
                  <a:pt x="17" y="417"/>
                </a:lnTo>
                <a:lnTo>
                  <a:pt x="17" y="417"/>
                </a:lnTo>
                <a:lnTo>
                  <a:pt x="17" y="417"/>
                </a:lnTo>
                <a:lnTo>
                  <a:pt x="17" y="417"/>
                </a:lnTo>
                <a:lnTo>
                  <a:pt x="18" y="417"/>
                </a:lnTo>
                <a:lnTo>
                  <a:pt x="18" y="417"/>
                </a:lnTo>
                <a:lnTo>
                  <a:pt x="18" y="417"/>
                </a:lnTo>
                <a:lnTo>
                  <a:pt x="18" y="417"/>
                </a:lnTo>
                <a:lnTo>
                  <a:pt x="18" y="415"/>
                </a:lnTo>
                <a:lnTo>
                  <a:pt x="18" y="415"/>
                </a:lnTo>
                <a:lnTo>
                  <a:pt x="20" y="415"/>
                </a:lnTo>
                <a:lnTo>
                  <a:pt x="20" y="415"/>
                </a:lnTo>
                <a:lnTo>
                  <a:pt x="20" y="415"/>
                </a:lnTo>
                <a:lnTo>
                  <a:pt x="20" y="415"/>
                </a:lnTo>
                <a:lnTo>
                  <a:pt x="20" y="415"/>
                </a:lnTo>
                <a:lnTo>
                  <a:pt x="20" y="415"/>
                </a:lnTo>
                <a:lnTo>
                  <a:pt x="21" y="415"/>
                </a:lnTo>
                <a:lnTo>
                  <a:pt x="21" y="415"/>
                </a:lnTo>
                <a:lnTo>
                  <a:pt x="21" y="414"/>
                </a:lnTo>
                <a:lnTo>
                  <a:pt x="21" y="414"/>
                </a:lnTo>
                <a:lnTo>
                  <a:pt x="21" y="414"/>
                </a:lnTo>
                <a:lnTo>
                  <a:pt x="21" y="414"/>
                </a:lnTo>
                <a:lnTo>
                  <a:pt x="22" y="414"/>
                </a:lnTo>
                <a:lnTo>
                  <a:pt x="22" y="414"/>
                </a:lnTo>
                <a:lnTo>
                  <a:pt x="22" y="414"/>
                </a:lnTo>
                <a:lnTo>
                  <a:pt x="22" y="414"/>
                </a:lnTo>
                <a:lnTo>
                  <a:pt x="22" y="414"/>
                </a:lnTo>
                <a:lnTo>
                  <a:pt x="23" y="414"/>
                </a:lnTo>
                <a:lnTo>
                  <a:pt x="23" y="414"/>
                </a:lnTo>
                <a:lnTo>
                  <a:pt x="23" y="413"/>
                </a:lnTo>
                <a:lnTo>
                  <a:pt x="23" y="413"/>
                </a:lnTo>
                <a:lnTo>
                  <a:pt x="23" y="413"/>
                </a:lnTo>
                <a:lnTo>
                  <a:pt x="24" y="413"/>
                </a:lnTo>
                <a:lnTo>
                  <a:pt x="24" y="413"/>
                </a:lnTo>
                <a:lnTo>
                  <a:pt x="24" y="413"/>
                </a:lnTo>
                <a:lnTo>
                  <a:pt x="24" y="413"/>
                </a:lnTo>
                <a:lnTo>
                  <a:pt x="24" y="413"/>
                </a:lnTo>
                <a:lnTo>
                  <a:pt x="24" y="413"/>
                </a:lnTo>
                <a:lnTo>
                  <a:pt x="25" y="413"/>
                </a:lnTo>
                <a:lnTo>
                  <a:pt x="25" y="413"/>
                </a:lnTo>
                <a:lnTo>
                  <a:pt x="25" y="413"/>
                </a:lnTo>
                <a:lnTo>
                  <a:pt x="25" y="413"/>
                </a:lnTo>
                <a:lnTo>
                  <a:pt x="25" y="412"/>
                </a:lnTo>
                <a:lnTo>
                  <a:pt x="26" y="412"/>
                </a:lnTo>
                <a:lnTo>
                  <a:pt x="26" y="412"/>
                </a:lnTo>
                <a:lnTo>
                  <a:pt x="26" y="412"/>
                </a:lnTo>
                <a:lnTo>
                  <a:pt x="26" y="412"/>
                </a:lnTo>
                <a:lnTo>
                  <a:pt x="26" y="412"/>
                </a:lnTo>
                <a:lnTo>
                  <a:pt x="27" y="412"/>
                </a:lnTo>
                <a:lnTo>
                  <a:pt x="27" y="412"/>
                </a:lnTo>
                <a:lnTo>
                  <a:pt x="27" y="412"/>
                </a:lnTo>
                <a:lnTo>
                  <a:pt x="27" y="412"/>
                </a:lnTo>
                <a:lnTo>
                  <a:pt x="27" y="412"/>
                </a:lnTo>
                <a:lnTo>
                  <a:pt x="29" y="412"/>
                </a:lnTo>
                <a:lnTo>
                  <a:pt x="29" y="412"/>
                </a:lnTo>
                <a:lnTo>
                  <a:pt x="29" y="412"/>
                </a:lnTo>
                <a:lnTo>
                  <a:pt x="29" y="412"/>
                </a:lnTo>
                <a:lnTo>
                  <a:pt x="29" y="412"/>
                </a:lnTo>
                <a:lnTo>
                  <a:pt x="30" y="412"/>
                </a:lnTo>
                <a:lnTo>
                  <a:pt x="30" y="411"/>
                </a:lnTo>
                <a:lnTo>
                  <a:pt x="30" y="411"/>
                </a:lnTo>
                <a:lnTo>
                  <a:pt x="30" y="411"/>
                </a:lnTo>
                <a:lnTo>
                  <a:pt x="30" y="411"/>
                </a:lnTo>
                <a:lnTo>
                  <a:pt x="31" y="411"/>
                </a:lnTo>
                <a:lnTo>
                  <a:pt x="31" y="411"/>
                </a:lnTo>
                <a:lnTo>
                  <a:pt x="31" y="411"/>
                </a:lnTo>
                <a:lnTo>
                  <a:pt x="31" y="411"/>
                </a:lnTo>
                <a:lnTo>
                  <a:pt x="31" y="411"/>
                </a:lnTo>
                <a:lnTo>
                  <a:pt x="32" y="411"/>
                </a:lnTo>
                <a:lnTo>
                  <a:pt x="32" y="411"/>
                </a:lnTo>
                <a:lnTo>
                  <a:pt x="32" y="411"/>
                </a:lnTo>
                <a:lnTo>
                  <a:pt x="32" y="411"/>
                </a:lnTo>
                <a:lnTo>
                  <a:pt x="32" y="411"/>
                </a:lnTo>
                <a:lnTo>
                  <a:pt x="33" y="411"/>
                </a:lnTo>
                <a:lnTo>
                  <a:pt x="33" y="411"/>
                </a:lnTo>
                <a:lnTo>
                  <a:pt x="33" y="411"/>
                </a:lnTo>
                <a:lnTo>
                  <a:pt x="33" y="411"/>
                </a:lnTo>
                <a:lnTo>
                  <a:pt x="33" y="411"/>
                </a:lnTo>
                <a:lnTo>
                  <a:pt x="34" y="411"/>
                </a:lnTo>
                <a:lnTo>
                  <a:pt x="34" y="411"/>
                </a:lnTo>
                <a:lnTo>
                  <a:pt x="34" y="411"/>
                </a:lnTo>
                <a:lnTo>
                  <a:pt x="34" y="411"/>
                </a:lnTo>
                <a:lnTo>
                  <a:pt x="34" y="411"/>
                </a:lnTo>
                <a:lnTo>
                  <a:pt x="35" y="411"/>
                </a:lnTo>
                <a:lnTo>
                  <a:pt x="35" y="411"/>
                </a:lnTo>
                <a:lnTo>
                  <a:pt x="35" y="411"/>
                </a:lnTo>
                <a:lnTo>
                  <a:pt x="35" y="411"/>
                </a:lnTo>
                <a:lnTo>
                  <a:pt x="36" y="411"/>
                </a:lnTo>
                <a:lnTo>
                  <a:pt x="36" y="411"/>
                </a:lnTo>
                <a:lnTo>
                  <a:pt x="36" y="411"/>
                </a:lnTo>
                <a:lnTo>
                  <a:pt x="36" y="411"/>
                </a:lnTo>
                <a:lnTo>
                  <a:pt x="36" y="411"/>
                </a:lnTo>
                <a:lnTo>
                  <a:pt x="38" y="411"/>
                </a:lnTo>
                <a:lnTo>
                  <a:pt x="38" y="411"/>
                </a:lnTo>
                <a:lnTo>
                  <a:pt x="38" y="411"/>
                </a:lnTo>
                <a:lnTo>
                  <a:pt x="38" y="411"/>
                </a:lnTo>
                <a:lnTo>
                  <a:pt x="38" y="411"/>
                </a:lnTo>
                <a:lnTo>
                  <a:pt x="39" y="411"/>
                </a:lnTo>
                <a:lnTo>
                  <a:pt x="39" y="411"/>
                </a:lnTo>
                <a:close/>
                <a:moveTo>
                  <a:pt x="42" y="404"/>
                </a:moveTo>
                <a:lnTo>
                  <a:pt x="34" y="404"/>
                </a:lnTo>
                <a:lnTo>
                  <a:pt x="34" y="388"/>
                </a:lnTo>
                <a:lnTo>
                  <a:pt x="42" y="388"/>
                </a:lnTo>
                <a:lnTo>
                  <a:pt x="42" y="404"/>
                </a:lnTo>
                <a:lnTo>
                  <a:pt x="42" y="404"/>
                </a:lnTo>
                <a:close/>
                <a:moveTo>
                  <a:pt x="42" y="357"/>
                </a:moveTo>
                <a:lnTo>
                  <a:pt x="34" y="357"/>
                </a:lnTo>
                <a:lnTo>
                  <a:pt x="34" y="341"/>
                </a:lnTo>
                <a:lnTo>
                  <a:pt x="42" y="341"/>
                </a:lnTo>
                <a:lnTo>
                  <a:pt x="42" y="357"/>
                </a:lnTo>
                <a:lnTo>
                  <a:pt x="42" y="357"/>
                </a:lnTo>
                <a:close/>
                <a:moveTo>
                  <a:pt x="42" y="310"/>
                </a:moveTo>
                <a:lnTo>
                  <a:pt x="34" y="310"/>
                </a:lnTo>
                <a:lnTo>
                  <a:pt x="34" y="294"/>
                </a:lnTo>
                <a:lnTo>
                  <a:pt x="42" y="294"/>
                </a:lnTo>
                <a:lnTo>
                  <a:pt x="42" y="310"/>
                </a:lnTo>
                <a:lnTo>
                  <a:pt x="42" y="310"/>
                </a:lnTo>
                <a:close/>
                <a:moveTo>
                  <a:pt x="39" y="267"/>
                </a:moveTo>
                <a:lnTo>
                  <a:pt x="39" y="259"/>
                </a:lnTo>
                <a:lnTo>
                  <a:pt x="55" y="259"/>
                </a:lnTo>
                <a:lnTo>
                  <a:pt x="55" y="267"/>
                </a:lnTo>
                <a:lnTo>
                  <a:pt x="39" y="267"/>
                </a:lnTo>
                <a:lnTo>
                  <a:pt x="39" y="267"/>
                </a:lnTo>
                <a:close/>
                <a:moveTo>
                  <a:pt x="86" y="267"/>
                </a:moveTo>
                <a:lnTo>
                  <a:pt x="86" y="259"/>
                </a:lnTo>
                <a:lnTo>
                  <a:pt x="102" y="259"/>
                </a:lnTo>
                <a:lnTo>
                  <a:pt x="102" y="267"/>
                </a:lnTo>
                <a:lnTo>
                  <a:pt x="86" y="267"/>
                </a:lnTo>
                <a:lnTo>
                  <a:pt x="86" y="267"/>
                </a:lnTo>
                <a:close/>
                <a:moveTo>
                  <a:pt x="133" y="267"/>
                </a:moveTo>
                <a:lnTo>
                  <a:pt x="133" y="259"/>
                </a:lnTo>
                <a:lnTo>
                  <a:pt x="148" y="259"/>
                </a:lnTo>
                <a:lnTo>
                  <a:pt x="148" y="267"/>
                </a:lnTo>
                <a:lnTo>
                  <a:pt x="133" y="267"/>
                </a:lnTo>
                <a:lnTo>
                  <a:pt x="133" y="267"/>
                </a:lnTo>
                <a:close/>
                <a:moveTo>
                  <a:pt x="179" y="267"/>
                </a:moveTo>
                <a:lnTo>
                  <a:pt x="179" y="259"/>
                </a:lnTo>
                <a:lnTo>
                  <a:pt x="195" y="259"/>
                </a:lnTo>
                <a:lnTo>
                  <a:pt x="195" y="267"/>
                </a:lnTo>
                <a:lnTo>
                  <a:pt x="179" y="267"/>
                </a:lnTo>
                <a:lnTo>
                  <a:pt x="179" y="267"/>
                </a:lnTo>
                <a:close/>
                <a:moveTo>
                  <a:pt x="227" y="267"/>
                </a:moveTo>
                <a:lnTo>
                  <a:pt x="227" y="259"/>
                </a:lnTo>
                <a:lnTo>
                  <a:pt x="243" y="259"/>
                </a:lnTo>
                <a:lnTo>
                  <a:pt x="243" y="267"/>
                </a:lnTo>
                <a:lnTo>
                  <a:pt x="227" y="267"/>
                </a:lnTo>
                <a:lnTo>
                  <a:pt x="227" y="267"/>
                </a:lnTo>
                <a:close/>
                <a:moveTo>
                  <a:pt x="274" y="267"/>
                </a:moveTo>
                <a:lnTo>
                  <a:pt x="274" y="259"/>
                </a:lnTo>
                <a:lnTo>
                  <a:pt x="290" y="259"/>
                </a:lnTo>
                <a:lnTo>
                  <a:pt x="290" y="267"/>
                </a:lnTo>
                <a:lnTo>
                  <a:pt x="274" y="267"/>
                </a:lnTo>
                <a:lnTo>
                  <a:pt x="274" y="267"/>
                </a:lnTo>
                <a:close/>
                <a:moveTo>
                  <a:pt x="321" y="267"/>
                </a:moveTo>
                <a:lnTo>
                  <a:pt x="321" y="259"/>
                </a:lnTo>
                <a:lnTo>
                  <a:pt x="337" y="259"/>
                </a:lnTo>
                <a:lnTo>
                  <a:pt x="337" y="267"/>
                </a:lnTo>
                <a:lnTo>
                  <a:pt x="321" y="267"/>
                </a:lnTo>
                <a:lnTo>
                  <a:pt x="321" y="267"/>
                </a:lnTo>
                <a:close/>
                <a:moveTo>
                  <a:pt x="369" y="267"/>
                </a:moveTo>
                <a:lnTo>
                  <a:pt x="369" y="259"/>
                </a:lnTo>
                <a:lnTo>
                  <a:pt x="384" y="259"/>
                </a:lnTo>
                <a:lnTo>
                  <a:pt x="384" y="267"/>
                </a:lnTo>
                <a:lnTo>
                  <a:pt x="369" y="267"/>
                </a:lnTo>
                <a:lnTo>
                  <a:pt x="369" y="267"/>
                </a:lnTo>
                <a:close/>
                <a:moveTo>
                  <a:pt x="416" y="267"/>
                </a:moveTo>
                <a:lnTo>
                  <a:pt x="416" y="259"/>
                </a:lnTo>
                <a:lnTo>
                  <a:pt x="432" y="259"/>
                </a:lnTo>
                <a:lnTo>
                  <a:pt x="432" y="267"/>
                </a:lnTo>
                <a:lnTo>
                  <a:pt x="416" y="267"/>
                </a:lnTo>
                <a:lnTo>
                  <a:pt x="416" y="267"/>
                </a:lnTo>
                <a:close/>
                <a:moveTo>
                  <a:pt x="454" y="251"/>
                </a:moveTo>
                <a:lnTo>
                  <a:pt x="447" y="251"/>
                </a:lnTo>
                <a:lnTo>
                  <a:pt x="447" y="235"/>
                </a:lnTo>
                <a:lnTo>
                  <a:pt x="454" y="235"/>
                </a:lnTo>
                <a:lnTo>
                  <a:pt x="454" y="251"/>
                </a:lnTo>
                <a:lnTo>
                  <a:pt x="454" y="251"/>
                </a:lnTo>
                <a:close/>
                <a:moveTo>
                  <a:pt x="454" y="204"/>
                </a:moveTo>
                <a:lnTo>
                  <a:pt x="447" y="204"/>
                </a:lnTo>
                <a:lnTo>
                  <a:pt x="447" y="188"/>
                </a:lnTo>
                <a:lnTo>
                  <a:pt x="454" y="188"/>
                </a:lnTo>
                <a:lnTo>
                  <a:pt x="454" y="204"/>
                </a:lnTo>
                <a:lnTo>
                  <a:pt x="454" y="204"/>
                </a:lnTo>
                <a:close/>
                <a:moveTo>
                  <a:pt x="454" y="156"/>
                </a:moveTo>
                <a:lnTo>
                  <a:pt x="447" y="156"/>
                </a:lnTo>
                <a:lnTo>
                  <a:pt x="447" y="141"/>
                </a:lnTo>
                <a:lnTo>
                  <a:pt x="454" y="141"/>
                </a:lnTo>
                <a:lnTo>
                  <a:pt x="454" y="156"/>
                </a:lnTo>
                <a:lnTo>
                  <a:pt x="454" y="156"/>
                </a:lnTo>
                <a:close/>
                <a:moveTo>
                  <a:pt x="454" y="109"/>
                </a:moveTo>
                <a:lnTo>
                  <a:pt x="447" y="109"/>
                </a:lnTo>
                <a:lnTo>
                  <a:pt x="447" y="93"/>
                </a:lnTo>
                <a:lnTo>
                  <a:pt x="454" y="93"/>
                </a:lnTo>
                <a:lnTo>
                  <a:pt x="454" y="109"/>
                </a:lnTo>
                <a:lnTo>
                  <a:pt x="454" y="109"/>
                </a:lnTo>
                <a:close/>
                <a:moveTo>
                  <a:pt x="454" y="62"/>
                </a:moveTo>
                <a:lnTo>
                  <a:pt x="447" y="62"/>
                </a:lnTo>
                <a:lnTo>
                  <a:pt x="447" y="47"/>
                </a:lnTo>
                <a:lnTo>
                  <a:pt x="454" y="47"/>
                </a:lnTo>
                <a:lnTo>
                  <a:pt x="454" y="62"/>
                </a:lnTo>
                <a:close/>
              </a:path>
            </a:pathLst>
          </a:custGeom>
          <a:solidFill>
            <a:srgbClr val="00FFFF"/>
          </a:solidFill>
          <a:ln>
            <a:solidFill>
              <a:srgbClr val="0066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9" name="CustomShape 7"/>
          <p:cNvSpPr/>
          <p:nvPr/>
        </p:nvSpPr>
        <p:spPr>
          <a:xfrm>
            <a:off x="2573778" y="3111810"/>
            <a:ext cx="900996" cy="431394"/>
          </a:xfrm>
          <a:custGeom>
            <a:avLst/>
            <a:gdLst/>
            <a:ahLst/>
            <a:cxnLst/>
            <a:rect l="l" t="t" r="r" b="b"/>
            <a:pathLst>
              <a:path w="670" h="313">
                <a:moveTo>
                  <a:pt x="15" y="305"/>
                </a:moveTo>
                <a:lnTo>
                  <a:pt x="15" y="313"/>
                </a:lnTo>
                <a:lnTo>
                  <a:pt x="0" y="313"/>
                </a:lnTo>
                <a:lnTo>
                  <a:pt x="0" y="305"/>
                </a:lnTo>
                <a:lnTo>
                  <a:pt x="15" y="305"/>
                </a:lnTo>
                <a:lnTo>
                  <a:pt x="15" y="305"/>
                </a:lnTo>
                <a:close/>
                <a:moveTo>
                  <a:pt x="602" y="37"/>
                </a:moveTo>
                <a:lnTo>
                  <a:pt x="602" y="38"/>
                </a:lnTo>
                <a:lnTo>
                  <a:pt x="602" y="38"/>
                </a:lnTo>
                <a:lnTo>
                  <a:pt x="602" y="38"/>
                </a:lnTo>
                <a:lnTo>
                  <a:pt x="602" y="38"/>
                </a:lnTo>
                <a:lnTo>
                  <a:pt x="602" y="38"/>
                </a:lnTo>
                <a:lnTo>
                  <a:pt x="602" y="38"/>
                </a:lnTo>
                <a:lnTo>
                  <a:pt x="602" y="39"/>
                </a:lnTo>
                <a:lnTo>
                  <a:pt x="602" y="39"/>
                </a:lnTo>
                <a:lnTo>
                  <a:pt x="602" y="39"/>
                </a:lnTo>
                <a:lnTo>
                  <a:pt x="602" y="39"/>
                </a:lnTo>
                <a:lnTo>
                  <a:pt x="602" y="39"/>
                </a:lnTo>
                <a:lnTo>
                  <a:pt x="602" y="39"/>
                </a:lnTo>
                <a:lnTo>
                  <a:pt x="602" y="40"/>
                </a:lnTo>
                <a:lnTo>
                  <a:pt x="602" y="40"/>
                </a:lnTo>
                <a:lnTo>
                  <a:pt x="602" y="40"/>
                </a:lnTo>
                <a:lnTo>
                  <a:pt x="602" y="40"/>
                </a:lnTo>
                <a:lnTo>
                  <a:pt x="602" y="40"/>
                </a:lnTo>
                <a:lnTo>
                  <a:pt x="602" y="40"/>
                </a:lnTo>
                <a:lnTo>
                  <a:pt x="602" y="41"/>
                </a:lnTo>
                <a:lnTo>
                  <a:pt x="602" y="41"/>
                </a:lnTo>
                <a:lnTo>
                  <a:pt x="602" y="41"/>
                </a:lnTo>
                <a:lnTo>
                  <a:pt x="602" y="41"/>
                </a:lnTo>
                <a:lnTo>
                  <a:pt x="602" y="41"/>
                </a:lnTo>
                <a:lnTo>
                  <a:pt x="602" y="41"/>
                </a:lnTo>
                <a:lnTo>
                  <a:pt x="603" y="43"/>
                </a:lnTo>
                <a:lnTo>
                  <a:pt x="603" y="43"/>
                </a:lnTo>
                <a:lnTo>
                  <a:pt x="603" y="43"/>
                </a:lnTo>
                <a:lnTo>
                  <a:pt x="603" y="43"/>
                </a:lnTo>
                <a:lnTo>
                  <a:pt x="603" y="43"/>
                </a:lnTo>
                <a:lnTo>
                  <a:pt x="603" y="43"/>
                </a:lnTo>
                <a:lnTo>
                  <a:pt x="603" y="44"/>
                </a:lnTo>
                <a:lnTo>
                  <a:pt x="603" y="44"/>
                </a:lnTo>
                <a:lnTo>
                  <a:pt x="603" y="44"/>
                </a:lnTo>
                <a:lnTo>
                  <a:pt x="603" y="44"/>
                </a:lnTo>
                <a:lnTo>
                  <a:pt x="603" y="44"/>
                </a:lnTo>
                <a:lnTo>
                  <a:pt x="603" y="44"/>
                </a:lnTo>
                <a:lnTo>
                  <a:pt x="603" y="45"/>
                </a:lnTo>
                <a:lnTo>
                  <a:pt x="603" y="45"/>
                </a:lnTo>
                <a:lnTo>
                  <a:pt x="603" y="45"/>
                </a:lnTo>
                <a:lnTo>
                  <a:pt x="603" y="45"/>
                </a:lnTo>
                <a:lnTo>
                  <a:pt x="603" y="45"/>
                </a:lnTo>
                <a:lnTo>
                  <a:pt x="603" y="45"/>
                </a:lnTo>
                <a:lnTo>
                  <a:pt x="603" y="45"/>
                </a:lnTo>
                <a:lnTo>
                  <a:pt x="603" y="46"/>
                </a:lnTo>
                <a:lnTo>
                  <a:pt x="603" y="46"/>
                </a:lnTo>
                <a:lnTo>
                  <a:pt x="603" y="46"/>
                </a:lnTo>
                <a:lnTo>
                  <a:pt x="603" y="46"/>
                </a:lnTo>
                <a:lnTo>
                  <a:pt x="603" y="46"/>
                </a:lnTo>
                <a:lnTo>
                  <a:pt x="603" y="46"/>
                </a:lnTo>
                <a:lnTo>
                  <a:pt x="603" y="47"/>
                </a:lnTo>
                <a:lnTo>
                  <a:pt x="604" y="47"/>
                </a:lnTo>
                <a:lnTo>
                  <a:pt x="604" y="47"/>
                </a:lnTo>
                <a:lnTo>
                  <a:pt x="604" y="47"/>
                </a:lnTo>
                <a:lnTo>
                  <a:pt x="604" y="47"/>
                </a:lnTo>
                <a:lnTo>
                  <a:pt x="604" y="47"/>
                </a:lnTo>
                <a:lnTo>
                  <a:pt x="604" y="47"/>
                </a:lnTo>
                <a:lnTo>
                  <a:pt x="604" y="48"/>
                </a:lnTo>
                <a:lnTo>
                  <a:pt x="604" y="48"/>
                </a:lnTo>
                <a:lnTo>
                  <a:pt x="604" y="48"/>
                </a:lnTo>
                <a:lnTo>
                  <a:pt x="604" y="48"/>
                </a:lnTo>
                <a:lnTo>
                  <a:pt x="604" y="48"/>
                </a:lnTo>
                <a:lnTo>
                  <a:pt x="604" y="48"/>
                </a:lnTo>
                <a:lnTo>
                  <a:pt x="604" y="49"/>
                </a:lnTo>
                <a:lnTo>
                  <a:pt x="604" y="49"/>
                </a:lnTo>
                <a:lnTo>
                  <a:pt x="604" y="49"/>
                </a:lnTo>
                <a:lnTo>
                  <a:pt x="604" y="49"/>
                </a:lnTo>
                <a:lnTo>
                  <a:pt x="604" y="49"/>
                </a:lnTo>
                <a:lnTo>
                  <a:pt x="605" y="49"/>
                </a:lnTo>
                <a:lnTo>
                  <a:pt x="605" y="49"/>
                </a:lnTo>
                <a:lnTo>
                  <a:pt x="605" y="50"/>
                </a:lnTo>
                <a:lnTo>
                  <a:pt x="605" y="50"/>
                </a:lnTo>
                <a:lnTo>
                  <a:pt x="605" y="50"/>
                </a:lnTo>
                <a:lnTo>
                  <a:pt x="605" y="50"/>
                </a:lnTo>
                <a:lnTo>
                  <a:pt x="605" y="50"/>
                </a:lnTo>
                <a:lnTo>
                  <a:pt x="605" y="50"/>
                </a:lnTo>
                <a:lnTo>
                  <a:pt x="605" y="50"/>
                </a:lnTo>
                <a:lnTo>
                  <a:pt x="605" y="52"/>
                </a:lnTo>
                <a:lnTo>
                  <a:pt x="605" y="52"/>
                </a:lnTo>
                <a:lnTo>
                  <a:pt x="605" y="52"/>
                </a:lnTo>
                <a:lnTo>
                  <a:pt x="605" y="52"/>
                </a:lnTo>
                <a:lnTo>
                  <a:pt x="605" y="52"/>
                </a:lnTo>
                <a:lnTo>
                  <a:pt x="607" y="52"/>
                </a:lnTo>
                <a:lnTo>
                  <a:pt x="607" y="52"/>
                </a:lnTo>
                <a:lnTo>
                  <a:pt x="607" y="53"/>
                </a:lnTo>
                <a:lnTo>
                  <a:pt x="607" y="53"/>
                </a:lnTo>
                <a:lnTo>
                  <a:pt x="607" y="53"/>
                </a:lnTo>
                <a:lnTo>
                  <a:pt x="607" y="53"/>
                </a:lnTo>
                <a:lnTo>
                  <a:pt x="607" y="53"/>
                </a:lnTo>
                <a:lnTo>
                  <a:pt x="607" y="53"/>
                </a:lnTo>
                <a:lnTo>
                  <a:pt x="607" y="53"/>
                </a:lnTo>
                <a:lnTo>
                  <a:pt x="607" y="53"/>
                </a:lnTo>
                <a:lnTo>
                  <a:pt x="607" y="54"/>
                </a:lnTo>
                <a:lnTo>
                  <a:pt x="607" y="54"/>
                </a:lnTo>
                <a:lnTo>
                  <a:pt x="608" y="54"/>
                </a:lnTo>
                <a:lnTo>
                  <a:pt x="608" y="54"/>
                </a:lnTo>
                <a:lnTo>
                  <a:pt x="608" y="54"/>
                </a:lnTo>
                <a:lnTo>
                  <a:pt x="608" y="54"/>
                </a:lnTo>
                <a:lnTo>
                  <a:pt x="608" y="54"/>
                </a:lnTo>
                <a:lnTo>
                  <a:pt x="608" y="55"/>
                </a:lnTo>
                <a:lnTo>
                  <a:pt x="608" y="55"/>
                </a:lnTo>
                <a:lnTo>
                  <a:pt x="608" y="55"/>
                </a:lnTo>
                <a:lnTo>
                  <a:pt x="608" y="55"/>
                </a:lnTo>
                <a:lnTo>
                  <a:pt x="608" y="55"/>
                </a:lnTo>
                <a:lnTo>
                  <a:pt x="608" y="55"/>
                </a:lnTo>
                <a:lnTo>
                  <a:pt x="609" y="55"/>
                </a:lnTo>
                <a:lnTo>
                  <a:pt x="609" y="55"/>
                </a:lnTo>
                <a:lnTo>
                  <a:pt x="609" y="56"/>
                </a:lnTo>
                <a:lnTo>
                  <a:pt x="609" y="56"/>
                </a:lnTo>
                <a:lnTo>
                  <a:pt x="609" y="56"/>
                </a:lnTo>
                <a:lnTo>
                  <a:pt x="609" y="56"/>
                </a:lnTo>
                <a:lnTo>
                  <a:pt x="609" y="56"/>
                </a:lnTo>
                <a:lnTo>
                  <a:pt x="609" y="56"/>
                </a:lnTo>
                <a:lnTo>
                  <a:pt x="609" y="56"/>
                </a:lnTo>
                <a:lnTo>
                  <a:pt x="609" y="56"/>
                </a:lnTo>
                <a:lnTo>
                  <a:pt x="610" y="57"/>
                </a:lnTo>
                <a:lnTo>
                  <a:pt x="610" y="57"/>
                </a:lnTo>
                <a:lnTo>
                  <a:pt x="610" y="57"/>
                </a:lnTo>
                <a:lnTo>
                  <a:pt x="610" y="57"/>
                </a:lnTo>
                <a:lnTo>
                  <a:pt x="610" y="57"/>
                </a:lnTo>
                <a:lnTo>
                  <a:pt x="610" y="57"/>
                </a:lnTo>
                <a:lnTo>
                  <a:pt x="610" y="57"/>
                </a:lnTo>
                <a:lnTo>
                  <a:pt x="610" y="57"/>
                </a:lnTo>
                <a:lnTo>
                  <a:pt x="610" y="57"/>
                </a:lnTo>
                <a:lnTo>
                  <a:pt x="610" y="58"/>
                </a:lnTo>
                <a:lnTo>
                  <a:pt x="611" y="58"/>
                </a:lnTo>
                <a:lnTo>
                  <a:pt x="611" y="58"/>
                </a:lnTo>
                <a:lnTo>
                  <a:pt x="611" y="58"/>
                </a:lnTo>
                <a:lnTo>
                  <a:pt x="611" y="58"/>
                </a:lnTo>
                <a:lnTo>
                  <a:pt x="611" y="58"/>
                </a:lnTo>
                <a:lnTo>
                  <a:pt x="611" y="58"/>
                </a:lnTo>
                <a:lnTo>
                  <a:pt x="611" y="58"/>
                </a:lnTo>
                <a:lnTo>
                  <a:pt x="611" y="58"/>
                </a:lnTo>
                <a:lnTo>
                  <a:pt x="611" y="59"/>
                </a:lnTo>
                <a:lnTo>
                  <a:pt x="612" y="59"/>
                </a:lnTo>
                <a:lnTo>
                  <a:pt x="612" y="59"/>
                </a:lnTo>
                <a:lnTo>
                  <a:pt x="612" y="59"/>
                </a:lnTo>
                <a:lnTo>
                  <a:pt x="612" y="59"/>
                </a:lnTo>
                <a:lnTo>
                  <a:pt x="612" y="59"/>
                </a:lnTo>
                <a:lnTo>
                  <a:pt x="612" y="59"/>
                </a:lnTo>
                <a:lnTo>
                  <a:pt x="612" y="59"/>
                </a:lnTo>
                <a:lnTo>
                  <a:pt x="612" y="59"/>
                </a:lnTo>
                <a:lnTo>
                  <a:pt x="613" y="61"/>
                </a:lnTo>
                <a:lnTo>
                  <a:pt x="613" y="61"/>
                </a:lnTo>
                <a:lnTo>
                  <a:pt x="613" y="61"/>
                </a:lnTo>
                <a:lnTo>
                  <a:pt x="613" y="61"/>
                </a:lnTo>
                <a:lnTo>
                  <a:pt x="613" y="61"/>
                </a:lnTo>
                <a:lnTo>
                  <a:pt x="613" y="61"/>
                </a:lnTo>
                <a:lnTo>
                  <a:pt x="613" y="61"/>
                </a:lnTo>
                <a:lnTo>
                  <a:pt x="613" y="61"/>
                </a:lnTo>
                <a:lnTo>
                  <a:pt x="614" y="61"/>
                </a:lnTo>
                <a:lnTo>
                  <a:pt x="614" y="61"/>
                </a:lnTo>
                <a:lnTo>
                  <a:pt x="614" y="62"/>
                </a:lnTo>
                <a:lnTo>
                  <a:pt x="614" y="62"/>
                </a:lnTo>
                <a:lnTo>
                  <a:pt x="614" y="62"/>
                </a:lnTo>
                <a:lnTo>
                  <a:pt x="614" y="62"/>
                </a:lnTo>
                <a:lnTo>
                  <a:pt x="614" y="62"/>
                </a:lnTo>
                <a:lnTo>
                  <a:pt x="614" y="62"/>
                </a:lnTo>
                <a:lnTo>
                  <a:pt x="616" y="62"/>
                </a:lnTo>
                <a:lnTo>
                  <a:pt x="616" y="62"/>
                </a:lnTo>
                <a:lnTo>
                  <a:pt x="616" y="62"/>
                </a:lnTo>
                <a:lnTo>
                  <a:pt x="616" y="62"/>
                </a:lnTo>
                <a:lnTo>
                  <a:pt x="616" y="62"/>
                </a:lnTo>
                <a:lnTo>
                  <a:pt x="616" y="63"/>
                </a:lnTo>
                <a:lnTo>
                  <a:pt x="616" y="63"/>
                </a:lnTo>
                <a:lnTo>
                  <a:pt x="616" y="63"/>
                </a:lnTo>
                <a:lnTo>
                  <a:pt x="617" y="63"/>
                </a:lnTo>
                <a:lnTo>
                  <a:pt x="617" y="63"/>
                </a:lnTo>
                <a:lnTo>
                  <a:pt x="617" y="63"/>
                </a:lnTo>
                <a:lnTo>
                  <a:pt x="617" y="63"/>
                </a:lnTo>
                <a:lnTo>
                  <a:pt x="617" y="63"/>
                </a:lnTo>
                <a:lnTo>
                  <a:pt x="617" y="63"/>
                </a:lnTo>
                <a:lnTo>
                  <a:pt x="617" y="63"/>
                </a:lnTo>
                <a:lnTo>
                  <a:pt x="618" y="63"/>
                </a:lnTo>
                <a:lnTo>
                  <a:pt x="618" y="63"/>
                </a:lnTo>
                <a:lnTo>
                  <a:pt x="618" y="64"/>
                </a:lnTo>
                <a:lnTo>
                  <a:pt x="618" y="64"/>
                </a:lnTo>
                <a:lnTo>
                  <a:pt x="618" y="64"/>
                </a:lnTo>
                <a:lnTo>
                  <a:pt x="618" y="64"/>
                </a:lnTo>
                <a:lnTo>
                  <a:pt x="618" y="64"/>
                </a:lnTo>
                <a:lnTo>
                  <a:pt x="619" y="64"/>
                </a:lnTo>
                <a:lnTo>
                  <a:pt x="619" y="64"/>
                </a:lnTo>
                <a:lnTo>
                  <a:pt x="619" y="64"/>
                </a:lnTo>
                <a:lnTo>
                  <a:pt x="619" y="64"/>
                </a:lnTo>
                <a:lnTo>
                  <a:pt x="619" y="64"/>
                </a:lnTo>
                <a:lnTo>
                  <a:pt x="619" y="64"/>
                </a:lnTo>
                <a:lnTo>
                  <a:pt x="619" y="64"/>
                </a:lnTo>
                <a:lnTo>
                  <a:pt x="620" y="64"/>
                </a:lnTo>
                <a:lnTo>
                  <a:pt x="620" y="64"/>
                </a:lnTo>
                <a:lnTo>
                  <a:pt x="620" y="65"/>
                </a:lnTo>
                <a:lnTo>
                  <a:pt x="620" y="65"/>
                </a:lnTo>
                <a:lnTo>
                  <a:pt x="620" y="65"/>
                </a:lnTo>
                <a:lnTo>
                  <a:pt x="620" y="65"/>
                </a:lnTo>
                <a:lnTo>
                  <a:pt x="620" y="65"/>
                </a:lnTo>
                <a:lnTo>
                  <a:pt x="621" y="65"/>
                </a:lnTo>
                <a:lnTo>
                  <a:pt x="621" y="65"/>
                </a:lnTo>
                <a:lnTo>
                  <a:pt x="621" y="65"/>
                </a:lnTo>
                <a:lnTo>
                  <a:pt x="621" y="65"/>
                </a:lnTo>
                <a:lnTo>
                  <a:pt x="621" y="65"/>
                </a:lnTo>
                <a:lnTo>
                  <a:pt x="621" y="65"/>
                </a:lnTo>
                <a:lnTo>
                  <a:pt x="622" y="65"/>
                </a:lnTo>
                <a:lnTo>
                  <a:pt x="622" y="65"/>
                </a:lnTo>
                <a:lnTo>
                  <a:pt x="622" y="65"/>
                </a:lnTo>
                <a:lnTo>
                  <a:pt x="622" y="65"/>
                </a:lnTo>
                <a:lnTo>
                  <a:pt x="622" y="65"/>
                </a:lnTo>
                <a:lnTo>
                  <a:pt x="622" y="65"/>
                </a:lnTo>
                <a:lnTo>
                  <a:pt x="622" y="65"/>
                </a:lnTo>
                <a:lnTo>
                  <a:pt x="623" y="66"/>
                </a:lnTo>
                <a:lnTo>
                  <a:pt x="623" y="66"/>
                </a:lnTo>
                <a:lnTo>
                  <a:pt x="623" y="66"/>
                </a:lnTo>
                <a:lnTo>
                  <a:pt x="623" y="66"/>
                </a:lnTo>
                <a:lnTo>
                  <a:pt x="623" y="66"/>
                </a:lnTo>
                <a:lnTo>
                  <a:pt x="623" y="66"/>
                </a:lnTo>
                <a:lnTo>
                  <a:pt x="625" y="66"/>
                </a:lnTo>
                <a:lnTo>
                  <a:pt x="625" y="66"/>
                </a:lnTo>
                <a:lnTo>
                  <a:pt x="625" y="66"/>
                </a:lnTo>
                <a:lnTo>
                  <a:pt x="625" y="66"/>
                </a:lnTo>
                <a:lnTo>
                  <a:pt x="625" y="66"/>
                </a:lnTo>
                <a:lnTo>
                  <a:pt x="625" y="66"/>
                </a:lnTo>
                <a:lnTo>
                  <a:pt x="625" y="66"/>
                </a:lnTo>
                <a:lnTo>
                  <a:pt x="626" y="66"/>
                </a:lnTo>
                <a:lnTo>
                  <a:pt x="626" y="66"/>
                </a:lnTo>
                <a:lnTo>
                  <a:pt x="626" y="66"/>
                </a:lnTo>
                <a:lnTo>
                  <a:pt x="626" y="66"/>
                </a:lnTo>
                <a:lnTo>
                  <a:pt x="626" y="66"/>
                </a:lnTo>
                <a:lnTo>
                  <a:pt x="626" y="66"/>
                </a:lnTo>
                <a:lnTo>
                  <a:pt x="627" y="66"/>
                </a:lnTo>
                <a:lnTo>
                  <a:pt x="627" y="66"/>
                </a:lnTo>
                <a:lnTo>
                  <a:pt x="627" y="66"/>
                </a:lnTo>
                <a:lnTo>
                  <a:pt x="627" y="66"/>
                </a:lnTo>
                <a:lnTo>
                  <a:pt x="627" y="66"/>
                </a:lnTo>
                <a:lnTo>
                  <a:pt x="627" y="66"/>
                </a:lnTo>
                <a:lnTo>
                  <a:pt x="628" y="66"/>
                </a:lnTo>
                <a:lnTo>
                  <a:pt x="628" y="67"/>
                </a:lnTo>
                <a:lnTo>
                  <a:pt x="628" y="67"/>
                </a:lnTo>
                <a:lnTo>
                  <a:pt x="628" y="67"/>
                </a:lnTo>
                <a:lnTo>
                  <a:pt x="628" y="67"/>
                </a:lnTo>
                <a:lnTo>
                  <a:pt x="628" y="67"/>
                </a:lnTo>
                <a:lnTo>
                  <a:pt x="629" y="67"/>
                </a:lnTo>
                <a:lnTo>
                  <a:pt x="629" y="67"/>
                </a:lnTo>
                <a:lnTo>
                  <a:pt x="629" y="67"/>
                </a:lnTo>
                <a:lnTo>
                  <a:pt x="629" y="67"/>
                </a:lnTo>
                <a:lnTo>
                  <a:pt x="629" y="67"/>
                </a:lnTo>
                <a:lnTo>
                  <a:pt x="629" y="67"/>
                </a:lnTo>
                <a:lnTo>
                  <a:pt x="630" y="67"/>
                </a:lnTo>
                <a:lnTo>
                  <a:pt x="630" y="67"/>
                </a:lnTo>
                <a:lnTo>
                  <a:pt x="630" y="67"/>
                </a:lnTo>
                <a:lnTo>
                  <a:pt x="630" y="67"/>
                </a:lnTo>
                <a:lnTo>
                  <a:pt x="630" y="67"/>
                </a:lnTo>
                <a:lnTo>
                  <a:pt x="630" y="67"/>
                </a:lnTo>
                <a:lnTo>
                  <a:pt x="631" y="67"/>
                </a:lnTo>
                <a:lnTo>
                  <a:pt x="631" y="67"/>
                </a:lnTo>
                <a:lnTo>
                  <a:pt x="631" y="67"/>
                </a:lnTo>
                <a:lnTo>
                  <a:pt x="631" y="67"/>
                </a:lnTo>
                <a:lnTo>
                  <a:pt x="631" y="67"/>
                </a:lnTo>
                <a:lnTo>
                  <a:pt x="631" y="67"/>
                </a:lnTo>
                <a:lnTo>
                  <a:pt x="632" y="67"/>
                </a:lnTo>
                <a:lnTo>
                  <a:pt x="632" y="67"/>
                </a:lnTo>
                <a:lnTo>
                  <a:pt x="632" y="67"/>
                </a:lnTo>
                <a:lnTo>
                  <a:pt x="632" y="67"/>
                </a:lnTo>
                <a:lnTo>
                  <a:pt x="632" y="67"/>
                </a:lnTo>
                <a:lnTo>
                  <a:pt x="632" y="67"/>
                </a:lnTo>
                <a:lnTo>
                  <a:pt x="634" y="67"/>
                </a:lnTo>
                <a:lnTo>
                  <a:pt x="634" y="67"/>
                </a:lnTo>
                <a:lnTo>
                  <a:pt x="634" y="67"/>
                </a:lnTo>
                <a:lnTo>
                  <a:pt x="634" y="67"/>
                </a:lnTo>
                <a:lnTo>
                  <a:pt x="634" y="67"/>
                </a:lnTo>
                <a:lnTo>
                  <a:pt x="634" y="67"/>
                </a:lnTo>
                <a:lnTo>
                  <a:pt x="635" y="67"/>
                </a:lnTo>
                <a:lnTo>
                  <a:pt x="635" y="67"/>
                </a:lnTo>
                <a:lnTo>
                  <a:pt x="635" y="67"/>
                </a:lnTo>
                <a:lnTo>
                  <a:pt x="635" y="67"/>
                </a:lnTo>
                <a:lnTo>
                  <a:pt x="635" y="67"/>
                </a:lnTo>
                <a:lnTo>
                  <a:pt x="635" y="67"/>
                </a:lnTo>
                <a:lnTo>
                  <a:pt x="636" y="67"/>
                </a:lnTo>
                <a:lnTo>
                  <a:pt x="636" y="67"/>
                </a:lnTo>
                <a:lnTo>
                  <a:pt x="636" y="67"/>
                </a:lnTo>
                <a:lnTo>
                  <a:pt x="636" y="67"/>
                </a:lnTo>
                <a:lnTo>
                  <a:pt x="636" y="67"/>
                </a:lnTo>
                <a:lnTo>
                  <a:pt x="636" y="67"/>
                </a:lnTo>
                <a:lnTo>
                  <a:pt x="637" y="66"/>
                </a:lnTo>
                <a:lnTo>
                  <a:pt x="637" y="66"/>
                </a:lnTo>
                <a:lnTo>
                  <a:pt x="637" y="66"/>
                </a:lnTo>
                <a:lnTo>
                  <a:pt x="637" y="66"/>
                </a:lnTo>
                <a:lnTo>
                  <a:pt x="637" y="66"/>
                </a:lnTo>
                <a:lnTo>
                  <a:pt x="637" y="66"/>
                </a:lnTo>
                <a:lnTo>
                  <a:pt x="638" y="66"/>
                </a:lnTo>
                <a:lnTo>
                  <a:pt x="638" y="66"/>
                </a:lnTo>
                <a:lnTo>
                  <a:pt x="638" y="66"/>
                </a:lnTo>
                <a:lnTo>
                  <a:pt x="638" y="66"/>
                </a:lnTo>
                <a:lnTo>
                  <a:pt x="638" y="66"/>
                </a:lnTo>
                <a:lnTo>
                  <a:pt x="638" y="66"/>
                </a:lnTo>
                <a:lnTo>
                  <a:pt x="639" y="66"/>
                </a:lnTo>
                <a:lnTo>
                  <a:pt x="639" y="66"/>
                </a:lnTo>
                <a:lnTo>
                  <a:pt x="639" y="66"/>
                </a:lnTo>
                <a:lnTo>
                  <a:pt x="639" y="66"/>
                </a:lnTo>
                <a:lnTo>
                  <a:pt x="639" y="66"/>
                </a:lnTo>
                <a:lnTo>
                  <a:pt x="639" y="66"/>
                </a:lnTo>
                <a:lnTo>
                  <a:pt x="639" y="66"/>
                </a:lnTo>
                <a:lnTo>
                  <a:pt x="640" y="66"/>
                </a:lnTo>
                <a:lnTo>
                  <a:pt x="640" y="66"/>
                </a:lnTo>
                <a:lnTo>
                  <a:pt x="640" y="66"/>
                </a:lnTo>
                <a:lnTo>
                  <a:pt x="640" y="66"/>
                </a:lnTo>
                <a:lnTo>
                  <a:pt x="640" y="66"/>
                </a:lnTo>
                <a:lnTo>
                  <a:pt x="640" y="66"/>
                </a:lnTo>
                <a:lnTo>
                  <a:pt x="641" y="66"/>
                </a:lnTo>
                <a:lnTo>
                  <a:pt x="641" y="66"/>
                </a:lnTo>
                <a:lnTo>
                  <a:pt x="641" y="65"/>
                </a:lnTo>
                <a:lnTo>
                  <a:pt x="641" y="65"/>
                </a:lnTo>
                <a:lnTo>
                  <a:pt x="641" y="65"/>
                </a:lnTo>
                <a:lnTo>
                  <a:pt x="641" y="65"/>
                </a:lnTo>
                <a:lnTo>
                  <a:pt x="641" y="65"/>
                </a:lnTo>
                <a:lnTo>
                  <a:pt x="643" y="65"/>
                </a:lnTo>
                <a:lnTo>
                  <a:pt x="643" y="65"/>
                </a:lnTo>
                <a:lnTo>
                  <a:pt x="643" y="65"/>
                </a:lnTo>
                <a:lnTo>
                  <a:pt x="643" y="65"/>
                </a:lnTo>
                <a:lnTo>
                  <a:pt x="643" y="65"/>
                </a:lnTo>
                <a:lnTo>
                  <a:pt x="643" y="65"/>
                </a:lnTo>
                <a:lnTo>
                  <a:pt x="644" y="65"/>
                </a:lnTo>
                <a:lnTo>
                  <a:pt x="644" y="65"/>
                </a:lnTo>
                <a:lnTo>
                  <a:pt x="644" y="65"/>
                </a:lnTo>
                <a:lnTo>
                  <a:pt x="644" y="65"/>
                </a:lnTo>
                <a:lnTo>
                  <a:pt x="644" y="65"/>
                </a:lnTo>
                <a:lnTo>
                  <a:pt x="644" y="65"/>
                </a:lnTo>
                <a:lnTo>
                  <a:pt x="644" y="64"/>
                </a:lnTo>
                <a:lnTo>
                  <a:pt x="645" y="64"/>
                </a:lnTo>
                <a:lnTo>
                  <a:pt x="645" y="64"/>
                </a:lnTo>
                <a:lnTo>
                  <a:pt x="645" y="64"/>
                </a:lnTo>
                <a:lnTo>
                  <a:pt x="645" y="64"/>
                </a:lnTo>
                <a:lnTo>
                  <a:pt x="645" y="64"/>
                </a:lnTo>
                <a:lnTo>
                  <a:pt x="645" y="64"/>
                </a:lnTo>
                <a:lnTo>
                  <a:pt x="645" y="64"/>
                </a:lnTo>
                <a:lnTo>
                  <a:pt x="646" y="64"/>
                </a:lnTo>
                <a:lnTo>
                  <a:pt x="646" y="64"/>
                </a:lnTo>
                <a:lnTo>
                  <a:pt x="646" y="64"/>
                </a:lnTo>
                <a:lnTo>
                  <a:pt x="646" y="64"/>
                </a:lnTo>
                <a:lnTo>
                  <a:pt x="646" y="64"/>
                </a:lnTo>
                <a:lnTo>
                  <a:pt x="646" y="64"/>
                </a:lnTo>
                <a:lnTo>
                  <a:pt x="646" y="63"/>
                </a:lnTo>
                <a:lnTo>
                  <a:pt x="647" y="63"/>
                </a:lnTo>
                <a:lnTo>
                  <a:pt x="647" y="63"/>
                </a:lnTo>
                <a:lnTo>
                  <a:pt x="647" y="63"/>
                </a:lnTo>
                <a:lnTo>
                  <a:pt x="647" y="63"/>
                </a:lnTo>
                <a:lnTo>
                  <a:pt x="647" y="63"/>
                </a:lnTo>
                <a:lnTo>
                  <a:pt x="647" y="63"/>
                </a:lnTo>
                <a:lnTo>
                  <a:pt x="647" y="63"/>
                </a:lnTo>
                <a:lnTo>
                  <a:pt x="647" y="63"/>
                </a:lnTo>
                <a:lnTo>
                  <a:pt x="648" y="63"/>
                </a:lnTo>
                <a:lnTo>
                  <a:pt x="648" y="63"/>
                </a:lnTo>
                <a:lnTo>
                  <a:pt x="648" y="63"/>
                </a:lnTo>
                <a:lnTo>
                  <a:pt x="648" y="62"/>
                </a:lnTo>
                <a:lnTo>
                  <a:pt x="648" y="62"/>
                </a:lnTo>
                <a:lnTo>
                  <a:pt x="648" y="62"/>
                </a:lnTo>
                <a:lnTo>
                  <a:pt x="648" y="62"/>
                </a:lnTo>
                <a:lnTo>
                  <a:pt x="649" y="62"/>
                </a:lnTo>
                <a:lnTo>
                  <a:pt x="649" y="62"/>
                </a:lnTo>
                <a:lnTo>
                  <a:pt x="649" y="62"/>
                </a:lnTo>
                <a:lnTo>
                  <a:pt x="649" y="62"/>
                </a:lnTo>
                <a:lnTo>
                  <a:pt x="649" y="62"/>
                </a:lnTo>
                <a:lnTo>
                  <a:pt x="649" y="62"/>
                </a:lnTo>
                <a:lnTo>
                  <a:pt x="649" y="62"/>
                </a:lnTo>
                <a:lnTo>
                  <a:pt x="649" y="61"/>
                </a:lnTo>
                <a:lnTo>
                  <a:pt x="650" y="61"/>
                </a:lnTo>
                <a:lnTo>
                  <a:pt x="650" y="61"/>
                </a:lnTo>
                <a:lnTo>
                  <a:pt x="650" y="61"/>
                </a:lnTo>
                <a:lnTo>
                  <a:pt x="650" y="61"/>
                </a:lnTo>
                <a:lnTo>
                  <a:pt x="650" y="61"/>
                </a:lnTo>
                <a:lnTo>
                  <a:pt x="650" y="61"/>
                </a:lnTo>
                <a:lnTo>
                  <a:pt x="650" y="61"/>
                </a:lnTo>
                <a:lnTo>
                  <a:pt x="650" y="61"/>
                </a:lnTo>
                <a:lnTo>
                  <a:pt x="652" y="61"/>
                </a:lnTo>
                <a:lnTo>
                  <a:pt x="652" y="59"/>
                </a:lnTo>
                <a:lnTo>
                  <a:pt x="652" y="59"/>
                </a:lnTo>
                <a:lnTo>
                  <a:pt x="652" y="59"/>
                </a:lnTo>
                <a:lnTo>
                  <a:pt x="652" y="59"/>
                </a:lnTo>
                <a:lnTo>
                  <a:pt x="652" y="59"/>
                </a:lnTo>
                <a:lnTo>
                  <a:pt x="652" y="59"/>
                </a:lnTo>
                <a:lnTo>
                  <a:pt x="652" y="59"/>
                </a:lnTo>
                <a:lnTo>
                  <a:pt x="653" y="59"/>
                </a:lnTo>
                <a:lnTo>
                  <a:pt x="653" y="59"/>
                </a:lnTo>
                <a:lnTo>
                  <a:pt x="653" y="58"/>
                </a:lnTo>
                <a:lnTo>
                  <a:pt x="653" y="58"/>
                </a:lnTo>
                <a:lnTo>
                  <a:pt x="653" y="58"/>
                </a:lnTo>
                <a:lnTo>
                  <a:pt x="653" y="58"/>
                </a:lnTo>
                <a:lnTo>
                  <a:pt x="653" y="58"/>
                </a:lnTo>
                <a:lnTo>
                  <a:pt x="653" y="58"/>
                </a:lnTo>
                <a:lnTo>
                  <a:pt x="653" y="58"/>
                </a:lnTo>
                <a:lnTo>
                  <a:pt x="654" y="58"/>
                </a:lnTo>
                <a:lnTo>
                  <a:pt x="654" y="58"/>
                </a:lnTo>
                <a:lnTo>
                  <a:pt x="654" y="57"/>
                </a:lnTo>
                <a:lnTo>
                  <a:pt x="654" y="57"/>
                </a:lnTo>
                <a:lnTo>
                  <a:pt x="654" y="57"/>
                </a:lnTo>
                <a:lnTo>
                  <a:pt x="654" y="57"/>
                </a:lnTo>
                <a:lnTo>
                  <a:pt x="654" y="57"/>
                </a:lnTo>
                <a:lnTo>
                  <a:pt x="654" y="57"/>
                </a:lnTo>
                <a:lnTo>
                  <a:pt x="654" y="57"/>
                </a:lnTo>
                <a:lnTo>
                  <a:pt x="654" y="57"/>
                </a:lnTo>
                <a:lnTo>
                  <a:pt x="655" y="57"/>
                </a:lnTo>
                <a:lnTo>
                  <a:pt x="655" y="56"/>
                </a:lnTo>
                <a:lnTo>
                  <a:pt x="655" y="56"/>
                </a:lnTo>
                <a:lnTo>
                  <a:pt x="655" y="56"/>
                </a:lnTo>
                <a:lnTo>
                  <a:pt x="655" y="56"/>
                </a:lnTo>
                <a:lnTo>
                  <a:pt x="655" y="56"/>
                </a:lnTo>
                <a:lnTo>
                  <a:pt x="655" y="56"/>
                </a:lnTo>
                <a:lnTo>
                  <a:pt x="655" y="56"/>
                </a:lnTo>
                <a:lnTo>
                  <a:pt x="655" y="56"/>
                </a:lnTo>
                <a:lnTo>
                  <a:pt x="655" y="55"/>
                </a:lnTo>
                <a:lnTo>
                  <a:pt x="656" y="55"/>
                </a:lnTo>
                <a:lnTo>
                  <a:pt x="656" y="55"/>
                </a:lnTo>
                <a:lnTo>
                  <a:pt x="656" y="55"/>
                </a:lnTo>
                <a:lnTo>
                  <a:pt x="656" y="55"/>
                </a:lnTo>
                <a:lnTo>
                  <a:pt x="656" y="55"/>
                </a:lnTo>
                <a:lnTo>
                  <a:pt x="656" y="55"/>
                </a:lnTo>
                <a:lnTo>
                  <a:pt x="656" y="55"/>
                </a:lnTo>
                <a:lnTo>
                  <a:pt x="656" y="54"/>
                </a:lnTo>
                <a:lnTo>
                  <a:pt x="656" y="54"/>
                </a:lnTo>
                <a:lnTo>
                  <a:pt x="656" y="54"/>
                </a:lnTo>
                <a:lnTo>
                  <a:pt x="657" y="54"/>
                </a:lnTo>
                <a:lnTo>
                  <a:pt x="657" y="54"/>
                </a:lnTo>
                <a:lnTo>
                  <a:pt x="657" y="54"/>
                </a:lnTo>
                <a:lnTo>
                  <a:pt x="657" y="54"/>
                </a:lnTo>
                <a:lnTo>
                  <a:pt x="657" y="53"/>
                </a:lnTo>
                <a:lnTo>
                  <a:pt x="657" y="53"/>
                </a:lnTo>
                <a:lnTo>
                  <a:pt x="657" y="53"/>
                </a:lnTo>
                <a:lnTo>
                  <a:pt x="657" y="53"/>
                </a:lnTo>
                <a:lnTo>
                  <a:pt x="657" y="53"/>
                </a:lnTo>
                <a:lnTo>
                  <a:pt x="657" y="53"/>
                </a:lnTo>
                <a:lnTo>
                  <a:pt x="657" y="53"/>
                </a:lnTo>
                <a:lnTo>
                  <a:pt x="657" y="53"/>
                </a:lnTo>
                <a:lnTo>
                  <a:pt x="658" y="52"/>
                </a:lnTo>
                <a:lnTo>
                  <a:pt x="658" y="52"/>
                </a:lnTo>
                <a:lnTo>
                  <a:pt x="658" y="52"/>
                </a:lnTo>
                <a:lnTo>
                  <a:pt x="658" y="52"/>
                </a:lnTo>
                <a:lnTo>
                  <a:pt x="658" y="52"/>
                </a:lnTo>
                <a:lnTo>
                  <a:pt x="658" y="52"/>
                </a:lnTo>
                <a:lnTo>
                  <a:pt x="658" y="52"/>
                </a:lnTo>
                <a:lnTo>
                  <a:pt x="658" y="50"/>
                </a:lnTo>
                <a:lnTo>
                  <a:pt x="658" y="50"/>
                </a:lnTo>
                <a:lnTo>
                  <a:pt x="658" y="50"/>
                </a:lnTo>
                <a:lnTo>
                  <a:pt x="658" y="50"/>
                </a:lnTo>
                <a:lnTo>
                  <a:pt x="658" y="50"/>
                </a:lnTo>
                <a:lnTo>
                  <a:pt x="658" y="50"/>
                </a:lnTo>
                <a:lnTo>
                  <a:pt x="658" y="50"/>
                </a:lnTo>
                <a:lnTo>
                  <a:pt x="659" y="49"/>
                </a:lnTo>
                <a:lnTo>
                  <a:pt x="659" y="49"/>
                </a:lnTo>
                <a:lnTo>
                  <a:pt x="659" y="49"/>
                </a:lnTo>
                <a:lnTo>
                  <a:pt x="659" y="49"/>
                </a:lnTo>
                <a:lnTo>
                  <a:pt x="659" y="49"/>
                </a:lnTo>
                <a:lnTo>
                  <a:pt x="659" y="49"/>
                </a:lnTo>
                <a:lnTo>
                  <a:pt x="659" y="49"/>
                </a:lnTo>
                <a:lnTo>
                  <a:pt x="659" y="48"/>
                </a:lnTo>
                <a:lnTo>
                  <a:pt x="659" y="48"/>
                </a:lnTo>
                <a:lnTo>
                  <a:pt x="659" y="48"/>
                </a:lnTo>
                <a:lnTo>
                  <a:pt x="659" y="48"/>
                </a:lnTo>
                <a:lnTo>
                  <a:pt x="659" y="48"/>
                </a:lnTo>
                <a:lnTo>
                  <a:pt x="659" y="48"/>
                </a:lnTo>
                <a:lnTo>
                  <a:pt x="659" y="47"/>
                </a:lnTo>
                <a:lnTo>
                  <a:pt x="659" y="47"/>
                </a:lnTo>
                <a:lnTo>
                  <a:pt x="659" y="47"/>
                </a:lnTo>
                <a:lnTo>
                  <a:pt x="659" y="47"/>
                </a:lnTo>
                <a:lnTo>
                  <a:pt x="661" y="47"/>
                </a:lnTo>
                <a:lnTo>
                  <a:pt x="661" y="47"/>
                </a:lnTo>
                <a:lnTo>
                  <a:pt x="661" y="47"/>
                </a:lnTo>
                <a:lnTo>
                  <a:pt x="661" y="46"/>
                </a:lnTo>
                <a:lnTo>
                  <a:pt x="661" y="46"/>
                </a:lnTo>
                <a:lnTo>
                  <a:pt x="661" y="46"/>
                </a:lnTo>
                <a:lnTo>
                  <a:pt x="661" y="46"/>
                </a:lnTo>
                <a:lnTo>
                  <a:pt x="661" y="46"/>
                </a:lnTo>
                <a:lnTo>
                  <a:pt x="661" y="46"/>
                </a:lnTo>
                <a:lnTo>
                  <a:pt x="661" y="45"/>
                </a:lnTo>
                <a:lnTo>
                  <a:pt x="661" y="45"/>
                </a:lnTo>
                <a:lnTo>
                  <a:pt x="661" y="45"/>
                </a:lnTo>
                <a:lnTo>
                  <a:pt x="661" y="45"/>
                </a:lnTo>
                <a:lnTo>
                  <a:pt x="661" y="45"/>
                </a:lnTo>
                <a:lnTo>
                  <a:pt x="661" y="45"/>
                </a:lnTo>
                <a:lnTo>
                  <a:pt x="661" y="45"/>
                </a:lnTo>
                <a:lnTo>
                  <a:pt x="661" y="44"/>
                </a:lnTo>
                <a:lnTo>
                  <a:pt x="661" y="44"/>
                </a:lnTo>
                <a:lnTo>
                  <a:pt x="661" y="44"/>
                </a:lnTo>
                <a:lnTo>
                  <a:pt x="661" y="44"/>
                </a:lnTo>
                <a:lnTo>
                  <a:pt x="661" y="44"/>
                </a:lnTo>
                <a:lnTo>
                  <a:pt x="661" y="44"/>
                </a:lnTo>
                <a:lnTo>
                  <a:pt x="661" y="43"/>
                </a:lnTo>
                <a:lnTo>
                  <a:pt x="661" y="43"/>
                </a:lnTo>
                <a:lnTo>
                  <a:pt x="662" y="43"/>
                </a:lnTo>
                <a:lnTo>
                  <a:pt x="662" y="43"/>
                </a:lnTo>
                <a:lnTo>
                  <a:pt x="662" y="43"/>
                </a:lnTo>
                <a:lnTo>
                  <a:pt x="662" y="43"/>
                </a:lnTo>
                <a:lnTo>
                  <a:pt x="662" y="41"/>
                </a:lnTo>
                <a:lnTo>
                  <a:pt x="662" y="41"/>
                </a:lnTo>
                <a:lnTo>
                  <a:pt x="662" y="41"/>
                </a:lnTo>
                <a:lnTo>
                  <a:pt x="662" y="41"/>
                </a:lnTo>
                <a:lnTo>
                  <a:pt x="662" y="41"/>
                </a:lnTo>
                <a:lnTo>
                  <a:pt x="662" y="41"/>
                </a:lnTo>
                <a:lnTo>
                  <a:pt x="662" y="40"/>
                </a:lnTo>
                <a:lnTo>
                  <a:pt x="662" y="40"/>
                </a:lnTo>
                <a:lnTo>
                  <a:pt x="662" y="40"/>
                </a:lnTo>
                <a:lnTo>
                  <a:pt x="662" y="40"/>
                </a:lnTo>
                <a:lnTo>
                  <a:pt x="662" y="40"/>
                </a:lnTo>
                <a:lnTo>
                  <a:pt x="662" y="40"/>
                </a:lnTo>
                <a:lnTo>
                  <a:pt x="662" y="39"/>
                </a:lnTo>
                <a:lnTo>
                  <a:pt x="662" y="39"/>
                </a:lnTo>
                <a:lnTo>
                  <a:pt x="662" y="39"/>
                </a:lnTo>
                <a:lnTo>
                  <a:pt x="662" y="39"/>
                </a:lnTo>
                <a:lnTo>
                  <a:pt x="662" y="39"/>
                </a:lnTo>
                <a:lnTo>
                  <a:pt x="662" y="39"/>
                </a:lnTo>
                <a:lnTo>
                  <a:pt x="662" y="38"/>
                </a:lnTo>
                <a:lnTo>
                  <a:pt x="662" y="38"/>
                </a:lnTo>
                <a:lnTo>
                  <a:pt x="662" y="38"/>
                </a:lnTo>
                <a:lnTo>
                  <a:pt x="662" y="38"/>
                </a:lnTo>
                <a:lnTo>
                  <a:pt x="662" y="38"/>
                </a:lnTo>
                <a:lnTo>
                  <a:pt x="662" y="38"/>
                </a:lnTo>
                <a:lnTo>
                  <a:pt x="662" y="37"/>
                </a:lnTo>
                <a:lnTo>
                  <a:pt x="662" y="37"/>
                </a:lnTo>
                <a:lnTo>
                  <a:pt x="662" y="37"/>
                </a:lnTo>
                <a:lnTo>
                  <a:pt x="662" y="37"/>
                </a:lnTo>
                <a:lnTo>
                  <a:pt x="662" y="37"/>
                </a:lnTo>
                <a:lnTo>
                  <a:pt x="662" y="37"/>
                </a:lnTo>
                <a:lnTo>
                  <a:pt x="662" y="36"/>
                </a:lnTo>
                <a:lnTo>
                  <a:pt x="662" y="36"/>
                </a:lnTo>
                <a:lnTo>
                  <a:pt x="662" y="36"/>
                </a:lnTo>
                <a:lnTo>
                  <a:pt x="662" y="36"/>
                </a:lnTo>
                <a:lnTo>
                  <a:pt x="662" y="36"/>
                </a:lnTo>
                <a:lnTo>
                  <a:pt x="662" y="36"/>
                </a:lnTo>
                <a:lnTo>
                  <a:pt x="662" y="35"/>
                </a:lnTo>
                <a:lnTo>
                  <a:pt x="662" y="35"/>
                </a:lnTo>
                <a:lnTo>
                  <a:pt x="662" y="35"/>
                </a:lnTo>
                <a:lnTo>
                  <a:pt x="662" y="35"/>
                </a:lnTo>
                <a:lnTo>
                  <a:pt x="662" y="35"/>
                </a:lnTo>
                <a:lnTo>
                  <a:pt x="662" y="35"/>
                </a:lnTo>
                <a:lnTo>
                  <a:pt x="662" y="34"/>
                </a:lnTo>
                <a:lnTo>
                  <a:pt x="662" y="34"/>
                </a:lnTo>
                <a:lnTo>
                  <a:pt x="662" y="34"/>
                </a:lnTo>
                <a:lnTo>
                  <a:pt x="662" y="34"/>
                </a:lnTo>
                <a:lnTo>
                  <a:pt x="662" y="34"/>
                </a:lnTo>
                <a:lnTo>
                  <a:pt x="662" y="34"/>
                </a:lnTo>
                <a:lnTo>
                  <a:pt x="662" y="32"/>
                </a:lnTo>
                <a:lnTo>
                  <a:pt x="662" y="32"/>
                </a:lnTo>
                <a:lnTo>
                  <a:pt x="662" y="32"/>
                </a:lnTo>
                <a:lnTo>
                  <a:pt x="662" y="32"/>
                </a:lnTo>
                <a:lnTo>
                  <a:pt x="662" y="32"/>
                </a:lnTo>
                <a:lnTo>
                  <a:pt x="661" y="32"/>
                </a:lnTo>
                <a:lnTo>
                  <a:pt x="661" y="31"/>
                </a:lnTo>
                <a:lnTo>
                  <a:pt x="661" y="31"/>
                </a:lnTo>
                <a:lnTo>
                  <a:pt x="661" y="31"/>
                </a:lnTo>
                <a:lnTo>
                  <a:pt x="661" y="31"/>
                </a:lnTo>
                <a:lnTo>
                  <a:pt x="661" y="31"/>
                </a:lnTo>
                <a:lnTo>
                  <a:pt x="661" y="31"/>
                </a:lnTo>
                <a:lnTo>
                  <a:pt x="661" y="30"/>
                </a:lnTo>
                <a:lnTo>
                  <a:pt x="661" y="30"/>
                </a:lnTo>
                <a:lnTo>
                  <a:pt x="661" y="30"/>
                </a:lnTo>
                <a:lnTo>
                  <a:pt x="661" y="30"/>
                </a:lnTo>
                <a:lnTo>
                  <a:pt x="661" y="30"/>
                </a:lnTo>
                <a:lnTo>
                  <a:pt x="661" y="30"/>
                </a:lnTo>
                <a:lnTo>
                  <a:pt x="661" y="30"/>
                </a:lnTo>
                <a:lnTo>
                  <a:pt x="661" y="29"/>
                </a:lnTo>
                <a:lnTo>
                  <a:pt x="661" y="29"/>
                </a:lnTo>
                <a:lnTo>
                  <a:pt x="661" y="29"/>
                </a:lnTo>
                <a:lnTo>
                  <a:pt x="661" y="29"/>
                </a:lnTo>
                <a:lnTo>
                  <a:pt x="661" y="29"/>
                </a:lnTo>
                <a:lnTo>
                  <a:pt x="661" y="29"/>
                </a:lnTo>
                <a:lnTo>
                  <a:pt x="661" y="28"/>
                </a:lnTo>
                <a:lnTo>
                  <a:pt x="661" y="28"/>
                </a:lnTo>
                <a:lnTo>
                  <a:pt x="661" y="28"/>
                </a:lnTo>
                <a:lnTo>
                  <a:pt x="661" y="28"/>
                </a:lnTo>
                <a:lnTo>
                  <a:pt x="659" y="28"/>
                </a:lnTo>
                <a:lnTo>
                  <a:pt x="659" y="28"/>
                </a:lnTo>
                <a:lnTo>
                  <a:pt x="659" y="28"/>
                </a:lnTo>
                <a:lnTo>
                  <a:pt x="659" y="27"/>
                </a:lnTo>
                <a:lnTo>
                  <a:pt x="659" y="27"/>
                </a:lnTo>
                <a:lnTo>
                  <a:pt x="659" y="27"/>
                </a:lnTo>
                <a:lnTo>
                  <a:pt x="659" y="27"/>
                </a:lnTo>
                <a:lnTo>
                  <a:pt x="659" y="27"/>
                </a:lnTo>
                <a:lnTo>
                  <a:pt x="659" y="27"/>
                </a:lnTo>
                <a:lnTo>
                  <a:pt x="659" y="26"/>
                </a:lnTo>
                <a:lnTo>
                  <a:pt x="659" y="26"/>
                </a:lnTo>
                <a:lnTo>
                  <a:pt x="659" y="26"/>
                </a:lnTo>
                <a:lnTo>
                  <a:pt x="659" y="26"/>
                </a:lnTo>
                <a:lnTo>
                  <a:pt x="659" y="26"/>
                </a:lnTo>
                <a:lnTo>
                  <a:pt x="659" y="26"/>
                </a:lnTo>
                <a:lnTo>
                  <a:pt x="659" y="26"/>
                </a:lnTo>
                <a:lnTo>
                  <a:pt x="659" y="24"/>
                </a:lnTo>
                <a:lnTo>
                  <a:pt x="658" y="24"/>
                </a:lnTo>
                <a:lnTo>
                  <a:pt x="658" y="24"/>
                </a:lnTo>
                <a:lnTo>
                  <a:pt x="658" y="24"/>
                </a:lnTo>
                <a:lnTo>
                  <a:pt x="658" y="24"/>
                </a:lnTo>
                <a:lnTo>
                  <a:pt x="658" y="24"/>
                </a:lnTo>
                <a:lnTo>
                  <a:pt x="658" y="24"/>
                </a:lnTo>
                <a:lnTo>
                  <a:pt x="658" y="23"/>
                </a:lnTo>
                <a:lnTo>
                  <a:pt x="658" y="23"/>
                </a:lnTo>
                <a:lnTo>
                  <a:pt x="658" y="23"/>
                </a:lnTo>
                <a:lnTo>
                  <a:pt x="658" y="23"/>
                </a:lnTo>
                <a:lnTo>
                  <a:pt x="658" y="23"/>
                </a:lnTo>
                <a:lnTo>
                  <a:pt x="658" y="23"/>
                </a:lnTo>
                <a:lnTo>
                  <a:pt x="658" y="23"/>
                </a:lnTo>
                <a:lnTo>
                  <a:pt x="658" y="22"/>
                </a:lnTo>
                <a:lnTo>
                  <a:pt x="657" y="22"/>
                </a:lnTo>
                <a:lnTo>
                  <a:pt x="657" y="22"/>
                </a:lnTo>
                <a:lnTo>
                  <a:pt x="657" y="22"/>
                </a:lnTo>
                <a:lnTo>
                  <a:pt x="657" y="22"/>
                </a:lnTo>
                <a:lnTo>
                  <a:pt x="657" y="22"/>
                </a:lnTo>
                <a:lnTo>
                  <a:pt x="657" y="22"/>
                </a:lnTo>
                <a:lnTo>
                  <a:pt x="657" y="22"/>
                </a:lnTo>
                <a:lnTo>
                  <a:pt x="657" y="21"/>
                </a:lnTo>
                <a:lnTo>
                  <a:pt x="657" y="21"/>
                </a:lnTo>
                <a:lnTo>
                  <a:pt x="657" y="21"/>
                </a:lnTo>
                <a:lnTo>
                  <a:pt x="657" y="21"/>
                </a:lnTo>
                <a:lnTo>
                  <a:pt x="657" y="21"/>
                </a:lnTo>
                <a:lnTo>
                  <a:pt x="656" y="21"/>
                </a:lnTo>
                <a:lnTo>
                  <a:pt x="656" y="21"/>
                </a:lnTo>
                <a:lnTo>
                  <a:pt x="656" y="20"/>
                </a:lnTo>
                <a:lnTo>
                  <a:pt x="656" y="20"/>
                </a:lnTo>
                <a:lnTo>
                  <a:pt x="656" y="20"/>
                </a:lnTo>
                <a:lnTo>
                  <a:pt x="656" y="20"/>
                </a:lnTo>
                <a:lnTo>
                  <a:pt x="656" y="20"/>
                </a:lnTo>
                <a:lnTo>
                  <a:pt x="656" y="20"/>
                </a:lnTo>
                <a:lnTo>
                  <a:pt x="656" y="20"/>
                </a:lnTo>
                <a:lnTo>
                  <a:pt x="656" y="20"/>
                </a:lnTo>
                <a:lnTo>
                  <a:pt x="655" y="19"/>
                </a:lnTo>
                <a:lnTo>
                  <a:pt x="655" y="19"/>
                </a:lnTo>
                <a:lnTo>
                  <a:pt x="655" y="19"/>
                </a:lnTo>
                <a:lnTo>
                  <a:pt x="655" y="19"/>
                </a:lnTo>
                <a:lnTo>
                  <a:pt x="655" y="19"/>
                </a:lnTo>
                <a:lnTo>
                  <a:pt x="655" y="19"/>
                </a:lnTo>
                <a:lnTo>
                  <a:pt x="655" y="19"/>
                </a:lnTo>
                <a:lnTo>
                  <a:pt x="655" y="19"/>
                </a:lnTo>
                <a:lnTo>
                  <a:pt x="655" y="18"/>
                </a:lnTo>
                <a:lnTo>
                  <a:pt x="655" y="18"/>
                </a:lnTo>
                <a:lnTo>
                  <a:pt x="654" y="18"/>
                </a:lnTo>
                <a:lnTo>
                  <a:pt x="654" y="18"/>
                </a:lnTo>
                <a:lnTo>
                  <a:pt x="654" y="18"/>
                </a:lnTo>
                <a:lnTo>
                  <a:pt x="654" y="18"/>
                </a:lnTo>
                <a:lnTo>
                  <a:pt x="654" y="18"/>
                </a:lnTo>
                <a:lnTo>
                  <a:pt x="654" y="18"/>
                </a:lnTo>
                <a:lnTo>
                  <a:pt x="654" y="17"/>
                </a:lnTo>
                <a:lnTo>
                  <a:pt x="654" y="17"/>
                </a:lnTo>
                <a:lnTo>
                  <a:pt x="654" y="17"/>
                </a:lnTo>
                <a:lnTo>
                  <a:pt x="654" y="17"/>
                </a:lnTo>
                <a:lnTo>
                  <a:pt x="653" y="17"/>
                </a:lnTo>
                <a:lnTo>
                  <a:pt x="653" y="17"/>
                </a:lnTo>
                <a:lnTo>
                  <a:pt x="653" y="17"/>
                </a:lnTo>
                <a:lnTo>
                  <a:pt x="653" y="17"/>
                </a:lnTo>
                <a:lnTo>
                  <a:pt x="653" y="17"/>
                </a:lnTo>
                <a:lnTo>
                  <a:pt x="653" y="15"/>
                </a:lnTo>
                <a:lnTo>
                  <a:pt x="653" y="15"/>
                </a:lnTo>
                <a:lnTo>
                  <a:pt x="653" y="15"/>
                </a:lnTo>
                <a:lnTo>
                  <a:pt x="653" y="15"/>
                </a:lnTo>
                <a:lnTo>
                  <a:pt x="652" y="15"/>
                </a:lnTo>
                <a:lnTo>
                  <a:pt x="652" y="15"/>
                </a:lnTo>
                <a:lnTo>
                  <a:pt x="652" y="15"/>
                </a:lnTo>
                <a:lnTo>
                  <a:pt x="652" y="15"/>
                </a:lnTo>
                <a:lnTo>
                  <a:pt x="652" y="15"/>
                </a:lnTo>
                <a:lnTo>
                  <a:pt x="652" y="15"/>
                </a:lnTo>
                <a:lnTo>
                  <a:pt x="652" y="14"/>
                </a:lnTo>
                <a:lnTo>
                  <a:pt x="652" y="14"/>
                </a:lnTo>
                <a:lnTo>
                  <a:pt x="650" y="14"/>
                </a:lnTo>
                <a:lnTo>
                  <a:pt x="650" y="14"/>
                </a:lnTo>
                <a:lnTo>
                  <a:pt x="650" y="14"/>
                </a:lnTo>
                <a:lnTo>
                  <a:pt x="650" y="14"/>
                </a:lnTo>
                <a:lnTo>
                  <a:pt x="650" y="14"/>
                </a:lnTo>
                <a:lnTo>
                  <a:pt x="650" y="14"/>
                </a:lnTo>
                <a:lnTo>
                  <a:pt x="650" y="14"/>
                </a:lnTo>
                <a:lnTo>
                  <a:pt x="650" y="13"/>
                </a:lnTo>
                <a:lnTo>
                  <a:pt x="649" y="13"/>
                </a:lnTo>
                <a:lnTo>
                  <a:pt x="649" y="13"/>
                </a:lnTo>
                <a:lnTo>
                  <a:pt x="649" y="13"/>
                </a:lnTo>
                <a:lnTo>
                  <a:pt x="649" y="13"/>
                </a:lnTo>
                <a:lnTo>
                  <a:pt x="649" y="13"/>
                </a:lnTo>
                <a:lnTo>
                  <a:pt x="649" y="13"/>
                </a:lnTo>
                <a:lnTo>
                  <a:pt x="649" y="13"/>
                </a:lnTo>
                <a:lnTo>
                  <a:pt x="649" y="13"/>
                </a:lnTo>
                <a:lnTo>
                  <a:pt x="648" y="13"/>
                </a:lnTo>
                <a:lnTo>
                  <a:pt x="648" y="13"/>
                </a:lnTo>
                <a:lnTo>
                  <a:pt x="648" y="12"/>
                </a:lnTo>
                <a:lnTo>
                  <a:pt x="648" y="12"/>
                </a:lnTo>
                <a:lnTo>
                  <a:pt x="648" y="12"/>
                </a:lnTo>
                <a:lnTo>
                  <a:pt x="648" y="12"/>
                </a:lnTo>
                <a:lnTo>
                  <a:pt x="648" y="12"/>
                </a:lnTo>
                <a:lnTo>
                  <a:pt x="647" y="12"/>
                </a:lnTo>
                <a:lnTo>
                  <a:pt x="647" y="12"/>
                </a:lnTo>
                <a:lnTo>
                  <a:pt x="647" y="12"/>
                </a:lnTo>
                <a:lnTo>
                  <a:pt x="647" y="12"/>
                </a:lnTo>
                <a:lnTo>
                  <a:pt x="647" y="12"/>
                </a:lnTo>
                <a:lnTo>
                  <a:pt x="647" y="12"/>
                </a:lnTo>
                <a:lnTo>
                  <a:pt x="647" y="12"/>
                </a:lnTo>
                <a:lnTo>
                  <a:pt x="647" y="11"/>
                </a:lnTo>
                <a:lnTo>
                  <a:pt x="646" y="11"/>
                </a:lnTo>
                <a:lnTo>
                  <a:pt x="646" y="11"/>
                </a:lnTo>
                <a:lnTo>
                  <a:pt x="646" y="11"/>
                </a:lnTo>
                <a:lnTo>
                  <a:pt x="646" y="11"/>
                </a:lnTo>
                <a:lnTo>
                  <a:pt x="646" y="11"/>
                </a:lnTo>
                <a:lnTo>
                  <a:pt x="646" y="11"/>
                </a:lnTo>
                <a:lnTo>
                  <a:pt x="646" y="11"/>
                </a:lnTo>
                <a:lnTo>
                  <a:pt x="645" y="11"/>
                </a:lnTo>
                <a:lnTo>
                  <a:pt x="645" y="11"/>
                </a:lnTo>
                <a:lnTo>
                  <a:pt x="645" y="11"/>
                </a:lnTo>
                <a:lnTo>
                  <a:pt x="645" y="11"/>
                </a:lnTo>
                <a:lnTo>
                  <a:pt x="645" y="11"/>
                </a:lnTo>
                <a:lnTo>
                  <a:pt x="645" y="11"/>
                </a:lnTo>
                <a:lnTo>
                  <a:pt x="645" y="10"/>
                </a:lnTo>
                <a:lnTo>
                  <a:pt x="644" y="10"/>
                </a:lnTo>
                <a:lnTo>
                  <a:pt x="644" y="10"/>
                </a:lnTo>
                <a:lnTo>
                  <a:pt x="644" y="10"/>
                </a:lnTo>
                <a:lnTo>
                  <a:pt x="644" y="10"/>
                </a:lnTo>
                <a:lnTo>
                  <a:pt x="644" y="10"/>
                </a:lnTo>
                <a:lnTo>
                  <a:pt x="644" y="10"/>
                </a:lnTo>
                <a:lnTo>
                  <a:pt x="644" y="10"/>
                </a:lnTo>
                <a:lnTo>
                  <a:pt x="643" y="10"/>
                </a:lnTo>
                <a:lnTo>
                  <a:pt x="643" y="10"/>
                </a:lnTo>
                <a:lnTo>
                  <a:pt x="643" y="10"/>
                </a:lnTo>
                <a:lnTo>
                  <a:pt x="643" y="10"/>
                </a:lnTo>
                <a:lnTo>
                  <a:pt x="643" y="10"/>
                </a:lnTo>
                <a:lnTo>
                  <a:pt x="643" y="10"/>
                </a:lnTo>
                <a:lnTo>
                  <a:pt x="641" y="10"/>
                </a:lnTo>
                <a:lnTo>
                  <a:pt x="641" y="10"/>
                </a:lnTo>
                <a:lnTo>
                  <a:pt x="641" y="10"/>
                </a:lnTo>
                <a:lnTo>
                  <a:pt x="641" y="9"/>
                </a:lnTo>
                <a:lnTo>
                  <a:pt x="641" y="9"/>
                </a:lnTo>
                <a:lnTo>
                  <a:pt x="641" y="9"/>
                </a:lnTo>
                <a:lnTo>
                  <a:pt x="641" y="9"/>
                </a:lnTo>
                <a:lnTo>
                  <a:pt x="640" y="9"/>
                </a:lnTo>
                <a:lnTo>
                  <a:pt x="640" y="9"/>
                </a:lnTo>
                <a:lnTo>
                  <a:pt x="640" y="9"/>
                </a:lnTo>
                <a:lnTo>
                  <a:pt x="640" y="9"/>
                </a:lnTo>
                <a:lnTo>
                  <a:pt x="640" y="9"/>
                </a:lnTo>
                <a:lnTo>
                  <a:pt x="640" y="9"/>
                </a:lnTo>
                <a:lnTo>
                  <a:pt x="639" y="9"/>
                </a:lnTo>
                <a:lnTo>
                  <a:pt x="639" y="9"/>
                </a:lnTo>
                <a:lnTo>
                  <a:pt x="639" y="9"/>
                </a:lnTo>
                <a:lnTo>
                  <a:pt x="639" y="9"/>
                </a:lnTo>
                <a:lnTo>
                  <a:pt x="639" y="9"/>
                </a:lnTo>
                <a:lnTo>
                  <a:pt x="639" y="9"/>
                </a:lnTo>
                <a:lnTo>
                  <a:pt x="639" y="9"/>
                </a:lnTo>
                <a:lnTo>
                  <a:pt x="638" y="9"/>
                </a:lnTo>
                <a:lnTo>
                  <a:pt x="638" y="9"/>
                </a:lnTo>
                <a:lnTo>
                  <a:pt x="638" y="9"/>
                </a:lnTo>
                <a:lnTo>
                  <a:pt x="638" y="9"/>
                </a:lnTo>
                <a:lnTo>
                  <a:pt x="638" y="9"/>
                </a:lnTo>
                <a:lnTo>
                  <a:pt x="638" y="9"/>
                </a:lnTo>
                <a:lnTo>
                  <a:pt x="637" y="8"/>
                </a:lnTo>
                <a:lnTo>
                  <a:pt x="637" y="8"/>
                </a:lnTo>
                <a:lnTo>
                  <a:pt x="637" y="8"/>
                </a:lnTo>
                <a:lnTo>
                  <a:pt x="637" y="8"/>
                </a:lnTo>
                <a:lnTo>
                  <a:pt x="637" y="8"/>
                </a:lnTo>
                <a:lnTo>
                  <a:pt x="637" y="8"/>
                </a:lnTo>
                <a:lnTo>
                  <a:pt x="636" y="8"/>
                </a:lnTo>
                <a:lnTo>
                  <a:pt x="636" y="8"/>
                </a:lnTo>
                <a:lnTo>
                  <a:pt x="636" y="8"/>
                </a:lnTo>
                <a:lnTo>
                  <a:pt x="636" y="8"/>
                </a:lnTo>
                <a:lnTo>
                  <a:pt x="636" y="8"/>
                </a:lnTo>
                <a:lnTo>
                  <a:pt x="636" y="8"/>
                </a:lnTo>
                <a:lnTo>
                  <a:pt x="635" y="8"/>
                </a:lnTo>
                <a:lnTo>
                  <a:pt x="635" y="8"/>
                </a:lnTo>
                <a:lnTo>
                  <a:pt x="635" y="8"/>
                </a:lnTo>
                <a:lnTo>
                  <a:pt x="635" y="8"/>
                </a:lnTo>
                <a:lnTo>
                  <a:pt x="635" y="8"/>
                </a:lnTo>
                <a:lnTo>
                  <a:pt x="635" y="8"/>
                </a:lnTo>
                <a:lnTo>
                  <a:pt x="634" y="8"/>
                </a:lnTo>
                <a:lnTo>
                  <a:pt x="634" y="8"/>
                </a:lnTo>
                <a:lnTo>
                  <a:pt x="634" y="8"/>
                </a:lnTo>
                <a:lnTo>
                  <a:pt x="634" y="8"/>
                </a:lnTo>
                <a:lnTo>
                  <a:pt x="634" y="8"/>
                </a:lnTo>
                <a:lnTo>
                  <a:pt x="634" y="8"/>
                </a:lnTo>
                <a:lnTo>
                  <a:pt x="632" y="8"/>
                </a:lnTo>
                <a:lnTo>
                  <a:pt x="632" y="8"/>
                </a:lnTo>
                <a:lnTo>
                  <a:pt x="632" y="8"/>
                </a:lnTo>
                <a:lnTo>
                  <a:pt x="632" y="8"/>
                </a:lnTo>
                <a:lnTo>
                  <a:pt x="632" y="8"/>
                </a:lnTo>
                <a:lnTo>
                  <a:pt x="632" y="8"/>
                </a:lnTo>
                <a:lnTo>
                  <a:pt x="631" y="8"/>
                </a:lnTo>
                <a:lnTo>
                  <a:pt x="631" y="8"/>
                </a:lnTo>
                <a:lnTo>
                  <a:pt x="631" y="8"/>
                </a:lnTo>
                <a:lnTo>
                  <a:pt x="631" y="8"/>
                </a:lnTo>
                <a:lnTo>
                  <a:pt x="631" y="8"/>
                </a:lnTo>
                <a:lnTo>
                  <a:pt x="631" y="8"/>
                </a:lnTo>
                <a:lnTo>
                  <a:pt x="630" y="8"/>
                </a:lnTo>
                <a:lnTo>
                  <a:pt x="630" y="8"/>
                </a:lnTo>
                <a:lnTo>
                  <a:pt x="630" y="8"/>
                </a:lnTo>
                <a:lnTo>
                  <a:pt x="630" y="8"/>
                </a:lnTo>
                <a:lnTo>
                  <a:pt x="630" y="8"/>
                </a:lnTo>
                <a:lnTo>
                  <a:pt x="630" y="8"/>
                </a:lnTo>
                <a:lnTo>
                  <a:pt x="629" y="8"/>
                </a:lnTo>
                <a:lnTo>
                  <a:pt x="629" y="8"/>
                </a:lnTo>
                <a:lnTo>
                  <a:pt x="629" y="8"/>
                </a:lnTo>
                <a:lnTo>
                  <a:pt x="629" y="8"/>
                </a:lnTo>
                <a:lnTo>
                  <a:pt x="629" y="8"/>
                </a:lnTo>
                <a:lnTo>
                  <a:pt x="629" y="8"/>
                </a:lnTo>
                <a:lnTo>
                  <a:pt x="628" y="8"/>
                </a:lnTo>
                <a:lnTo>
                  <a:pt x="628" y="8"/>
                </a:lnTo>
                <a:lnTo>
                  <a:pt x="628" y="8"/>
                </a:lnTo>
                <a:lnTo>
                  <a:pt x="628" y="8"/>
                </a:lnTo>
                <a:lnTo>
                  <a:pt x="628" y="8"/>
                </a:lnTo>
                <a:lnTo>
                  <a:pt x="628" y="8"/>
                </a:lnTo>
                <a:lnTo>
                  <a:pt x="627" y="8"/>
                </a:lnTo>
                <a:lnTo>
                  <a:pt x="627" y="8"/>
                </a:lnTo>
                <a:lnTo>
                  <a:pt x="627" y="8"/>
                </a:lnTo>
                <a:lnTo>
                  <a:pt x="627" y="8"/>
                </a:lnTo>
                <a:lnTo>
                  <a:pt x="627" y="8"/>
                </a:lnTo>
                <a:lnTo>
                  <a:pt x="627" y="9"/>
                </a:lnTo>
                <a:lnTo>
                  <a:pt x="626" y="9"/>
                </a:lnTo>
                <a:lnTo>
                  <a:pt x="626" y="9"/>
                </a:lnTo>
                <a:lnTo>
                  <a:pt x="626" y="9"/>
                </a:lnTo>
                <a:lnTo>
                  <a:pt x="626" y="9"/>
                </a:lnTo>
                <a:lnTo>
                  <a:pt x="626" y="9"/>
                </a:lnTo>
                <a:lnTo>
                  <a:pt x="626" y="9"/>
                </a:lnTo>
                <a:lnTo>
                  <a:pt x="625" y="9"/>
                </a:lnTo>
                <a:lnTo>
                  <a:pt x="625" y="9"/>
                </a:lnTo>
                <a:lnTo>
                  <a:pt x="625" y="9"/>
                </a:lnTo>
                <a:lnTo>
                  <a:pt x="625" y="9"/>
                </a:lnTo>
                <a:lnTo>
                  <a:pt x="625" y="9"/>
                </a:lnTo>
                <a:lnTo>
                  <a:pt x="625" y="9"/>
                </a:lnTo>
                <a:lnTo>
                  <a:pt x="625" y="9"/>
                </a:lnTo>
                <a:lnTo>
                  <a:pt x="623" y="9"/>
                </a:lnTo>
                <a:lnTo>
                  <a:pt x="623" y="9"/>
                </a:lnTo>
                <a:lnTo>
                  <a:pt x="623" y="9"/>
                </a:lnTo>
                <a:lnTo>
                  <a:pt x="623" y="9"/>
                </a:lnTo>
                <a:lnTo>
                  <a:pt x="623" y="9"/>
                </a:lnTo>
                <a:lnTo>
                  <a:pt x="623" y="9"/>
                </a:lnTo>
                <a:lnTo>
                  <a:pt x="622" y="9"/>
                </a:lnTo>
                <a:lnTo>
                  <a:pt x="622" y="9"/>
                </a:lnTo>
                <a:lnTo>
                  <a:pt x="622" y="9"/>
                </a:lnTo>
                <a:lnTo>
                  <a:pt x="622" y="10"/>
                </a:lnTo>
                <a:lnTo>
                  <a:pt x="622" y="10"/>
                </a:lnTo>
                <a:lnTo>
                  <a:pt x="622" y="10"/>
                </a:lnTo>
                <a:lnTo>
                  <a:pt x="622" y="10"/>
                </a:lnTo>
                <a:lnTo>
                  <a:pt x="621" y="10"/>
                </a:lnTo>
                <a:lnTo>
                  <a:pt x="621" y="10"/>
                </a:lnTo>
                <a:lnTo>
                  <a:pt x="621" y="10"/>
                </a:lnTo>
                <a:lnTo>
                  <a:pt x="621" y="10"/>
                </a:lnTo>
                <a:lnTo>
                  <a:pt x="621" y="10"/>
                </a:lnTo>
                <a:lnTo>
                  <a:pt x="621" y="10"/>
                </a:lnTo>
                <a:lnTo>
                  <a:pt x="620" y="10"/>
                </a:lnTo>
                <a:lnTo>
                  <a:pt x="620" y="10"/>
                </a:lnTo>
                <a:lnTo>
                  <a:pt x="620" y="10"/>
                </a:lnTo>
                <a:lnTo>
                  <a:pt x="620" y="10"/>
                </a:lnTo>
                <a:lnTo>
                  <a:pt x="620" y="10"/>
                </a:lnTo>
                <a:lnTo>
                  <a:pt x="620" y="10"/>
                </a:lnTo>
                <a:lnTo>
                  <a:pt x="620" y="10"/>
                </a:lnTo>
                <a:lnTo>
                  <a:pt x="619" y="11"/>
                </a:lnTo>
                <a:lnTo>
                  <a:pt x="619" y="11"/>
                </a:lnTo>
                <a:lnTo>
                  <a:pt x="619" y="11"/>
                </a:lnTo>
                <a:lnTo>
                  <a:pt x="619" y="11"/>
                </a:lnTo>
                <a:lnTo>
                  <a:pt x="619" y="11"/>
                </a:lnTo>
                <a:lnTo>
                  <a:pt x="619" y="11"/>
                </a:lnTo>
                <a:lnTo>
                  <a:pt x="619" y="11"/>
                </a:lnTo>
                <a:lnTo>
                  <a:pt x="618" y="11"/>
                </a:lnTo>
                <a:lnTo>
                  <a:pt x="618" y="11"/>
                </a:lnTo>
                <a:lnTo>
                  <a:pt x="618" y="11"/>
                </a:lnTo>
                <a:lnTo>
                  <a:pt x="618" y="11"/>
                </a:lnTo>
                <a:lnTo>
                  <a:pt x="618" y="11"/>
                </a:lnTo>
                <a:lnTo>
                  <a:pt x="618" y="11"/>
                </a:lnTo>
                <a:lnTo>
                  <a:pt x="618" y="11"/>
                </a:lnTo>
                <a:lnTo>
                  <a:pt x="617" y="12"/>
                </a:lnTo>
                <a:lnTo>
                  <a:pt x="617" y="12"/>
                </a:lnTo>
                <a:lnTo>
                  <a:pt x="617" y="12"/>
                </a:lnTo>
                <a:lnTo>
                  <a:pt x="617" y="12"/>
                </a:lnTo>
                <a:lnTo>
                  <a:pt x="617" y="12"/>
                </a:lnTo>
                <a:lnTo>
                  <a:pt x="617" y="12"/>
                </a:lnTo>
                <a:lnTo>
                  <a:pt x="617" y="12"/>
                </a:lnTo>
                <a:lnTo>
                  <a:pt x="616" y="12"/>
                </a:lnTo>
                <a:lnTo>
                  <a:pt x="616" y="12"/>
                </a:lnTo>
                <a:lnTo>
                  <a:pt x="616" y="12"/>
                </a:lnTo>
                <a:lnTo>
                  <a:pt x="616" y="12"/>
                </a:lnTo>
                <a:lnTo>
                  <a:pt x="616" y="12"/>
                </a:lnTo>
                <a:lnTo>
                  <a:pt x="616" y="13"/>
                </a:lnTo>
                <a:lnTo>
                  <a:pt x="616" y="13"/>
                </a:lnTo>
                <a:lnTo>
                  <a:pt x="616" y="13"/>
                </a:lnTo>
                <a:lnTo>
                  <a:pt x="614" y="13"/>
                </a:lnTo>
                <a:lnTo>
                  <a:pt x="614" y="13"/>
                </a:lnTo>
                <a:lnTo>
                  <a:pt x="614" y="13"/>
                </a:lnTo>
                <a:lnTo>
                  <a:pt x="614" y="13"/>
                </a:lnTo>
                <a:lnTo>
                  <a:pt x="614" y="13"/>
                </a:lnTo>
                <a:lnTo>
                  <a:pt x="614" y="13"/>
                </a:lnTo>
                <a:lnTo>
                  <a:pt x="614" y="13"/>
                </a:lnTo>
                <a:lnTo>
                  <a:pt x="614" y="13"/>
                </a:lnTo>
                <a:lnTo>
                  <a:pt x="613" y="14"/>
                </a:lnTo>
                <a:lnTo>
                  <a:pt x="613" y="14"/>
                </a:lnTo>
                <a:lnTo>
                  <a:pt x="613" y="14"/>
                </a:lnTo>
                <a:lnTo>
                  <a:pt x="613" y="14"/>
                </a:lnTo>
                <a:lnTo>
                  <a:pt x="613" y="14"/>
                </a:lnTo>
                <a:lnTo>
                  <a:pt x="613" y="14"/>
                </a:lnTo>
                <a:lnTo>
                  <a:pt x="613" y="14"/>
                </a:lnTo>
                <a:lnTo>
                  <a:pt x="613" y="14"/>
                </a:lnTo>
                <a:lnTo>
                  <a:pt x="612" y="14"/>
                </a:lnTo>
                <a:lnTo>
                  <a:pt x="612" y="15"/>
                </a:lnTo>
                <a:lnTo>
                  <a:pt x="612" y="15"/>
                </a:lnTo>
                <a:lnTo>
                  <a:pt x="612" y="15"/>
                </a:lnTo>
                <a:lnTo>
                  <a:pt x="612" y="15"/>
                </a:lnTo>
                <a:lnTo>
                  <a:pt x="612" y="15"/>
                </a:lnTo>
                <a:lnTo>
                  <a:pt x="612" y="15"/>
                </a:lnTo>
                <a:lnTo>
                  <a:pt x="612" y="15"/>
                </a:lnTo>
                <a:lnTo>
                  <a:pt x="611" y="15"/>
                </a:lnTo>
                <a:lnTo>
                  <a:pt x="611" y="15"/>
                </a:lnTo>
                <a:lnTo>
                  <a:pt x="611" y="15"/>
                </a:lnTo>
                <a:lnTo>
                  <a:pt x="611" y="17"/>
                </a:lnTo>
                <a:lnTo>
                  <a:pt x="611" y="17"/>
                </a:lnTo>
                <a:lnTo>
                  <a:pt x="611" y="17"/>
                </a:lnTo>
                <a:lnTo>
                  <a:pt x="611" y="17"/>
                </a:lnTo>
                <a:lnTo>
                  <a:pt x="611" y="17"/>
                </a:lnTo>
                <a:lnTo>
                  <a:pt x="611" y="17"/>
                </a:lnTo>
                <a:lnTo>
                  <a:pt x="610" y="17"/>
                </a:lnTo>
                <a:lnTo>
                  <a:pt x="610" y="17"/>
                </a:lnTo>
                <a:lnTo>
                  <a:pt x="610" y="17"/>
                </a:lnTo>
                <a:lnTo>
                  <a:pt x="610" y="18"/>
                </a:lnTo>
                <a:lnTo>
                  <a:pt x="610" y="18"/>
                </a:lnTo>
                <a:lnTo>
                  <a:pt x="610" y="18"/>
                </a:lnTo>
                <a:lnTo>
                  <a:pt x="610" y="18"/>
                </a:lnTo>
                <a:lnTo>
                  <a:pt x="610" y="18"/>
                </a:lnTo>
                <a:lnTo>
                  <a:pt x="610" y="18"/>
                </a:lnTo>
                <a:lnTo>
                  <a:pt x="610" y="18"/>
                </a:lnTo>
                <a:lnTo>
                  <a:pt x="609" y="18"/>
                </a:lnTo>
                <a:lnTo>
                  <a:pt x="609" y="19"/>
                </a:lnTo>
                <a:lnTo>
                  <a:pt x="609" y="19"/>
                </a:lnTo>
                <a:lnTo>
                  <a:pt x="609" y="19"/>
                </a:lnTo>
                <a:lnTo>
                  <a:pt x="609" y="19"/>
                </a:lnTo>
                <a:lnTo>
                  <a:pt x="609" y="19"/>
                </a:lnTo>
                <a:lnTo>
                  <a:pt x="609" y="19"/>
                </a:lnTo>
                <a:lnTo>
                  <a:pt x="609" y="19"/>
                </a:lnTo>
                <a:lnTo>
                  <a:pt x="609" y="19"/>
                </a:lnTo>
                <a:lnTo>
                  <a:pt x="609" y="20"/>
                </a:lnTo>
                <a:lnTo>
                  <a:pt x="608" y="20"/>
                </a:lnTo>
                <a:lnTo>
                  <a:pt x="608" y="20"/>
                </a:lnTo>
                <a:lnTo>
                  <a:pt x="608" y="20"/>
                </a:lnTo>
                <a:lnTo>
                  <a:pt x="608" y="20"/>
                </a:lnTo>
                <a:lnTo>
                  <a:pt x="608" y="20"/>
                </a:lnTo>
                <a:lnTo>
                  <a:pt x="608" y="20"/>
                </a:lnTo>
                <a:lnTo>
                  <a:pt x="608" y="20"/>
                </a:lnTo>
                <a:lnTo>
                  <a:pt x="608" y="21"/>
                </a:lnTo>
                <a:lnTo>
                  <a:pt x="608" y="21"/>
                </a:lnTo>
                <a:lnTo>
                  <a:pt x="608" y="21"/>
                </a:lnTo>
                <a:lnTo>
                  <a:pt x="608" y="21"/>
                </a:lnTo>
                <a:lnTo>
                  <a:pt x="607" y="21"/>
                </a:lnTo>
                <a:lnTo>
                  <a:pt x="607" y="21"/>
                </a:lnTo>
                <a:lnTo>
                  <a:pt x="607" y="21"/>
                </a:lnTo>
                <a:lnTo>
                  <a:pt x="607" y="22"/>
                </a:lnTo>
                <a:lnTo>
                  <a:pt x="607" y="22"/>
                </a:lnTo>
                <a:lnTo>
                  <a:pt x="607" y="22"/>
                </a:lnTo>
                <a:lnTo>
                  <a:pt x="607" y="22"/>
                </a:lnTo>
                <a:lnTo>
                  <a:pt x="607" y="22"/>
                </a:lnTo>
                <a:lnTo>
                  <a:pt x="607" y="22"/>
                </a:lnTo>
                <a:lnTo>
                  <a:pt x="607" y="22"/>
                </a:lnTo>
                <a:lnTo>
                  <a:pt x="607" y="22"/>
                </a:lnTo>
                <a:lnTo>
                  <a:pt x="607" y="23"/>
                </a:lnTo>
                <a:lnTo>
                  <a:pt x="605" y="23"/>
                </a:lnTo>
                <a:lnTo>
                  <a:pt x="605" y="23"/>
                </a:lnTo>
                <a:lnTo>
                  <a:pt x="605" y="23"/>
                </a:lnTo>
                <a:lnTo>
                  <a:pt x="605" y="23"/>
                </a:lnTo>
                <a:lnTo>
                  <a:pt x="605" y="23"/>
                </a:lnTo>
                <a:lnTo>
                  <a:pt x="605" y="23"/>
                </a:lnTo>
                <a:lnTo>
                  <a:pt x="605" y="24"/>
                </a:lnTo>
                <a:lnTo>
                  <a:pt x="605" y="24"/>
                </a:lnTo>
                <a:lnTo>
                  <a:pt x="605" y="24"/>
                </a:lnTo>
                <a:lnTo>
                  <a:pt x="605" y="24"/>
                </a:lnTo>
                <a:lnTo>
                  <a:pt x="605" y="24"/>
                </a:lnTo>
                <a:lnTo>
                  <a:pt x="605" y="24"/>
                </a:lnTo>
                <a:lnTo>
                  <a:pt x="605" y="24"/>
                </a:lnTo>
                <a:lnTo>
                  <a:pt x="605" y="26"/>
                </a:lnTo>
                <a:lnTo>
                  <a:pt x="604" y="26"/>
                </a:lnTo>
                <a:lnTo>
                  <a:pt x="604" y="26"/>
                </a:lnTo>
                <a:lnTo>
                  <a:pt x="604" y="26"/>
                </a:lnTo>
                <a:lnTo>
                  <a:pt x="604" y="26"/>
                </a:lnTo>
                <a:lnTo>
                  <a:pt x="604" y="26"/>
                </a:lnTo>
                <a:lnTo>
                  <a:pt x="604" y="26"/>
                </a:lnTo>
                <a:lnTo>
                  <a:pt x="604" y="27"/>
                </a:lnTo>
                <a:lnTo>
                  <a:pt x="604" y="27"/>
                </a:lnTo>
                <a:lnTo>
                  <a:pt x="604" y="27"/>
                </a:lnTo>
                <a:lnTo>
                  <a:pt x="604" y="27"/>
                </a:lnTo>
                <a:lnTo>
                  <a:pt x="604" y="27"/>
                </a:lnTo>
                <a:lnTo>
                  <a:pt x="604" y="27"/>
                </a:lnTo>
                <a:lnTo>
                  <a:pt x="604" y="28"/>
                </a:lnTo>
                <a:lnTo>
                  <a:pt x="604" y="28"/>
                </a:lnTo>
                <a:lnTo>
                  <a:pt x="604" y="28"/>
                </a:lnTo>
                <a:lnTo>
                  <a:pt x="604" y="28"/>
                </a:lnTo>
                <a:lnTo>
                  <a:pt x="604" y="28"/>
                </a:lnTo>
                <a:lnTo>
                  <a:pt x="603" y="28"/>
                </a:lnTo>
                <a:lnTo>
                  <a:pt x="603" y="28"/>
                </a:lnTo>
                <a:lnTo>
                  <a:pt x="603" y="29"/>
                </a:lnTo>
                <a:lnTo>
                  <a:pt x="603" y="29"/>
                </a:lnTo>
                <a:lnTo>
                  <a:pt x="603" y="29"/>
                </a:lnTo>
                <a:lnTo>
                  <a:pt x="603" y="29"/>
                </a:lnTo>
                <a:lnTo>
                  <a:pt x="603" y="29"/>
                </a:lnTo>
                <a:lnTo>
                  <a:pt x="603" y="29"/>
                </a:lnTo>
                <a:lnTo>
                  <a:pt x="603" y="30"/>
                </a:lnTo>
                <a:lnTo>
                  <a:pt x="603" y="30"/>
                </a:lnTo>
                <a:lnTo>
                  <a:pt x="603" y="30"/>
                </a:lnTo>
                <a:lnTo>
                  <a:pt x="603" y="30"/>
                </a:lnTo>
                <a:lnTo>
                  <a:pt x="603" y="30"/>
                </a:lnTo>
                <a:lnTo>
                  <a:pt x="603" y="30"/>
                </a:lnTo>
                <a:lnTo>
                  <a:pt x="603" y="30"/>
                </a:lnTo>
                <a:lnTo>
                  <a:pt x="603" y="31"/>
                </a:lnTo>
                <a:lnTo>
                  <a:pt x="603" y="31"/>
                </a:lnTo>
                <a:lnTo>
                  <a:pt x="603" y="31"/>
                </a:lnTo>
                <a:lnTo>
                  <a:pt x="603" y="31"/>
                </a:lnTo>
                <a:lnTo>
                  <a:pt x="603" y="31"/>
                </a:lnTo>
                <a:lnTo>
                  <a:pt x="603" y="31"/>
                </a:lnTo>
                <a:lnTo>
                  <a:pt x="603" y="32"/>
                </a:lnTo>
                <a:lnTo>
                  <a:pt x="603" y="32"/>
                </a:lnTo>
                <a:lnTo>
                  <a:pt x="603" y="32"/>
                </a:lnTo>
                <a:lnTo>
                  <a:pt x="603" y="32"/>
                </a:lnTo>
                <a:lnTo>
                  <a:pt x="603" y="32"/>
                </a:lnTo>
                <a:lnTo>
                  <a:pt x="602" y="32"/>
                </a:lnTo>
                <a:lnTo>
                  <a:pt x="602" y="34"/>
                </a:lnTo>
                <a:lnTo>
                  <a:pt x="602" y="34"/>
                </a:lnTo>
                <a:lnTo>
                  <a:pt x="602" y="34"/>
                </a:lnTo>
                <a:lnTo>
                  <a:pt x="602" y="34"/>
                </a:lnTo>
                <a:lnTo>
                  <a:pt x="602" y="34"/>
                </a:lnTo>
                <a:lnTo>
                  <a:pt x="602" y="34"/>
                </a:lnTo>
                <a:lnTo>
                  <a:pt x="602" y="35"/>
                </a:lnTo>
                <a:lnTo>
                  <a:pt x="602" y="35"/>
                </a:lnTo>
                <a:lnTo>
                  <a:pt x="602" y="35"/>
                </a:lnTo>
                <a:lnTo>
                  <a:pt x="602" y="35"/>
                </a:lnTo>
                <a:lnTo>
                  <a:pt x="602" y="35"/>
                </a:lnTo>
                <a:lnTo>
                  <a:pt x="602" y="35"/>
                </a:lnTo>
                <a:lnTo>
                  <a:pt x="602" y="36"/>
                </a:lnTo>
                <a:lnTo>
                  <a:pt x="602" y="36"/>
                </a:lnTo>
                <a:lnTo>
                  <a:pt x="602" y="36"/>
                </a:lnTo>
                <a:lnTo>
                  <a:pt x="602" y="36"/>
                </a:lnTo>
                <a:lnTo>
                  <a:pt x="602" y="36"/>
                </a:lnTo>
                <a:lnTo>
                  <a:pt x="602" y="36"/>
                </a:lnTo>
                <a:lnTo>
                  <a:pt x="602" y="37"/>
                </a:lnTo>
                <a:lnTo>
                  <a:pt x="602" y="37"/>
                </a:lnTo>
                <a:lnTo>
                  <a:pt x="602" y="37"/>
                </a:lnTo>
                <a:lnTo>
                  <a:pt x="602" y="37"/>
                </a:lnTo>
                <a:lnTo>
                  <a:pt x="602" y="37"/>
                </a:lnTo>
                <a:lnTo>
                  <a:pt x="602" y="37"/>
                </a:lnTo>
                <a:lnTo>
                  <a:pt x="602" y="37"/>
                </a:lnTo>
                <a:close/>
                <a:moveTo>
                  <a:pt x="632" y="75"/>
                </a:moveTo>
                <a:lnTo>
                  <a:pt x="631" y="75"/>
                </a:lnTo>
                <a:lnTo>
                  <a:pt x="631" y="75"/>
                </a:lnTo>
                <a:lnTo>
                  <a:pt x="631" y="75"/>
                </a:lnTo>
                <a:lnTo>
                  <a:pt x="631" y="75"/>
                </a:lnTo>
                <a:lnTo>
                  <a:pt x="630" y="75"/>
                </a:lnTo>
                <a:lnTo>
                  <a:pt x="630" y="75"/>
                </a:lnTo>
                <a:lnTo>
                  <a:pt x="630" y="75"/>
                </a:lnTo>
                <a:lnTo>
                  <a:pt x="630" y="75"/>
                </a:lnTo>
                <a:lnTo>
                  <a:pt x="630" y="75"/>
                </a:lnTo>
                <a:lnTo>
                  <a:pt x="629" y="75"/>
                </a:lnTo>
                <a:lnTo>
                  <a:pt x="629" y="75"/>
                </a:lnTo>
                <a:lnTo>
                  <a:pt x="629" y="75"/>
                </a:lnTo>
                <a:lnTo>
                  <a:pt x="629" y="75"/>
                </a:lnTo>
                <a:lnTo>
                  <a:pt x="629" y="75"/>
                </a:lnTo>
                <a:lnTo>
                  <a:pt x="628" y="75"/>
                </a:lnTo>
                <a:lnTo>
                  <a:pt x="628" y="75"/>
                </a:lnTo>
                <a:lnTo>
                  <a:pt x="628" y="75"/>
                </a:lnTo>
                <a:lnTo>
                  <a:pt x="628" y="75"/>
                </a:lnTo>
                <a:lnTo>
                  <a:pt x="628" y="75"/>
                </a:lnTo>
                <a:lnTo>
                  <a:pt x="627" y="75"/>
                </a:lnTo>
                <a:lnTo>
                  <a:pt x="627" y="75"/>
                </a:lnTo>
                <a:lnTo>
                  <a:pt x="627" y="75"/>
                </a:lnTo>
                <a:lnTo>
                  <a:pt x="627" y="74"/>
                </a:lnTo>
                <a:lnTo>
                  <a:pt x="626" y="74"/>
                </a:lnTo>
                <a:lnTo>
                  <a:pt x="626" y="74"/>
                </a:lnTo>
                <a:lnTo>
                  <a:pt x="626" y="74"/>
                </a:lnTo>
                <a:lnTo>
                  <a:pt x="626" y="74"/>
                </a:lnTo>
                <a:lnTo>
                  <a:pt x="626" y="74"/>
                </a:lnTo>
                <a:lnTo>
                  <a:pt x="625" y="74"/>
                </a:lnTo>
                <a:lnTo>
                  <a:pt x="625" y="74"/>
                </a:lnTo>
                <a:lnTo>
                  <a:pt x="625" y="74"/>
                </a:lnTo>
                <a:lnTo>
                  <a:pt x="625" y="74"/>
                </a:lnTo>
                <a:lnTo>
                  <a:pt x="625" y="74"/>
                </a:lnTo>
                <a:lnTo>
                  <a:pt x="623" y="74"/>
                </a:lnTo>
                <a:lnTo>
                  <a:pt x="623" y="74"/>
                </a:lnTo>
                <a:lnTo>
                  <a:pt x="623" y="74"/>
                </a:lnTo>
                <a:lnTo>
                  <a:pt x="623" y="74"/>
                </a:lnTo>
                <a:lnTo>
                  <a:pt x="623" y="74"/>
                </a:lnTo>
                <a:lnTo>
                  <a:pt x="622" y="74"/>
                </a:lnTo>
                <a:lnTo>
                  <a:pt x="622" y="74"/>
                </a:lnTo>
                <a:lnTo>
                  <a:pt x="622" y="74"/>
                </a:lnTo>
                <a:lnTo>
                  <a:pt x="622" y="74"/>
                </a:lnTo>
                <a:lnTo>
                  <a:pt x="622" y="74"/>
                </a:lnTo>
                <a:lnTo>
                  <a:pt x="621" y="74"/>
                </a:lnTo>
                <a:lnTo>
                  <a:pt x="621" y="73"/>
                </a:lnTo>
                <a:lnTo>
                  <a:pt x="621" y="73"/>
                </a:lnTo>
                <a:lnTo>
                  <a:pt x="621" y="73"/>
                </a:lnTo>
                <a:lnTo>
                  <a:pt x="621" y="73"/>
                </a:lnTo>
                <a:lnTo>
                  <a:pt x="620" y="73"/>
                </a:lnTo>
                <a:lnTo>
                  <a:pt x="620" y="73"/>
                </a:lnTo>
                <a:lnTo>
                  <a:pt x="620" y="73"/>
                </a:lnTo>
                <a:lnTo>
                  <a:pt x="620" y="73"/>
                </a:lnTo>
                <a:lnTo>
                  <a:pt x="620" y="73"/>
                </a:lnTo>
                <a:lnTo>
                  <a:pt x="619" y="73"/>
                </a:lnTo>
                <a:lnTo>
                  <a:pt x="619" y="73"/>
                </a:lnTo>
                <a:lnTo>
                  <a:pt x="619" y="73"/>
                </a:lnTo>
                <a:lnTo>
                  <a:pt x="619" y="73"/>
                </a:lnTo>
                <a:lnTo>
                  <a:pt x="619" y="73"/>
                </a:lnTo>
                <a:lnTo>
                  <a:pt x="619" y="73"/>
                </a:lnTo>
                <a:lnTo>
                  <a:pt x="618" y="72"/>
                </a:lnTo>
                <a:lnTo>
                  <a:pt x="618" y="72"/>
                </a:lnTo>
                <a:lnTo>
                  <a:pt x="618" y="72"/>
                </a:lnTo>
                <a:lnTo>
                  <a:pt x="618" y="72"/>
                </a:lnTo>
                <a:lnTo>
                  <a:pt x="618" y="72"/>
                </a:lnTo>
                <a:lnTo>
                  <a:pt x="617" y="72"/>
                </a:lnTo>
                <a:lnTo>
                  <a:pt x="617" y="72"/>
                </a:lnTo>
                <a:lnTo>
                  <a:pt x="617" y="72"/>
                </a:lnTo>
                <a:lnTo>
                  <a:pt x="617" y="72"/>
                </a:lnTo>
                <a:lnTo>
                  <a:pt x="617" y="72"/>
                </a:lnTo>
                <a:lnTo>
                  <a:pt x="616" y="72"/>
                </a:lnTo>
                <a:lnTo>
                  <a:pt x="616" y="72"/>
                </a:lnTo>
                <a:lnTo>
                  <a:pt x="616" y="72"/>
                </a:lnTo>
                <a:lnTo>
                  <a:pt x="616" y="71"/>
                </a:lnTo>
                <a:lnTo>
                  <a:pt x="616" y="71"/>
                </a:lnTo>
                <a:lnTo>
                  <a:pt x="616" y="71"/>
                </a:lnTo>
                <a:lnTo>
                  <a:pt x="614" y="71"/>
                </a:lnTo>
                <a:lnTo>
                  <a:pt x="614" y="71"/>
                </a:lnTo>
                <a:lnTo>
                  <a:pt x="614" y="71"/>
                </a:lnTo>
                <a:lnTo>
                  <a:pt x="614" y="71"/>
                </a:lnTo>
                <a:lnTo>
                  <a:pt x="614" y="71"/>
                </a:lnTo>
                <a:lnTo>
                  <a:pt x="613" y="71"/>
                </a:lnTo>
                <a:lnTo>
                  <a:pt x="613" y="71"/>
                </a:lnTo>
                <a:lnTo>
                  <a:pt x="613" y="70"/>
                </a:lnTo>
                <a:lnTo>
                  <a:pt x="613" y="70"/>
                </a:lnTo>
                <a:lnTo>
                  <a:pt x="613" y="70"/>
                </a:lnTo>
                <a:lnTo>
                  <a:pt x="613" y="70"/>
                </a:lnTo>
                <a:lnTo>
                  <a:pt x="612" y="70"/>
                </a:lnTo>
                <a:lnTo>
                  <a:pt x="612" y="70"/>
                </a:lnTo>
                <a:lnTo>
                  <a:pt x="612" y="70"/>
                </a:lnTo>
                <a:lnTo>
                  <a:pt x="612" y="70"/>
                </a:lnTo>
                <a:lnTo>
                  <a:pt x="612" y="70"/>
                </a:lnTo>
                <a:lnTo>
                  <a:pt x="612" y="70"/>
                </a:lnTo>
                <a:lnTo>
                  <a:pt x="611" y="68"/>
                </a:lnTo>
                <a:lnTo>
                  <a:pt x="611" y="68"/>
                </a:lnTo>
                <a:lnTo>
                  <a:pt x="611" y="68"/>
                </a:lnTo>
                <a:lnTo>
                  <a:pt x="611" y="68"/>
                </a:lnTo>
                <a:lnTo>
                  <a:pt x="611" y="68"/>
                </a:lnTo>
                <a:lnTo>
                  <a:pt x="611" y="68"/>
                </a:lnTo>
                <a:lnTo>
                  <a:pt x="610" y="68"/>
                </a:lnTo>
                <a:lnTo>
                  <a:pt x="610" y="68"/>
                </a:lnTo>
                <a:lnTo>
                  <a:pt x="610" y="68"/>
                </a:lnTo>
                <a:lnTo>
                  <a:pt x="610" y="67"/>
                </a:lnTo>
                <a:lnTo>
                  <a:pt x="610" y="67"/>
                </a:lnTo>
                <a:lnTo>
                  <a:pt x="610" y="67"/>
                </a:lnTo>
                <a:lnTo>
                  <a:pt x="609" y="67"/>
                </a:lnTo>
                <a:lnTo>
                  <a:pt x="609" y="67"/>
                </a:lnTo>
                <a:lnTo>
                  <a:pt x="609" y="67"/>
                </a:lnTo>
                <a:lnTo>
                  <a:pt x="609" y="67"/>
                </a:lnTo>
                <a:lnTo>
                  <a:pt x="609" y="67"/>
                </a:lnTo>
                <a:lnTo>
                  <a:pt x="609" y="66"/>
                </a:lnTo>
                <a:lnTo>
                  <a:pt x="608" y="66"/>
                </a:lnTo>
                <a:lnTo>
                  <a:pt x="608" y="66"/>
                </a:lnTo>
                <a:lnTo>
                  <a:pt x="608" y="66"/>
                </a:lnTo>
                <a:lnTo>
                  <a:pt x="608" y="66"/>
                </a:lnTo>
                <a:lnTo>
                  <a:pt x="608" y="66"/>
                </a:lnTo>
                <a:lnTo>
                  <a:pt x="608" y="66"/>
                </a:lnTo>
                <a:lnTo>
                  <a:pt x="608" y="66"/>
                </a:lnTo>
                <a:lnTo>
                  <a:pt x="607" y="65"/>
                </a:lnTo>
                <a:lnTo>
                  <a:pt x="607" y="65"/>
                </a:lnTo>
                <a:lnTo>
                  <a:pt x="607" y="65"/>
                </a:lnTo>
                <a:lnTo>
                  <a:pt x="607" y="65"/>
                </a:lnTo>
                <a:lnTo>
                  <a:pt x="607" y="65"/>
                </a:lnTo>
                <a:lnTo>
                  <a:pt x="607" y="65"/>
                </a:lnTo>
                <a:lnTo>
                  <a:pt x="607" y="65"/>
                </a:lnTo>
                <a:lnTo>
                  <a:pt x="605" y="64"/>
                </a:lnTo>
                <a:lnTo>
                  <a:pt x="605" y="64"/>
                </a:lnTo>
                <a:lnTo>
                  <a:pt x="605" y="64"/>
                </a:lnTo>
                <a:lnTo>
                  <a:pt x="605" y="64"/>
                </a:lnTo>
                <a:lnTo>
                  <a:pt x="605" y="64"/>
                </a:lnTo>
                <a:lnTo>
                  <a:pt x="605" y="64"/>
                </a:lnTo>
                <a:lnTo>
                  <a:pt x="605" y="64"/>
                </a:lnTo>
                <a:lnTo>
                  <a:pt x="604" y="63"/>
                </a:lnTo>
                <a:lnTo>
                  <a:pt x="604" y="63"/>
                </a:lnTo>
                <a:lnTo>
                  <a:pt x="604" y="63"/>
                </a:lnTo>
                <a:lnTo>
                  <a:pt x="604" y="63"/>
                </a:lnTo>
                <a:lnTo>
                  <a:pt x="604" y="63"/>
                </a:lnTo>
                <a:lnTo>
                  <a:pt x="604" y="63"/>
                </a:lnTo>
                <a:lnTo>
                  <a:pt x="604" y="63"/>
                </a:lnTo>
                <a:lnTo>
                  <a:pt x="603" y="62"/>
                </a:lnTo>
                <a:lnTo>
                  <a:pt x="603" y="62"/>
                </a:lnTo>
                <a:lnTo>
                  <a:pt x="603" y="62"/>
                </a:lnTo>
                <a:lnTo>
                  <a:pt x="603" y="62"/>
                </a:lnTo>
                <a:lnTo>
                  <a:pt x="603" y="62"/>
                </a:lnTo>
                <a:lnTo>
                  <a:pt x="603" y="62"/>
                </a:lnTo>
                <a:lnTo>
                  <a:pt x="603" y="61"/>
                </a:lnTo>
                <a:lnTo>
                  <a:pt x="603" y="61"/>
                </a:lnTo>
                <a:lnTo>
                  <a:pt x="602" y="61"/>
                </a:lnTo>
                <a:lnTo>
                  <a:pt x="602" y="61"/>
                </a:lnTo>
                <a:lnTo>
                  <a:pt x="602" y="61"/>
                </a:lnTo>
                <a:lnTo>
                  <a:pt x="602" y="61"/>
                </a:lnTo>
                <a:lnTo>
                  <a:pt x="602" y="61"/>
                </a:lnTo>
                <a:lnTo>
                  <a:pt x="602" y="59"/>
                </a:lnTo>
                <a:lnTo>
                  <a:pt x="602" y="59"/>
                </a:lnTo>
                <a:lnTo>
                  <a:pt x="602" y="59"/>
                </a:lnTo>
                <a:lnTo>
                  <a:pt x="601" y="59"/>
                </a:lnTo>
                <a:lnTo>
                  <a:pt x="601" y="59"/>
                </a:lnTo>
                <a:lnTo>
                  <a:pt x="601" y="59"/>
                </a:lnTo>
                <a:lnTo>
                  <a:pt x="601" y="58"/>
                </a:lnTo>
                <a:lnTo>
                  <a:pt x="601" y="58"/>
                </a:lnTo>
                <a:lnTo>
                  <a:pt x="601" y="58"/>
                </a:lnTo>
                <a:lnTo>
                  <a:pt x="601" y="58"/>
                </a:lnTo>
                <a:lnTo>
                  <a:pt x="601" y="58"/>
                </a:lnTo>
                <a:lnTo>
                  <a:pt x="601" y="58"/>
                </a:lnTo>
                <a:lnTo>
                  <a:pt x="600" y="57"/>
                </a:lnTo>
                <a:lnTo>
                  <a:pt x="600" y="57"/>
                </a:lnTo>
                <a:lnTo>
                  <a:pt x="600" y="57"/>
                </a:lnTo>
                <a:lnTo>
                  <a:pt x="600" y="57"/>
                </a:lnTo>
                <a:lnTo>
                  <a:pt x="600" y="57"/>
                </a:lnTo>
                <a:lnTo>
                  <a:pt x="600" y="57"/>
                </a:lnTo>
                <a:lnTo>
                  <a:pt x="600" y="56"/>
                </a:lnTo>
                <a:lnTo>
                  <a:pt x="600" y="56"/>
                </a:lnTo>
                <a:lnTo>
                  <a:pt x="600" y="56"/>
                </a:lnTo>
                <a:lnTo>
                  <a:pt x="599" y="56"/>
                </a:lnTo>
                <a:lnTo>
                  <a:pt x="599" y="56"/>
                </a:lnTo>
                <a:lnTo>
                  <a:pt x="599" y="56"/>
                </a:lnTo>
                <a:lnTo>
                  <a:pt x="599" y="55"/>
                </a:lnTo>
                <a:lnTo>
                  <a:pt x="599" y="55"/>
                </a:lnTo>
                <a:lnTo>
                  <a:pt x="599" y="55"/>
                </a:lnTo>
                <a:lnTo>
                  <a:pt x="599" y="55"/>
                </a:lnTo>
                <a:lnTo>
                  <a:pt x="599" y="55"/>
                </a:lnTo>
                <a:lnTo>
                  <a:pt x="599" y="54"/>
                </a:lnTo>
                <a:lnTo>
                  <a:pt x="599" y="54"/>
                </a:lnTo>
                <a:lnTo>
                  <a:pt x="599" y="54"/>
                </a:lnTo>
                <a:lnTo>
                  <a:pt x="598" y="54"/>
                </a:lnTo>
                <a:lnTo>
                  <a:pt x="598" y="54"/>
                </a:lnTo>
                <a:lnTo>
                  <a:pt x="598" y="54"/>
                </a:lnTo>
                <a:lnTo>
                  <a:pt x="598" y="53"/>
                </a:lnTo>
                <a:lnTo>
                  <a:pt x="598" y="53"/>
                </a:lnTo>
                <a:lnTo>
                  <a:pt x="598" y="53"/>
                </a:lnTo>
                <a:lnTo>
                  <a:pt x="598" y="53"/>
                </a:lnTo>
                <a:lnTo>
                  <a:pt x="598" y="53"/>
                </a:lnTo>
                <a:lnTo>
                  <a:pt x="598" y="52"/>
                </a:lnTo>
                <a:lnTo>
                  <a:pt x="598" y="52"/>
                </a:lnTo>
                <a:lnTo>
                  <a:pt x="598" y="52"/>
                </a:lnTo>
                <a:lnTo>
                  <a:pt x="598" y="52"/>
                </a:lnTo>
                <a:lnTo>
                  <a:pt x="596" y="52"/>
                </a:lnTo>
                <a:lnTo>
                  <a:pt x="596" y="50"/>
                </a:lnTo>
                <a:lnTo>
                  <a:pt x="596" y="50"/>
                </a:lnTo>
                <a:lnTo>
                  <a:pt x="596" y="50"/>
                </a:lnTo>
                <a:lnTo>
                  <a:pt x="596" y="50"/>
                </a:lnTo>
                <a:lnTo>
                  <a:pt x="596" y="50"/>
                </a:lnTo>
                <a:lnTo>
                  <a:pt x="596" y="50"/>
                </a:lnTo>
                <a:lnTo>
                  <a:pt x="596" y="49"/>
                </a:lnTo>
                <a:lnTo>
                  <a:pt x="596" y="49"/>
                </a:lnTo>
                <a:lnTo>
                  <a:pt x="596" y="49"/>
                </a:lnTo>
                <a:lnTo>
                  <a:pt x="596" y="49"/>
                </a:lnTo>
                <a:lnTo>
                  <a:pt x="596" y="49"/>
                </a:lnTo>
                <a:lnTo>
                  <a:pt x="596" y="48"/>
                </a:lnTo>
                <a:lnTo>
                  <a:pt x="596" y="48"/>
                </a:lnTo>
                <a:lnTo>
                  <a:pt x="596" y="48"/>
                </a:lnTo>
                <a:lnTo>
                  <a:pt x="595" y="48"/>
                </a:lnTo>
                <a:lnTo>
                  <a:pt x="595" y="48"/>
                </a:lnTo>
                <a:lnTo>
                  <a:pt x="595" y="47"/>
                </a:lnTo>
                <a:lnTo>
                  <a:pt x="595" y="47"/>
                </a:lnTo>
                <a:lnTo>
                  <a:pt x="595" y="47"/>
                </a:lnTo>
                <a:lnTo>
                  <a:pt x="595" y="47"/>
                </a:lnTo>
                <a:lnTo>
                  <a:pt x="595" y="47"/>
                </a:lnTo>
                <a:lnTo>
                  <a:pt x="595" y="46"/>
                </a:lnTo>
                <a:lnTo>
                  <a:pt x="595" y="46"/>
                </a:lnTo>
                <a:lnTo>
                  <a:pt x="595" y="46"/>
                </a:lnTo>
                <a:lnTo>
                  <a:pt x="595" y="46"/>
                </a:lnTo>
                <a:lnTo>
                  <a:pt x="595" y="46"/>
                </a:lnTo>
                <a:lnTo>
                  <a:pt x="595" y="45"/>
                </a:lnTo>
                <a:lnTo>
                  <a:pt x="595" y="45"/>
                </a:lnTo>
                <a:lnTo>
                  <a:pt x="595" y="45"/>
                </a:lnTo>
                <a:lnTo>
                  <a:pt x="595" y="45"/>
                </a:lnTo>
                <a:lnTo>
                  <a:pt x="595" y="45"/>
                </a:lnTo>
                <a:lnTo>
                  <a:pt x="595" y="44"/>
                </a:lnTo>
                <a:lnTo>
                  <a:pt x="595" y="44"/>
                </a:lnTo>
                <a:lnTo>
                  <a:pt x="595" y="44"/>
                </a:lnTo>
                <a:lnTo>
                  <a:pt x="595" y="44"/>
                </a:lnTo>
                <a:lnTo>
                  <a:pt x="595" y="44"/>
                </a:lnTo>
                <a:lnTo>
                  <a:pt x="595" y="43"/>
                </a:lnTo>
                <a:lnTo>
                  <a:pt x="594" y="43"/>
                </a:lnTo>
                <a:lnTo>
                  <a:pt x="594" y="43"/>
                </a:lnTo>
                <a:lnTo>
                  <a:pt x="594" y="43"/>
                </a:lnTo>
                <a:lnTo>
                  <a:pt x="594" y="41"/>
                </a:lnTo>
                <a:lnTo>
                  <a:pt x="594" y="41"/>
                </a:lnTo>
                <a:lnTo>
                  <a:pt x="594" y="41"/>
                </a:lnTo>
                <a:lnTo>
                  <a:pt x="594" y="41"/>
                </a:lnTo>
                <a:lnTo>
                  <a:pt x="594" y="41"/>
                </a:lnTo>
                <a:lnTo>
                  <a:pt x="594" y="40"/>
                </a:lnTo>
                <a:lnTo>
                  <a:pt x="594" y="40"/>
                </a:lnTo>
                <a:lnTo>
                  <a:pt x="594" y="40"/>
                </a:lnTo>
                <a:lnTo>
                  <a:pt x="594" y="40"/>
                </a:lnTo>
                <a:lnTo>
                  <a:pt x="594" y="40"/>
                </a:lnTo>
                <a:lnTo>
                  <a:pt x="594" y="39"/>
                </a:lnTo>
                <a:lnTo>
                  <a:pt x="594" y="39"/>
                </a:lnTo>
                <a:lnTo>
                  <a:pt x="594" y="39"/>
                </a:lnTo>
                <a:lnTo>
                  <a:pt x="594" y="39"/>
                </a:lnTo>
                <a:lnTo>
                  <a:pt x="594" y="39"/>
                </a:lnTo>
                <a:lnTo>
                  <a:pt x="594" y="38"/>
                </a:lnTo>
                <a:lnTo>
                  <a:pt x="594" y="38"/>
                </a:lnTo>
                <a:lnTo>
                  <a:pt x="594" y="38"/>
                </a:lnTo>
                <a:lnTo>
                  <a:pt x="594" y="38"/>
                </a:lnTo>
                <a:lnTo>
                  <a:pt x="594" y="37"/>
                </a:lnTo>
                <a:lnTo>
                  <a:pt x="594" y="37"/>
                </a:lnTo>
                <a:lnTo>
                  <a:pt x="594" y="37"/>
                </a:lnTo>
                <a:lnTo>
                  <a:pt x="594" y="37"/>
                </a:lnTo>
                <a:lnTo>
                  <a:pt x="594" y="37"/>
                </a:lnTo>
                <a:lnTo>
                  <a:pt x="594" y="36"/>
                </a:lnTo>
                <a:lnTo>
                  <a:pt x="594" y="36"/>
                </a:lnTo>
                <a:lnTo>
                  <a:pt x="594" y="36"/>
                </a:lnTo>
                <a:lnTo>
                  <a:pt x="594" y="36"/>
                </a:lnTo>
                <a:lnTo>
                  <a:pt x="594" y="36"/>
                </a:lnTo>
                <a:lnTo>
                  <a:pt x="594" y="35"/>
                </a:lnTo>
                <a:lnTo>
                  <a:pt x="594" y="35"/>
                </a:lnTo>
                <a:lnTo>
                  <a:pt x="594" y="35"/>
                </a:lnTo>
                <a:lnTo>
                  <a:pt x="594" y="35"/>
                </a:lnTo>
                <a:lnTo>
                  <a:pt x="594" y="34"/>
                </a:lnTo>
                <a:lnTo>
                  <a:pt x="594" y="34"/>
                </a:lnTo>
                <a:lnTo>
                  <a:pt x="594" y="34"/>
                </a:lnTo>
                <a:lnTo>
                  <a:pt x="594" y="34"/>
                </a:lnTo>
                <a:lnTo>
                  <a:pt x="594" y="34"/>
                </a:lnTo>
                <a:lnTo>
                  <a:pt x="594" y="32"/>
                </a:lnTo>
                <a:lnTo>
                  <a:pt x="594" y="32"/>
                </a:lnTo>
                <a:lnTo>
                  <a:pt x="594" y="32"/>
                </a:lnTo>
                <a:lnTo>
                  <a:pt x="594" y="32"/>
                </a:lnTo>
                <a:lnTo>
                  <a:pt x="595" y="32"/>
                </a:lnTo>
                <a:lnTo>
                  <a:pt x="595" y="31"/>
                </a:lnTo>
                <a:lnTo>
                  <a:pt x="595" y="31"/>
                </a:lnTo>
                <a:lnTo>
                  <a:pt x="595" y="31"/>
                </a:lnTo>
                <a:lnTo>
                  <a:pt x="595" y="31"/>
                </a:lnTo>
                <a:lnTo>
                  <a:pt x="595" y="31"/>
                </a:lnTo>
                <a:lnTo>
                  <a:pt x="595" y="30"/>
                </a:lnTo>
                <a:lnTo>
                  <a:pt x="595" y="30"/>
                </a:lnTo>
                <a:lnTo>
                  <a:pt x="595" y="30"/>
                </a:lnTo>
                <a:lnTo>
                  <a:pt x="595" y="30"/>
                </a:lnTo>
                <a:lnTo>
                  <a:pt x="595" y="30"/>
                </a:lnTo>
                <a:lnTo>
                  <a:pt x="595" y="29"/>
                </a:lnTo>
                <a:lnTo>
                  <a:pt x="595" y="29"/>
                </a:lnTo>
                <a:lnTo>
                  <a:pt x="595" y="29"/>
                </a:lnTo>
                <a:lnTo>
                  <a:pt x="595" y="29"/>
                </a:lnTo>
                <a:lnTo>
                  <a:pt x="595" y="28"/>
                </a:lnTo>
                <a:lnTo>
                  <a:pt x="595" y="28"/>
                </a:lnTo>
                <a:lnTo>
                  <a:pt x="595" y="28"/>
                </a:lnTo>
                <a:lnTo>
                  <a:pt x="595" y="28"/>
                </a:lnTo>
                <a:lnTo>
                  <a:pt x="595" y="28"/>
                </a:lnTo>
                <a:lnTo>
                  <a:pt x="595" y="28"/>
                </a:lnTo>
                <a:lnTo>
                  <a:pt x="595" y="27"/>
                </a:lnTo>
                <a:lnTo>
                  <a:pt x="595" y="27"/>
                </a:lnTo>
                <a:lnTo>
                  <a:pt x="596" y="27"/>
                </a:lnTo>
                <a:lnTo>
                  <a:pt x="596" y="27"/>
                </a:lnTo>
                <a:lnTo>
                  <a:pt x="596" y="27"/>
                </a:lnTo>
                <a:lnTo>
                  <a:pt x="596" y="26"/>
                </a:lnTo>
                <a:lnTo>
                  <a:pt x="596" y="26"/>
                </a:lnTo>
                <a:lnTo>
                  <a:pt x="596" y="26"/>
                </a:lnTo>
                <a:lnTo>
                  <a:pt x="596" y="26"/>
                </a:lnTo>
                <a:lnTo>
                  <a:pt x="596" y="26"/>
                </a:lnTo>
                <a:lnTo>
                  <a:pt x="596" y="24"/>
                </a:lnTo>
                <a:lnTo>
                  <a:pt x="596" y="24"/>
                </a:lnTo>
                <a:lnTo>
                  <a:pt x="596" y="24"/>
                </a:lnTo>
                <a:lnTo>
                  <a:pt x="596" y="24"/>
                </a:lnTo>
                <a:lnTo>
                  <a:pt x="596" y="24"/>
                </a:lnTo>
                <a:lnTo>
                  <a:pt x="596" y="23"/>
                </a:lnTo>
                <a:lnTo>
                  <a:pt x="596" y="23"/>
                </a:lnTo>
                <a:lnTo>
                  <a:pt x="598" y="23"/>
                </a:lnTo>
                <a:lnTo>
                  <a:pt x="598" y="23"/>
                </a:lnTo>
                <a:lnTo>
                  <a:pt x="598" y="23"/>
                </a:lnTo>
                <a:lnTo>
                  <a:pt x="598" y="22"/>
                </a:lnTo>
                <a:lnTo>
                  <a:pt x="598" y="22"/>
                </a:lnTo>
                <a:lnTo>
                  <a:pt x="598" y="22"/>
                </a:lnTo>
                <a:lnTo>
                  <a:pt x="598" y="22"/>
                </a:lnTo>
                <a:lnTo>
                  <a:pt x="598" y="22"/>
                </a:lnTo>
                <a:lnTo>
                  <a:pt x="598" y="22"/>
                </a:lnTo>
                <a:lnTo>
                  <a:pt x="598" y="21"/>
                </a:lnTo>
                <a:lnTo>
                  <a:pt x="598" y="21"/>
                </a:lnTo>
                <a:lnTo>
                  <a:pt x="598" y="21"/>
                </a:lnTo>
                <a:lnTo>
                  <a:pt x="599" y="21"/>
                </a:lnTo>
                <a:lnTo>
                  <a:pt x="599" y="21"/>
                </a:lnTo>
                <a:lnTo>
                  <a:pt x="599" y="20"/>
                </a:lnTo>
                <a:lnTo>
                  <a:pt x="599" y="20"/>
                </a:lnTo>
                <a:lnTo>
                  <a:pt x="599" y="20"/>
                </a:lnTo>
                <a:lnTo>
                  <a:pt x="599" y="20"/>
                </a:lnTo>
                <a:lnTo>
                  <a:pt x="599" y="20"/>
                </a:lnTo>
                <a:lnTo>
                  <a:pt x="599" y="20"/>
                </a:lnTo>
                <a:lnTo>
                  <a:pt x="599" y="19"/>
                </a:lnTo>
                <a:lnTo>
                  <a:pt x="599" y="19"/>
                </a:lnTo>
                <a:lnTo>
                  <a:pt x="599" y="19"/>
                </a:lnTo>
                <a:lnTo>
                  <a:pt x="600" y="19"/>
                </a:lnTo>
                <a:lnTo>
                  <a:pt x="600" y="19"/>
                </a:lnTo>
                <a:lnTo>
                  <a:pt x="600" y="18"/>
                </a:lnTo>
                <a:lnTo>
                  <a:pt x="600" y="18"/>
                </a:lnTo>
                <a:lnTo>
                  <a:pt x="600" y="18"/>
                </a:lnTo>
                <a:lnTo>
                  <a:pt x="600" y="18"/>
                </a:lnTo>
                <a:lnTo>
                  <a:pt x="600" y="18"/>
                </a:lnTo>
                <a:lnTo>
                  <a:pt x="600" y="18"/>
                </a:lnTo>
                <a:lnTo>
                  <a:pt x="600" y="17"/>
                </a:lnTo>
                <a:lnTo>
                  <a:pt x="601" y="17"/>
                </a:lnTo>
                <a:lnTo>
                  <a:pt x="601" y="17"/>
                </a:lnTo>
                <a:lnTo>
                  <a:pt x="601" y="17"/>
                </a:lnTo>
                <a:lnTo>
                  <a:pt x="601" y="17"/>
                </a:lnTo>
                <a:lnTo>
                  <a:pt x="601" y="17"/>
                </a:lnTo>
                <a:lnTo>
                  <a:pt x="601" y="15"/>
                </a:lnTo>
                <a:lnTo>
                  <a:pt x="601" y="15"/>
                </a:lnTo>
                <a:lnTo>
                  <a:pt x="601" y="15"/>
                </a:lnTo>
                <a:lnTo>
                  <a:pt x="601" y="15"/>
                </a:lnTo>
                <a:lnTo>
                  <a:pt x="602" y="15"/>
                </a:lnTo>
                <a:lnTo>
                  <a:pt x="602" y="15"/>
                </a:lnTo>
                <a:lnTo>
                  <a:pt x="602" y="14"/>
                </a:lnTo>
                <a:lnTo>
                  <a:pt x="602" y="14"/>
                </a:lnTo>
                <a:lnTo>
                  <a:pt x="602" y="14"/>
                </a:lnTo>
                <a:lnTo>
                  <a:pt x="602" y="14"/>
                </a:lnTo>
                <a:lnTo>
                  <a:pt x="602" y="14"/>
                </a:lnTo>
                <a:lnTo>
                  <a:pt x="602" y="14"/>
                </a:lnTo>
                <a:lnTo>
                  <a:pt x="603" y="14"/>
                </a:lnTo>
                <a:lnTo>
                  <a:pt x="603" y="13"/>
                </a:lnTo>
                <a:lnTo>
                  <a:pt x="603" y="13"/>
                </a:lnTo>
                <a:lnTo>
                  <a:pt x="603" y="13"/>
                </a:lnTo>
                <a:lnTo>
                  <a:pt x="603" y="13"/>
                </a:lnTo>
                <a:lnTo>
                  <a:pt x="603" y="13"/>
                </a:lnTo>
                <a:lnTo>
                  <a:pt x="603" y="13"/>
                </a:lnTo>
                <a:lnTo>
                  <a:pt x="603" y="12"/>
                </a:lnTo>
                <a:lnTo>
                  <a:pt x="604" y="12"/>
                </a:lnTo>
                <a:lnTo>
                  <a:pt x="604" y="12"/>
                </a:lnTo>
                <a:lnTo>
                  <a:pt x="604" y="12"/>
                </a:lnTo>
                <a:lnTo>
                  <a:pt x="604" y="12"/>
                </a:lnTo>
                <a:lnTo>
                  <a:pt x="604" y="12"/>
                </a:lnTo>
                <a:lnTo>
                  <a:pt x="604" y="12"/>
                </a:lnTo>
                <a:lnTo>
                  <a:pt x="604" y="11"/>
                </a:lnTo>
                <a:lnTo>
                  <a:pt x="605" y="11"/>
                </a:lnTo>
                <a:lnTo>
                  <a:pt x="605" y="11"/>
                </a:lnTo>
                <a:lnTo>
                  <a:pt x="605" y="11"/>
                </a:lnTo>
                <a:lnTo>
                  <a:pt x="605" y="11"/>
                </a:lnTo>
                <a:lnTo>
                  <a:pt x="605" y="11"/>
                </a:lnTo>
                <a:lnTo>
                  <a:pt x="605" y="11"/>
                </a:lnTo>
                <a:lnTo>
                  <a:pt x="605" y="10"/>
                </a:lnTo>
                <a:lnTo>
                  <a:pt x="607" y="10"/>
                </a:lnTo>
                <a:lnTo>
                  <a:pt x="607" y="10"/>
                </a:lnTo>
                <a:lnTo>
                  <a:pt x="607" y="10"/>
                </a:lnTo>
                <a:lnTo>
                  <a:pt x="607" y="10"/>
                </a:lnTo>
                <a:lnTo>
                  <a:pt x="607" y="10"/>
                </a:lnTo>
                <a:lnTo>
                  <a:pt x="607" y="10"/>
                </a:lnTo>
                <a:lnTo>
                  <a:pt x="607" y="9"/>
                </a:lnTo>
                <a:lnTo>
                  <a:pt x="608" y="9"/>
                </a:lnTo>
                <a:lnTo>
                  <a:pt x="608" y="9"/>
                </a:lnTo>
                <a:lnTo>
                  <a:pt x="608" y="9"/>
                </a:lnTo>
                <a:lnTo>
                  <a:pt x="608" y="9"/>
                </a:lnTo>
                <a:lnTo>
                  <a:pt x="608" y="9"/>
                </a:lnTo>
                <a:lnTo>
                  <a:pt x="608" y="9"/>
                </a:lnTo>
                <a:lnTo>
                  <a:pt x="608" y="9"/>
                </a:lnTo>
                <a:lnTo>
                  <a:pt x="609" y="8"/>
                </a:lnTo>
                <a:lnTo>
                  <a:pt x="609" y="8"/>
                </a:lnTo>
                <a:lnTo>
                  <a:pt x="609" y="8"/>
                </a:lnTo>
                <a:lnTo>
                  <a:pt x="609" y="8"/>
                </a:lnTo>
                <a:lnTo>
                  <a:pt x="609" y="8"/>
                </a:lnTo>
                <a:lnTo>
                  <a:pt x="609" y="8"/>
                </a:lnTo>
                <a:lnTo>
                  <a:pt x="610" y="8"/>
                </a:lnTo>
                <a:lnTo>
                  <a:pt x="610" y="8"/>
                </a:lnTo>
                <a:lnTo>
                  <a:pt x="610" y="6"/>
                </a:lnTo>
                <a:lnTo>
                  <a:pt x="610" y="6"/>
                </a:lnTo>
                <a:lnTo>
                  <a:pt x="610" y="6"/>
                </a:lnTo>
                <a:lnTo>
                  <a:pt x="610" y="6"/>
                </a:lnTo>
                <a:lnTo>
                  <a:pt x="611" y="6"/>
                </a:lnTo>
                <a:lnTo>
                  <a:pt x="611" y="6"/>
                </a:lnTo>
                <a:lnTo>
                  <a:pt x="611" y="6"/>
                </a:lnTo>
                <a:lnTo>
                  <a:pt x="611" y="6"/>
                </a:lnTo>
                <a:lnTo>
                  <a:pt x="611" y="6"/>
                </a:lnTo>
                <a:lnTo>
                  <a:pt x="611" y="5"/>
                </a:lnTo>
                <a:lnTo>
                  <a:pt x="612" y="5"/>
                </a:lnTo>
                <a:lnTo>
                  <a:pt x="612" y="5"/>
                </a:lnTo>
                <a:lnTo>
                  <a:pt x="612" y="5"/>
                </a:lnTo>
                <a:lnTo>
                  <a:pt x="612" y="5"/>
                </a:lnTo>
                <a:lnTo>
                  <a:pt x="612" y="5"/>
                </a:lnTo>
                <a:lnTo>
                  <a:pt x="612" y="5"/>
                </a:lnTo>
                <a:lnTo>
                  <a:pt x="613" y="5"/>
                </a:lnTo>
                <a:lnTo>
                  <a:pt x="613" y="5"/>
                </a:lnTo>
                <a:lnTo>
                  <a:pt x="613" y="4"/>
                </a:lnTo>
                <a:lnTo>
                  <a:pt x="613" y="4"/>
                </a:lnTo>
                <a:lnTo>
                  <a:pt x="613" y="4"/>
                </a:lnTo>
                <a:lnTo>
                  <a:pt x="613" y="4"/>
                </a:lnTo>
                <a:lnTo>
                  <a:pt x="614" y="4"/>
                </a:lnTo>
                <a:lnTo>
                  <a:pt x="614" y="4"/>
                </a:lnTo>
                <a:lnTo>
                  <a:pt x="614" y="4"/>
                </a:lnTo>
                <a:lnTo>
                  <a:pt x="614" y="4"/>
                </a:lnTo>
                <a:lnTo>
                  <a:pt x="614" y="4"/>
                </a:lnTo>
                <a:lnTo>
                  <a:pt x="616" y="4"/>
                </a:lnTo>
                <a:lnTo>
                  <a:pt x="616" y="4"/>
                </a:lnTo>
                <a:lnTo>
                  <a:pt x="616" y="3"/>
                </a:lnTo>
                <a:lnTo>
                  <a:pt x="616" y="3"/>
                </a:lnTo>
                <a:lnTo>
                  <a:pt x="616" y="3"/>
                </a:lnTo>
                <a:lnTo>
                  <a:pt x="616" y="3"/>
                </a:lnTo>
                <a:lnTo>
                  <a:pt x="617" y="3"/>
                </a:lnTo>
                <a:lnTo>
                  <a:pt x="617" y="3"/>
                </a:lnTo>
                <a:lnTo>
                  <a:pt x="617" y="3"/>
                </a:lnTo>
                <a:lnTo>
                  <a:pt x="617" y="3"/>
                </a:lnTo>
                <a:lnTo>
                  <a:pt x="617" y="3"/>
                </a:lnTo>
                <a:lnTo>
                  <a:pt x="618" y="3"/>
                </a:lnTo>
                <a:lnTo>
                  <a:pt x="618" y="3"/>
                </a:lnTo>
                <a:lnTo>
                  <a:pt x="618" y="2"/>
                </a:lnTo>
                <a:lnTo>
                  <a:pt x="618" y="2"/>
                </a:lnTo>
                <a:lnTo>
                  <a:pt x="618" y="2"/>
                </a:lnTo>
                <a:lnTo>
                  <a:pt x="619" y="2"/>
                </a:lnTo>
                <a:lnTo>
                  <a:pt x="619" y="2"/>
                </a:lnTo>
                <a:lnTo>
                  <a:pt x="619" y="2"/>
                </a:lnTo>
                <a:lnTo>
                  <a:pt x="619" y="2"/>
                </a:lnTo>
                <a:lnTo>
                  <a:pt x="619" y="2"/>
                </a:lnTo>
                <a:lnTo>
                  <a:pt x="619" y="2"/>
                </a:lnTo>
                <a:lnTo>
                  <a:pt x="620" y="2"/>
                </a:lnTo>
                <a:lnTo>
                  <a:pt x="620" y="2"/>
                </a:lnTo>
                <a:lnTo>
                  <a:pt x="620" y="2"/>
                </a:lnTo>
                <a:lnTo>
                  <a:pt x="620" y="2"/>
                </a:lnTo>
                <a:lnTo>
                  <a:pt x="620" y="2"/>
                </a:lnTo>
                <a:lnTo>
                  <a:pt x="621" y="2"/>
                </a:lnTo>
                <a:lnTo>
                  <a:pt x="621" y="1"/>
                </a:lnTo>
                <a:lnTo>
                  <a:pt x="621" y="1"/>
                </a:lnTo>
                <a:lnTo>
                  <a:pt x="621" y="1"/>
                </a:lnTo>
                <a:lnTo>
                  <a:pt x="621" y="1"/>
                </a:lnTo>
                <a:lnTo>
                  <a:pt x="622" y="1"/>
                </a:lnTo>
                <a:lnTo>
                  <a:pt x="622" y="1"/>
                </a:lnTo>
                <a:lnTo>
                  <a:pt x="622" y="1"/>
                </a:lnTo>
                <a:lnTo>
                  <a:pt x="622" y="1"/>
                </a:lnTo>
                <a:lnTo>
                  <a:pt x="622" y="1"/>
                </a:lnTo>
                <a:lnTo>
                  <a:pt x="623" y="1"/>
                </a:lnTo>
                <a:lnTo>
                  <a:pt x="623" y="1"/>
                </a:lnTo>
                <a:lnTo>
                  <a:pt x="623" y="1"/>
                </a:lnTo>
                <a:lnTo>
                  <a:pt x="623" y="1"/>
                </a:lnTo>
                <a:lnTo>
                  <a:pt x="623" y="1"/>
                </a:lnTo>
                <a:lnTo>
                  <a:pt x="625" y="1"/>
                </a:lnTo>
                <a:lnTo>
                  <a:pt x="625" y="1"/>
                </a:lnTo>
                <a:lnTo>
                  <a:pt x="625" y="1"/>
                </a:lnTo>
                <a:lnTo>
                  <a:pt x="625" y="1"/>
                </a:lnTo>
                <a:lnTo>
                  <a:pt x="625" y="1"/>
                </a:lnTo>
                <a:lnTo>
                  <a:pt x="626" y="1"/>
                </a:lnTo>
                <a:lnTo>
                  <a:pt x="626" y="1"/>
                </a:lnTo>
                <a:lnTo>
                  <a:pt x="626" y="0"/>
                </a:lnTo>
                <a:lnTo>
                  <a:pt x="626" y="0"/>
                </a:lnTo>
                <a:lnTo>
                  <a:pt x="626" y="0"/>
                </a:lnTo>
                <a:lnTo>
                  <a:pt x="627" y="0"/>
                </a:lnTo>
                <a:lnTo>
                  <a:pt x="627" y="0"/>
                </a:lnTo>
                <a:lnTo>
                  <a:pt x="627" y="0"/>
                </a:lnTo>
                <a:lnTo>
                  <a:pt x="627" y="0"/>
                </a:lnTo>
                <a:lnTo>
                  <a:pt x="628" y="0"/>
                </a:lnTo>
                <a:lnTo>
                  <a:pt x="628" y="0"/>
                </a:lnTo>
                <a:lnTo>
                  <a:pt x="628" y="0"/>
                </a:lnTo>
                <a:lnTo>
                  <a:pt x="628" y="0"/>
                </a:lnTo>
                <a:lnTo>
                  <a:pt x="628" y="0"/>
                </a:lnTo>
                <a:lnTo>
                  <a:pt x="629" y="0"/>
                </a:lnTo>
                <a:lnTo>
                  <a:pt x="629" y="0"/>
                </a:lnTo>
                <a:lnTo>
                  <a:pt x="629" y="0"/>
                </a:lnTo>
                <a:lnTo>
                  <a:pt x="629" y="0"/>
                </a:lnTo>
                <a:lnTo>
                  <a:pt x="629" y="0"/>
                </a:lnTo>
                <a:lnTo>
                  <a:pt x="630" y="0"/>
                </a:lnTo>
                <a:lnTo>
                  <a:pt x="630" y="0"/>
                </a:lnTo>
                <a:lnTo>
                  <a:pt x="630" y="0"/>
                </a:lnTo>
                <a:lnTo>
                  <a:pt x="630" y="0"/>
                </a:lnTo>
                <a:lnTo>
                  <a:pt x="630" y="0"/>
                </a:lnTo>
                <a:lnTo>
                  <a:pt x="631" y="0"/>
                </a:lnTo>
                <a:lnTo>
                  <a:pt x="631" y="0"/>
                </a:lnTo>
                <a:lnTo>
                  <a:pt x="631" y="0"/>
                </a:lnTo>
                <a:lnTo>
                  <a:pt x="631" y="0"/>
                </a:lnTo>
                <a:lnTo>
                  <a:pt x="632" y="0"/>
                </a:lnTo>
                <a:lnTo>
                  <a:pt x="632" y="0"/>
                </a:lnTo>
                <a:lnTo>
                  <a:pt x="632" y="0"/>
                </a:lnTo>
                <a:lnTo>
                  <a:pt x="632" y="0"/>
                </a:lnTo>
                <a:lnTo>
                  <a:pt x="632" y="0"/>
                </a:lnTo>
                <a:lnTo>
                  <a:pt x="634" y="0"/>
                </a:lnTo>
                <a:lnTo>
                  <a:pt x="634" y="0"/>
                </a:lnTo>
                <a:lnTo>
                  <a:pt x="634" y="0"/>
                </a:lnTo>
                <a:lnTo>
                  <a:pt x="634" y="0"/>
                </a:lnTo>
                <a:lnTo>
                  <a:pt x="634" y="0"/>
                </a:lnTo>
                <a:lnTo>
                  <a:pt x="635" y="0"/>
                </a:lnTo>
                <a:lnTo>
                  <a:pt x="635" y="0"/>
                </a:lnTo>
                <a:lnTo>
                  <a:pt x="635" y="0"/>
                </a:lnTo>
                <a:lnTo>
                  <a:pt x="635" y="0"/>
                </a:lnTo>
                <a:lnTo>
                  <a:pt x="636" y="0"/>
                </a:lnTo>
                <a:lnTo>
                  <a:pt x="636" y="0"/>
                </a:lnTo>
                <a:lnTo>
                  <a:pt x="636" y="0"/>
                </a:lnTo>
                <a:lnTo>
                  <a:pt x="636" y="0"/>
                </a:lnTo>
                <a:lnTo>
                  <a:pt x="636" y="0"/>
                </a:lnTo>
                <a:lnTo>
                  <a:pt x="637" y="0"/>
                </a:lnTo>
                <a:lnTo>
                  <a:pt x="637" y="0"/>
                </a:lnTo>
                <a:lnTo>
                  <a:pt x="637" y="0"/>
                </a:lnTo>
                <a:lnTo>
                  <a:pt x="637" y="0"/>
                </a:lnTo>
                <a:lnTo>
                  <a:pt x="637" y="0"/>
                </a:lnTo>
                <a:lnTo>
                  <a:pt x="638" y="0"/>
                </a:lnTo>
                <a:lnTo>
                  <a:pt x="638" y="0"/>
                </a:lnTo>
                <a:lnTo>
                  <a:pt x="638" y="0"/>
                </a:lnTo>
                <a:lnTo>
                  <a:pt x="638" y="1"/>
                </a:lnTo>
                <a:lnTo>
                  <a:pt x="638" y="1"/>
                </a:lnTo>
                <a:lnTo>
                  <a:pt x="639" y="1"/>
                </a:lnTo>
                <a:lnTo>
                  <a:pt x="639" y="1"/>
                </a:lnTo>
                <a:lnTo>
                  <a:pt x="639" y="1"/>
                </a:lnTo>
                <a:lnTo>
                  <a:pt x="639" y="1"/>
                </a:lnTo>
                <a:lnTo>
                  <a:pt x="639" y="1"/>
                </a:lnTo>
                <a:lnTo>
                  <a:pt x="640" y="1"/>
                </a:lnTo>
                <a:lnTo>
                  <a:pt x="640" y="1"/>
                </a:lnTo>
                <a:lnTo>
                  <a:pt x="640" y="1"/>
                </a:lnTo>
                <a:lnTo>
                  <a:pt x="640" y="1"/>
                </a:lnTo>
                <a:lnTo>
                  <a:pt x="640" y="1"/>
                </a:lnTo>
                <a:lnTo>
                  <a:pt x="641" y="1"/>
                </a:lnTo>
                <a:lnTo>
                  <a:pt x="641" y="1"/>
                </a:lnTo>
                <a:lnTo>
                  <a:pt x="641" y="1"/>
                </a:lnTo>
                <a:lnTo>
                  <a:pt x="641" y="1"/>
                </a:lnTo>
                <a:lnTo>
                  <a:pt x="641" y="1"/>
                </a:lnTo>
                <a:lnTo>
                  <a:pt x="643" y="1"/>
                </a:lnTo>
                <a:lnTo>
                  <a:pt x="643" y="1"/>
                </a:lnTo>
                <a:lnTo>
                  <a:pt x="643" y="1"/>
                </a:lnTo>
                <a:lnTo>
                  <a:pt x="643" y="1"/>
                </a:lnTo>
                <a:lnTo>
                  <a:pt x="643" y="2"/>
                </a:lnTo>
                <a:lnTo>
                  <a:pt x="644" y="2"/>
                </a:lnTo>
                <a:lnTo>
                  <a:pt x="644" y="2"/>
                </a:lnTo>
                <a:lnTo>
                  <a:pt x="644" y="2"/>
                </a:lnTo>
                <a:lnTo>
                  <a:pt x="644" y="2"/>
                </a:lnTo>
                <a:lnTo>
                  <a:pt x="644" y="2"/>
                </a:lnTo>
                <a:lnTo>
                  <a:pt x="645" y="2"/>
                </a:lnTo>
                <a:lnTo>
                  <a:pt x="645" y="2"/>
                </a:lnTo>
                <a:lnTo>
                  <a:pt x="645" y="2"/>
                </a:lnTo>
                <a:lnTo>
                  <a:pt x="645" y="2"/>
                </a:lnTo>
                <a:lnTo>
                  <a:pt x="645" y="2"/>
                </a:lnTo>
                <a:lnTo>
                  <a:pt x="646" y="2"/>
                </a:lnTo>
                <a:lnTo>
                  <a:pt x="646" y="2"/>
                </a:lnTo>
                <a:lnTo>
                  <a:pt x="646" y="2"/>
                </a:lnTo>
                <a:lnTo>
                  <a:pt x="646" y="2"/>
                </a:lnTo>
                <a:lnTo>
                  <a:pt x="646" y="3"/>
                </a:lnTo>
                <a:lnTo>
                  <a:pt x="647" y="3"/>
                </a:lnTo>
                <a:lnTo>
                  <a:pt x="647" y="3"/>
                </a:lnTo>
                <a:lnTo>
                  <a:pt x="647" y="3"/>
                </a:lnTo>
                <a:lnTo>
                  <a:pt x="647" y="3"/>
                </a:lnTo>
                <a:lnTo>
                  <a:pt x="647" y="3"/>
                </a:lnTo>
                <a:lnTo>
                  <a:pt x="647" y="3"/>
                </a:lnTo>
                <a:lnTo>
                  <a:pt x="648" y="3"/>
                </a:lnTo>
                <a:lnTo>
                  <a:pt x="648" y="3"/>
                </a:lnTo>
                <a:lnTo>
                  <a:pt x="648" y="3"/>
                </a:lnTo>
                <a:lnTo>
                  <a:pt x="648" y="3"/>
                </a:lnTo>
                <a:lnTo>
                  <a:pt x="648" y="4"/>
                </a:lnTo>
                <a:lnTo>
                  <a:pt x="649" y="4"/>
                </a:lnTo>
                <a:lnTo>
                  <a:pt x="649" y="4"/>
                </a:lnTo>
                <a:lnTo>
                  <a:pt x="649" y="4"/>
                </a:lnTo>
                <a:lnTo>
                  <a:pt x="649" y="4"/>
                </a:lnTo>
                <a:lnTo>
                  <a:pt x="649" y="4"/>
                </a:lnTo>
                <a:lnTo>
                  <a:pt x="649" y="4"/>
                </a:lnTo>
                <a:lnTo>
                  <a:pt x="650" y="4"/>
                </a:lnTo>
                <a:lnTo>
                  <a:pt x="650" y="4"/>
                </a:lnTo>
                <a:lnTo>
                  <a:pt x="650" y="4"/>
                </a:lnTo>
                <a:lnTo>
                  <a:pt x="650" y="4"/>
                </a:lnTo>
                <a:lnTo>
                  <a:pt x="650" y="5"/>
                </a:lnTo>
                <a:lnTo>
                  <a:pt x="652" y="5"/>
                </a:lnTo>
                <a:lnTo>
                  <a:pt x="652" y="5"/>
                </a:lnTo>
                <a:lnTo>
                  <a:pt x="652" y="5"/>
                </a:lnTo>
                <a:lnTo>
                  <a:pt x="652" y="5"/>
                </a:lnTo>
                <a:lnTo>
                  <a:pt x="652" y="5"/>
                </a:lnTo>
                <a:lnTo>
                  <a:pt x="652" y="5"/>
                </a:lnTo>
                <a:lnTo>
                  <a:pt x="653" y="5"/>
                </a:lnTo>
                <a:lnTo>
                  <a:pt x="653" y="5"/>
                </a:lnTo>
                <a:lnTo>
                  <a:pt x="653" y="6"/>
                </a:lnTo>
                <a:lnTo>
                  <a:pt x="653" y="6"/>
                </a:lnTo>
                <a:lnTo>
                  <a:pt x="653" y="6"/>
                </a:lnTo>
                <a:lnTo>
                  <a:pt x="653" y="6"/>
                </a:lnTo>
                <a:lnTo>
                  <a:pt x="654" y="6"/>
                </a:lnTo>
                <a:lnTo>
                  <a:pt x="654" y="6"/>
                </a:lnTo>
                <a:lnTo>
                  <a:pt x="654" y="6"/>
                </a:lnTo>
                <a:lnTo>
                  <a:pt x="654" y="6"/>
                </a:lnTo>
                <a:lnTo>
                  <a:pt x="654" y="6"/>
                </a:lnTo>
                <a:lnTo>
                  <a:pt x="654" y="8"/>
                </a:lnTo>
                <a:lnTo>
                  <a:pt x="655" y="8"/>
                </a:lnTo>
                <a:lnTo>
                  <a:pt x="655" y="8"/>
                </a:lnTo>
                <a:lnTo>
                  <a:pt x="655" y="8"/>
                </a:lnTo>
                <a:lnTo>
                  <a:pt x="655" y="8"/>
                </a:lnTo>
                <a:lnTo>
                  <a:pt x="655" y="8"/>
                </a:lnTo>
                <a:lnTo>
                  <a:pt x="655" y="8"/>
                </a:lnTo>
                <a:lnTo>
                  <a:pt x="655" y="8"/>
                </a:lnTo>
                <a:lnTo>
                  <a:pt x="656" y="9"/>
                </a:lnTo>
                <a:lnTo>
                  <a:pt x="656" y="9"/>
                </a:lnTo>
                <a:lnTo>
                  <a:pt x="656" y="9"/>
                </a:lnTo>
                <a:lnTo>
                  <a:pt x="656" y="9"/>
                </a:lnTo>
                <a:lnTo>
                  <a:pt x="656" y="9"/>
                </a:lnTo>
                <a:lnTo>
                  <a:pt x="656" y="9"/>
                </a:lnTo>
                <a:lnTo>
                  <a:pt x="657" y="9"/>
                </a:lnTo>
                <a:lnTo>
                  <a:pt x="657" y="9"/>
                </a:lnTo>
                <a:lnTo>
                  <a:pt x="657" y="10"/>
                </a:lnTo>
                <a:lnTo>
                  <a:pt x="657" y="10"/>
                </a:lnTo>
                <a:lnTo>
                  <a:pt x="657" y="10"/>
                </a:lnTo>
                <a:lnTo>
                  <a:pt x="657" y="10"/>
                </a:lnTo>
                <a:lnTo>
                  <a:pt x="657" y="10"/>
                </a:lnTo>
                <a:lnTo>
                  <a:pt x="658" y="10"/>
                </a:lnTo>
                <a:lnTo>
                  <a:pt x="658" y="10"/>
                </a:lnTo>
                <a:lnTo>
                  <a:pt x="658" y="11"/>
                </a:lnTo>
                <a:lnTo>
                  <a:pt x="658" y="11"/>
                </a:lnTo>
                <a:lnTo>
                  <a:pt x="658" y="11"/>
                </a:lnTo>
                <a:lnTo>
                  <a:pt x="658" y="11"/>
                </a:lnTo>
                <a:lnTo>
                  <a:pt x="658" y="11"/>
                </a:lnTo>
                <a:lnTo>
                  <a:pt x="659" y="11"/>
                </a:lnTo>
                <a:lnTo>
                  <a:pt x="659" y="11"/>
                </a:lnTo>
                <a:lnTo>
                  <a:pt x="659" y="12"/>
                </a:lnTo>
                <a:lnTo>
                  <a:pt x="659" y="12"/>
                </a:lnTo>
                <a:lnTo>
                  <a:pt x="659" y="12"/>
                </a:lnTo>
                <a:lnTo>
                  <a:pt x="659" y="12"/>
                </a:lnTo>
                <a:lnTo>
                  <a:pt x="659" y="12"/>
                </a:lnTo>
                <a:lnTo>
                  <a:pt x="661" y="12"/>
                </a:lnTo>
                <a:lnTo>
                  <a:pt x="661" y="12"/>
                </a:lnTo>
                <a:lnTo>
                  <a:pt x="661" y="13"/>
                </a:lnTo>
                <a:lnTo>
                  <a:pt x="661" y="13"/>
                </a:lnTo>
                <a:lnTo>
                  <a:pt x="661" y="13"/>
                </a:lnTo>
                <a:lnTo>
                  <a:pt x="661" y="13"/>
                </a:lnTo>
                <a:lnTo>
                  <a:pt x="661" y="13"/>
                </a:lnTo>
                <a:lnTo>
                  <a:pt x="661" y="13"/>
                </a:lnTo>
                <a:lnTo>
                  <a:pt x="662" y="14"/>
                </a:lnTo>
                <a:lnTo>
                  <a:pt x="662" y="14"/>
                </a:lnTo>
                <a:lnTo>
                  <a:pt x="662" y="14"/>
                </a:lnTo>
                <a:lnTo>
                  <a:pt x="662" y="14"/>
                </a:lnTo>
                <a:lnTo>
                  <a:pt x="662" y="14"/>
                </a:lnTo>
                <a:lnTo>
                  <a:pt x="662" y="14"/>
                </a:lnTo>
                <a:lnTo>
                  <a:pt x="662" y="14"/>
                </a:lnTo>
                <a:lnTo>
                  <a:pt x="662" y="15"/>
                </a:lnTo>
                <a:lnTo>
                  <a:pt x="663" y="15"/>
                </a:lnTo>
                <a:lnTo>
                  <a:pt x="663" y="15"/>
                </a:lnTo>
                <a:lnTo>
                  <a:pt x="663" y="15"/>
                </a:lnTo>
                <a:lnTo>
                  <a:pt x="663" y="15"/>
                </a:lnTo>
                <a:lnTo>
                  <a:pt x="663" y="15"/>
                </a:lnTo>
                <a:lnTo>
                  <a:pt x="663" y="17"/>
                </a:lnTo>
                <a:lnTo>
                  <a:pt x="663" y="17"/>
                </a:lnTo>
                <a:lnTo>
                  <a:pt x="663" y="17"/>
                </a:lnTo>
                <a:lnTo>
                  <a:pt x="663" y="17"/>
                </a:lnTo>
                <a:lnTo>
                  <a:pt x="664" y="17"/>
                </a:lnTo>
                <a:lnTo>
                  <a:pt x="664" y="17"/>
                </a:lnTo>
                <a:lnTo>
                  <a:pt x="664" y="18"/>
                </a:lnTo>
                <a:lnTo>
                  <a:pt x="664" y="18"/>
                </a:lnTo>
                <a:lnTo>
                  <a:pt x="664" y="18"/>
                </a:lnTo>
                <a:lnTo>
                  <a:pt x="664" y="18"/>
                </a:lnTo>
                <a:lnTo>
                  <a:pt x="664" y="18"/>
                </a:lnTo>
                <a:lnTo>
                  <a:pt x="664" y="18"/>
                </a:lnTo>
                <a:lnTo>
                  <a:pt x="664" y="19"/>
                </a:lnTo>
                <a:lnTo>
                  <a:pt x="665" y="19"/>
                </a:lnTo>
                <a:lnTo>
                  <a:pt x="665" y="19"/>
                </a:lnTo>
                <a:lnTo>
                  <a:pt x="665" y="19"/>
                </a:lnTo>
                <a:lnTo>
                  <a:pt x="665" y="19"/>
                </a:lnTo>
                <a:lnTo>
                  <a:pt x="665" y="20"/>
                </a:lnTo>
                <a:lnTo>
                  <a:pt x="665" y="20"/>
                </a:lnTo>
                <a:lnTo>
                  <a:pt x="665" y="20"/>
                </a:lnTo>
                <a:lnTo>
                  <a:pt x="665" y="20"/>
                </a:lnTo>
                <a:lnTo>
                  <a:pt x="665" y="20"/>
                </a:lnTo>
                <a:lnTo>
                  <a:pt x="665" y="20"/>
                </a:lnTo>
                <a:lnTo>
                  <a:pt x="665" y="21"/>
                </a:lnTo>
                <a:lnTo>
                  <a:pt x="666" y="21"/>
                </a:lnTo>
                <a:lnTo>
                  <a:pt x="666" y="21"/>
                </a:lnTo>
                <a:lnTo>
                  <a:pt x="666" y="21"/>
                </a:lnTo>
                <a:lnTo>
                  <a:pt x="666" y="21"/>
                </a:lnTo>
                <a:lnTo>
                  <a:pt x="666" y="22"/>
                </a:lnTo>
                <a:lnTo>
                  <a:pt x="666" y="22"/>
                </a:lnTo>
                <a:lnTo>
                  <a:pt x="666" y="22"/>
                </a:lnTo>
                <a:lnTo>
                  <a:pt x="666" y="22"/>
                </a:lnTo>
                <a:lnTo>
                  <a:pt x="666" y="22"/>
                </a:lnTo>
                <a:lnTo>
                  <a:pt x="666" y="22"/>
                </a:lnTo>
                <a:lnTo>
                  <a:pt x="666" y="23"/>
                </a:lnTo>
                <a:lnTo>
                  <a:pt x="666" y="23"/>
                </a:lnTo>
                <a:lnTo>
                  <a:pt x="667" y="23"/>
                </a:lnTo>
                <a:lnTo>
                  <a:pt x="667" y="23"/>
                </a:lnTo>
                <a:lnTo>
                  <a:pt x="667" y="23"/>
                </a:lnTo>
                <a:lnTo>
                  <a:pt x="667" y="24"/>
                </a:lnTo>
                <a:lnTo>
                  <a:pt x="667" y="24"/>
                </a:lnTo>
                <a:lnTo>
                  <a:pt x="667" y="24"/>
                </a:lnTo>
                <a:lnTo>
                  <a:pt x="667" y="24"/>
                </a:lnTo>
                <a:lnTo>
                  <a:pt x="667" y="24"/>
                </a:lnTo>
                <a:lnTo>
                  <a:pt x="667" y="26"/>
                </a:lnTo>
                <a:lnTo>
                  <a:pt x="667" y="26"/>
                </a:lnTo>
                <a:lnTo>
                  <a:pt x="667" y="26"/>
                </a:lnTo>
                <a:lnTo>
                  <a:pt x="667" y="26"/>
                </a:lnTo>
                <a:lnTo>
                  <a:pt x="667" y="26"/>
                </a:lnTo>
                <a:lnTo>
                  <a:pt x="667" y="27"/>
                </a:lnTo>
                <a:lnTo>
                  <a:pt x="668" y="27"/>
                </a:lnTo>
                <a:lnTo>
                  <a:pt x="668" y="27"/>
                </a:lnTo>
                <a:lnTo>
                  <a:pt x="668" y="27"/>
                </a:lnTo>
                <a:lnTo>
                  <a:pt x="668" y="27"/>
                </a:lnTo>
                <a:lnTo>
                  <a:pt x="668" y="28"/>
                </a:lnTo>
                <a:lnTo>
                  <a:pt x="668" y="28"/>
                </a:lnTo>
                <a:lnTo>
                  <a:pt x="668" y="28"/>
                </a:lnTo>
                <a:lnTo>
                  <a:pt x="668" y="28"/>
                </a:lnTo>
                <a:lnTo>
                  <a:pt x="668" y="28"/>
                </a:lnTo>
                <a:lnTo>
                  <a:pt x="668" y="28"/>
                </a:lnTo>
                <a:lnTo>
                  <a:pt x="668" y="29"/>
                </a:lnTo>
                <a:lnTo>
                  <a:pt x="668" y="29"/>
                </a:lnTo>
                <a:lnTo>
                  <a:pt x="668" y="29"/>
                </a:lnTo>
                <a:lnTo>
                  <a:pt x="668" y="29"/>
                </a:lnTo>
                <a:lnTo>
                  <a:pt x="668" y="30"/>
                </a:lnTo>
                <a:lnTo>
                  <a:pt x="668" y="30"/>
                </a:lnTo>
                <a:lnTo>
                  <a:pt x="668" y="30"/>
                </a:lnTo>
                <a:lnTo>
                  <a:pt x="668" y="30"/>
                </a:lnTo>
                <a:lnTo>
                  <a:pt x="668" y="30"/>
                </a:lnTo>
                <a:lnTo>
                  <a:pt x="668" y="31"/>
                </a:lnTo>
                <a:lnTo>
                  <a:pt x="668" y="31"/>
                </a:lnTo>
                <a:lnTo>
                  <a:pt x="670" y="31"/>
                </a:lnTo>
                <a:lnTo>
                  <a:pt x="670" y="31"/>
                </a:lnTo>
                <a:lnTo>
                  <a:pt x="670" y="31"/>
                </a:lnTo>
                <a:lnTo>
                  <a:pt x="670" y="32"/>
                </a:lnTo>
                <a:lnTo>
                  <a:pt x="670" y="32"/>
                </a:lnTo>
                <a:lnTo>
                  <a:pt x="670" y="32"/>
                </a:lnTo>
                <a:lnTo>
                  <a:pt x="670" y="32"/>
                </a:lnTo>
                <a:lnTo>
                  <a:pt x="670" y="32"/>
                </a:lnTo>
                <a:lnTo>
                  <a:pt x="670" y="34"/>
                </a:lnTo>
                <a:lnTo>
                  <a:pt x="670" y="34"/>
                </a:lnTo>
                <a:lnTo>
                  <a:pt x="670" y="34"/>
                </a:lnTo>
                <a:lnTo>
                  <a:pt x="670" y="34"/>
                </a:lnTo>
                <a:lnTo>
                  <a:pt x="670" y="34"/>
                </a:lnTo>
                <a:lnTo>
                  <a:pt x="670" y="35"/>
                </a:lnTo>
                <a:lnTo>
                  <a:pt x="670" y="35"/>
                </a:lnTo>
                <a:lnTo>
                  <a:pt x="670" y="35"/>
                </a:lnTo>
                <a:lnTo>
                  <a:pt x="670" y="35"/>
                </a:lnTo>
                <a:lnTo>
                  <a:pt x="670" y="36"/>
                </a:lnTo>
                <a:lnTo>
                  <a:pt x="670" y="36"/>
                </a:lnTo>
                <a:lnTo>
                  <a:pt x="670" y="36"/>
                </a:lnTo>
                <a:lnTo>
                  <a:pt x="670" y="36"/>
                </a:lnTo>
                <a:lnTo>
                  <a:pt x="670" y="36"/>
                </a:lnTo>
                <a:lnTo>
                  <a:pt x="670" y="37"/>
                </a:lnTo>
                <a:lnTo>
                  <a:pt x="670" y="37"/>
                </a:lnTo>
                <a:lnTo>
                  <a:pt x="670" y="37"/>
                </a:lnTo>
                <a:lnTo>
                  <a:pt x="670" y="37"/>
                </a:lnTo>
                <a:lnTo>
                  <a:pt x="670" y="37"/>
                </a:lnTo>
                <a:lnTo>
                  <a:pt x="670" y="38"/>
                </a:lnTo>
                <a:lnTo>
                  <a:pt x="670" y="38"/>
                </a:lnTo>
                <a:lnTo>
                  <a:pt x="670" y="38"/>
                </a:lnTo>
                <a:lnTo>
                  <a:pt x="670" y="38"/>
                </a:lnTo>
                <a:lnTo>
                  <a:pt x="670" y="39"/>
                </a:lnTo>
                <a:lnTo>
                  <a:pt x="670" y="39"/>
                </a:lnTo>
                <a:lnTo>
                  <a:pt x="670" y="39"/>
                </a:lnTo>
                <a:lnTo>
                  <a:pt x="670" y="39"/>
                </a:lnTo>
                <a:lnTo>
                  <a:pt x="670" y="39"/>
                </a:lnTo>
                <a:lnTo>
                  <a:pt x="670" y="40"/>
                </a:lnTo>
                <a:lnTo>
                  <a:pt x="670" y="40"/>
                </a:lnTo>
                <a:lnTo>
                  <a:pt x="670" y="40"/>
                </a:lnTo>
                <a:lnTo>
                  <a:pt x="670" y="40"/>
                </a:lnTo>
                <a:lnTo>
                  <a:pt x="670" y="40"/>
                </a:lnTo>
                <a:lnTo>
                  <a:pt x="670" y="41"/>
                </a:lnTo>
                <a:lnTo>
                  <a:pt x="670" y="41"/>
                </a:lnTo>
                <a:lnTo>
                  <a:pt x="670" y="41"/>
                </a:lnTo>
                <a:lnTo>
                  <a:pt x="670" y="41"/>
                </a:lnTo>
                <a:lnTo>
                  <a:pt x="670" y="41"/>
                </a:lnTo>
                <a:lnTo>
                  <a:pt x="670" y="43"/>
                </a:lnTo>
                <a:lnTo>
                  <a:pt x="670" y="43"/>
                </a:lnTo>
                <a:lnTo>
                  <a:pt x="670" y="43"/>
                </a:lnTo>
                <a:lnTo>
                  <a:pt x="670" y="43"/>
                </a:lnTo>
                <a:lnTo>
                  <a:pt x="670" y="44"/>
                </a:lnTo>
                <a:lnTo>
                  <a:pt x="670" y="44"/>
                </a:lnTo>
                <a:lnTo>
                  <a:pt x="670" y="44"/>
                </a:lnTo>
                <a:lnTo>
                  <a:pt x="668" y="44"/>
                </a:lnTo>
                <a:lnTo>
                  <a:pt x="668" y="44"/>
                </a:lnTo>
                <a:lnTo>
                  <a:pt x="668" y="45"/>
                </a:lnTo>
                <a:lnTo>
                  <a:pt x="668" y="45"/>
                </a:lnTo>
                <a:lnTo>
                  <a:pt x="668" y="45"/>
                </a:lnTo>
                <a:lnTo>
                  <a:pt x="668" y="45"/>
                </a:lnTo>
                <a:lnTo>
                  <a:pt x="668" y="45"/>
                </a:lnTo>
                <a:lnTo>
                  <a:pt x="668" y="46"/>
                </a:lnTo>
                <a:lnTo>
                  <a:pt x="668" y="46"/>
                </a:lnTo>
                <a:lnTo>
                  <a:pt x="668" y="46"/>
                </a:lnTo>
                <a:lnTo>
                  <a:pt x="668" y="46"/>
                </a:lnTo>
                <a:lnTo>
                  <a:pt x="668" y="46"/>
                </a:lnTo>
                <a:lnTo>
                  <a:pt x="668" y="47"/>
                </a:lnTo>
                <a:lnTo>
                  <a:pt x="668" y="47"/>
                </a:lnTo>
                <a:lnTo>
                  <a:pt x="668" y="47"/>
                </a:lnTo>
                <a:lnTo>
                  <a:pt x="668" y="47"/>
                </a:lnTo>
                <a:lnTo>
                  <a:pt x="668" y="47"/>
                </a:lnTo>
                <a:lnTo>
                  <a:pt x="668" y="48"/>
                </a:lnTo>
                <a:lnTo>
                  <a:pt x="668" y="48"/>
                </a:lnTo>
                <a:lnTo>
                  <a:pt x="668" y="48"/>
                </a:lnTo>
                <a:lnTo>
                  <a:pt x="668" y="48"/>
                </a:lnTo>
                <a:lnTo>
                  <a:pt x="667" y="48"/>
                </a:lnTo>
                <a:lnTo>
                  <a:pt x="667" y="49"/>
                </a:lnTo>
                <a:lnTo>
                  <a:pt x="667" y="49"/>
                </a:lnTo>
                <a:lnTo>
                  <a:pt x="667" y="49"/>
                </a:lnTo>
                <a:lnTo>
                  <a:pt x="667" y="49"/>
                </a:lnTo>
                <a:lnTo>
                  <a:pt x="667" y="49"/>
                </a:lnTo>
                <a:lnTo>
                  <a:pt x="667" y="50"/>
                </a:lnTo>
                <a:lnTo>
                  <a:pt x="667" y="50"/>
                </a:lnTo>
                <a:lnTo>
                  <a:pt x="667" y="50"/>
                </a:lnTo>
                <a:lnTo>
                  <a:pt x="667" y="50"/>
                </a:lnTo>
                <a:lnTo>
                  <a:pt x="667" y="50"/>
                </a:lnTo>
                <a:lnTo>
                  <a:pt x="667" y="50"/>
                </a:lnTo>
                <a:lnTo>
                  <a:pt x="667" y="52"/>
                </a:lnTo>
                <a:lnTo>
                  <a:pt x="667" y="52"/>
                </a:lnTo>
                <a:lnTo>
                  <a:pt x="666" y="52"/>
                </a:lnTo>
                <a:lnTo>
                  <a:pt x="666" y="52"/>
                </a:lnTo>
                <a:lnTo>
                  <a:pt x="666" y="52"/>
                </a:lnTo>
                <a:lnTo>
                  <a:pt x="666" y="53"/>
                </a:lnTo>
                <a:lnTo>
                  <a:pt x="666" y="53"/>
                </a:lnTo>
                <a:lnTo>
                  <a:pt x="666" y="53"/>
                </a:lnTo>
                <a:lnTo>
                  <a:pt x="666" y="53"/>
                </a:lnTo>
                <a:lnTo>
                  <a:pt x="666" y="53"/>
                </a:lnTo>
                <a:lnTo>
                  <a:pt x="666" y="54"/>
                </a:lnTo>
                <a:lnTo>
                  <a:pt x="666" y="54"/>
                </a:lnTo>
                <a:lnTo>
                  <a:pt x="666" y="54"/>
                </a:lnTo>
                <a:lnTo>
                  <a:pt x="666" y="54"/>
                </a:lnTo>
                <a:lnTo>
                  <a:pt x="665" y="54"/>
                </a:lnTo>
                <a:lnTo>
                  <a:pt x="665" y="54"/>
                </a:lnTo>
                <a:lnTo>
                  <a:pt x="665" y="55"/>
                </a:lnTo>
                <a:lnTo>
                  <a:pt x="665" y="55"/>
                </a:lnTo>
                <a:lnTo>
                  <a:pt x="665" y="55"/>
                </a:lnTo>
                <a:lnTo>
                  <a:pt x="665" y="55"/>
                </a:lnTo>
                <a:lnTo>
                  <a:pt x="665" y="55"/>
                </a:lnTo>
                <a:lnTo>
                  <a:pt x="665" y="56"/>
                </a:lnTo>
                <a:lnTo>
                  <a:pt x="665" y="56"/>
                </a:lnTo>
                <a:lnTo>
                  <a:pt x="665" y="56"/>
                </a:lnTo>
                <a:lnTo>
                  <a:pt x="665" y="56"/>
                </a:lnTo>
                <a:lnTo>
                  <a:pt x="664" y="56"/>
                </a:lnTo>
                <a:lnTo>
                  <a:pt x="664" y="56"/>
                </a:lnTo>
                <a:lnTo>
                  <a:pt x="664" y="57"/>
                </a:lnTo>
                <a:lnTo>
                  <a:pt x="664" y="57"/>
                </a:lnTo>
                <a:lnTo>
                  <a:pt x="664" y="57"/>
                </a:lnTo>
                <a:lnTo>
                  <a:pt x="664" y="57"/>
                </a:lnTo>
                <a:lnTo>
                  <a:pt x="664" y="57"/>
                </a:lnTo>
                <a:lnTo>
                  <a:pt x="664" y="57"/>
                </a:lnTo>
                <a:lnTo>
                  <a:pt x="664" y="58"/>
                </a:lnTo>
                <a:lnTo>
                  <a:pt x="663" y="58"/>
                </a:lnTo>
                <a:lnTo>
                  <a:pt x="663" y="58"/>
                </a:lnTo>
                <a:lnTo>
                  <a:pt x="663" y="58"/>
                </a:lnTo>
                <a:lnTo>
                  <a:pt x="663" y="58"/>
                </a:lnTo>
                <a:lnTo>
                  <a:pt x="663" y="58"/>
                </a:lnTo>
                <a:lnTo>
                  <a:pt x="663" y="59"/>
                </a:lnTo>
                <a:lnTo>
                  <a:pt x="663" y="59"/>
                </a:lnTo>
                <a:lnTo>
                  <a:pt x="663" y="59"/>
                </a:lnTo>
                <a:lnTo>
                  <a:pt x="663" y="59"/>
                </a:lnTo>
                <a:lnTo>
                  <a:pt x="662" y="59"/>
                </a:lnTo>
                <a:lnTo>
                  <a:pt x="662" y="59"/>
                </a:lnTo>
                <a:lnTo>
                  <a:pt x="662" y="61"/>
                </a:lnTo>
                <a:lnTo>
                  <a:pt x="662" y="61"/>
                </a:lnTo>
                <a:lnTo>
                  <a:pt x="662" y="61"/>
                </a:lnTo>
                <a:lnTo>
                  <a:pt x="662" y="61"/>
                </a:lnTo>
                <a:lnTo>
                  <a:pt x="662" y="61"/>
                </a:lnTo>
                <a:lnTo>
                  <a:pt x="662" y="61"/>
                </a:lnTo>
                <a:lnTo>
                  <a:pt x="661" y="61"/>
                </a:lnTo>
                <a:lnTo>
                  <a:pt x="661" y="62"/>
                </a:lnTo>
                <a:lnTo>
                  <a:pt x="661" y="62"/>
                </a:lnTo>
                <a:lnTo>
                  <a:pt x="661" y="62"/>
                </a:lnTo>
                <a:lnTo>
                  <a:pt x="661" y="62"/>
                </a:lnTo>
                <a:lnTo>
                  <a:pt x="661" y="62"/>
                </a:lnTo>
                <a:lnTo>
                  <a:pt x="661" y="62"/>
                </a:lnTo>
                <a:lnTo>
                  <a:pt x="661" y="63"/>
                </a:lnTo>
                <a:lnTo>
                  <a:pt x="659" y="63"/>
                </a:lnTo>
                <a:lnTo>
                  <a:pt x="659" y="63"/>
                </a:lnTo>
                <a:lnTo>
                  <a:pt x="659" y="63"/>
                </a:lnTo>
                <a:lnTo>
                  <a:pt x="659" y="63"/>
                </a:lnTo>
                <a:lnTo>
                  <a:pt x="659" y="63"/>
                </a:lnTo>
                <a:lnTo>
                  <a:pt x="659" y="63"/>
                </a:lnTo>
                <a:lnTo>
                  <a:pt x="659" y="64"/>
                </a:lnTo>
                <a:lnTo>
                  <a:pt x="658" y="64"/>
                </a:lnTo>
                <a:lnTo>
                  <a:pt x="658" y="64"/>
                </a:lnTo>
                <a:lnTo>
                  <a:pt x="658" y="64"/>
                </a:lnTo>
                <a:lnTo>
                  <a:pt x="658" y="64"/>
                </a:lnTo>
                <a:lnTo>
                  <a:pt x="658" y="64"/>
                </a:lnTo>
                <a:lnTo>
                  <a:pt x="658" y="64"/>
                </a:lnTo>
                <a:lnTo>
                  <a:pt x="658" y="65"/>
                </a:lnTo>
                <a:lnTo>
                  <a:pt x="657" y="65"/>
                </a:lnTo>
                <a:lnTo>
                  <a:pt x="657" y="65"/>
                </a:lnTo>
                <a:lnTo>
                  <a:pt x="657" y="65"/>
                </a:lnTo>
                <a:lnTo>
                  <a:pt x="657" y="65"/>
                </a:lnTo>
                <a:lnTo>
                  <a:pt x="657" y="65"/>
                </a:lnTo>
                <a:lnTo>
                  <a:pt x="657" y="65"/>
                </a:lnTo>
                <a:lnTo>
                  <a:pt x="657" y="66"/>
                </a:lnTo>
                <a:lnTo>
                  <a:pt x="656" y="66"/>
                </a:lnTo>
                <a:lnTo>
                  <a:pt x="656" y="66"/>
                </a:lnTo>
                <a:lnTo>
                  <a:pt x="656" y="66"/>
                </a:lnTo>
                <a:lnTo>
                  <a:pt x="656" y="66"/>
                </a:lnTo>
                <a:lnTo>
                  <a:pt x="656" y="66"/>
                </a:lnTo>
                <a:lnTo>
                  <a:pt x="656" y="66"/>
                </a:lnTo>
                <a:lnTo>
                  <a:pt x="655" y="66"/>
                </a:lnTo>
                <a:lnTo>
                  <a:pt x="655" y="67"/>
                </a:lnTo>
                <a:lnTo>
                  <a:pt x="655" y="67"/>
                </a:lnTo>
                <a:lnTo>
                  <a:pt x="655" y="67"/>
                </a:lnTo>
                <a:lnTo>
                  <a:pt x="655" y="67"/>
                </a:lnTo>
                <a:lnTo>
                  <a:pt x="655" y="67"/>
                </a:lnTo>
                <a:lnTo>
                  <a:pt x="655" y="67"/>
                </a:lnTo>
                <a:lnTo>
                  <a:pt x="654" y="67"/>
                </a:lnTo>
                <a:lnTo>
                  <a:pt x="654" y="67"/>
                </a:lnTo>
                <a:lnTo>
                  <a:pt x="654" y="68"/>
                </a:lnTo>
                <a:lnTo>
                  <a:pt x="654" y="68"/>
                </a:lnTo>
                <a:lnTo>
                  <a:pt x="654" y="68"/>
                </a:lnTo>
                <a:lnTo>
                  <a:pt x="654" y="68"/>
                </a:lnTo>
                <a:lnTo>
                  <a:pt x="653" y="68"/>
                </a:lnTo>
                <a:lnTo>
                  <a:pt x="653" y="68"/>
                </a:lnTo>
                <a:lnTo>
                  <a:pt x="653" y="68"/>
                </a:lnTo>
                <a:lnTo>
                  <a:pt x="653" y="68"/>
                </a:lnTo>
                <a:lnTo>
                  <a:pt x="653" y="68"/>
                </a:lnTo>
                <a:lnTo>
                  <a:pt x="653" y="70"/>
                </a:lnTo>
                <a:lnTo>
                  <a:pt x="652" y="70"/>
                </a:lnTo>
                <a:lnTo>
                  <a:pt x="652" y="70"/>
                </a:lnTo>
                <a:lnTo>
                  <a:pt x="652" y="70"/>
                </a:lnTo>
                <a:lnTo>
                  <a:pt x="652" y="70"/>
                </a:lnTo>
                <a:lnTo>
                  <a:pt x="652" y="70"/>
                </a:lnTo>
                <a:lnTo>
                  <a:pt x="652" y="70"/>
                </a:lnTo>
                <a:lnTo>
                  <a:pt x="650" y="70"/>
                </a:lnTo>
                <a:lnTo>
                  <a:pt x="650" y="70"/>
                </a:lnTo>
                <a:lnTo>
                  <a:pt x="650" y="70"/>
                </a:lnTo>
                <a:lnTo>
                  <a:pt x="650" y="71"/>
                </a:lnTo>
                <a:lnTo>
                  <a:pt x="650" y="71"/>
                </a:lnTo>
                <a:lnTo>
                  <a:pt x="649" y="71"/>
                </a:lnTo>
                <a:lnTo>
                  <a:pt x="649" y="71"/>
                </a:lnTo>
                <a:lnTo>
                  <a:pt x="649" y="71"/>
                </a:lnTo>
                <a:lnTo>
                  <a:pt x="649" y="71"/>
                </a:lnTo>
                <a:lnTo>
                  <a:pt x="649" y="71"/>
                </a:lnTo>
                <a:lnTo>
                  <a:pt x="649" y="71"/>
                </a:lnTo>
                <a:lnTo>
                  <a:pt x="648" y="71"/>
                </a:lnTo>
                <a:lnTo>
                  <a:pt x="648" y="71"/>
                </a:lnTo>
                <a:lnTo>
                  <a:pt x="648" y="72"/>
                </a:lnTo>
                <a:lnTo>
                  <a:pt x="648" y="72"/>
                </a:lnTo>
                <a:lnTo>
                  <a:pt x="648" y="72"/>
                </a:lnTo>
                <a:lnTo>
                  <a:pt x="647" y="72"/>
                </a:lnTo>
                <a:lnTo>
                  <a:pt x="647" y="72"/>
                </a:lnTo>
                <a:lnTo>
                  <a:pt x="647" y="72"/>
                </a:lnTo>
                <a:lnTo>
                  <a:pt x="647" y="72"/>
                </a:lnTo>
                <a:lnTo>
                  <a:pt x="647" y="72"/>
                </a:lnTo>
                <a:lnTo>
                  <a:pt x="647" y="72"/>
                </a:lnTo>
                <a:lnTo>
                  <a:pt x="646" y="72"/>
                </a:lnTo>
                <a:lnTo>
                  <a:pt x="646" y="72"/>
                </a:lnTo>
                <a:lnTo>
                  <a:pt x="646" y="72"/>
                </a:lnTo>
                <a:lnTo>
                  <a:pt x="646" y="72"/>
                </a:lnTo>
                <a:lnTo>
                  <a:pt x="646" y="73"/>
                </a:lnTo>
                <a:lnTo>
                  <a:pt x="645" y="73"/>
                </a:lnTo>
                <a:lnTo>
                  <a:pt x="645" y="73"/>
                </a:lnTo>
                <a:lnTo>
                  <a:pt x="645" y="73"/>
                </a:lnTo>
                <a:lnTo>
                  <a:pt x="645" y="73"/>
                </a:lnTo>
                <a:lnTo>
                  <a:pt x="645" y="73"/>
                </a:lnTo>
                <a:lnTo>
                  <a:pt x="644" y="73"/>
                </a:lnTo>
                <a:lnTo>
                  <a:pt x="644" y="73"/>
                </a:lnTo>
                <a:lnTo>
                  <a:pt x="644" y="73"/>
                </a:lnTo>
                <a:lnTo>
                  <a:pt x="644" y="73"/>
                </a:lnTo>
                <a:lnTo>
                  <a:pt x="644" y="73"/>
                </a:lnTo>
                <a:lnTo>
                  <a:pt x="643" y="73"/>
                </a:lnTo>
                <a:lnTo>
                  <a:pt x="643" y="73"/>
                </a:lnTo>
                <a:lnTo>
                  <a:pt x="643" y="73"/>
                </a:lnTo>
                <a:lnTo>
                  <a:pt x="643" y="73"/>
                </a:lnTo>
                <a:lnTo>
                  <a:pt x="643" y="74"/>
                </a:lnTo>
                <a:lnTo>
                  <a:pt x="641" y="74"/>
                </a:lnTo>
                <a:lnTo>
                  <a:pt x="641" y="74"/>
                </a:lnTo>
                <a:lnTo>
                  <a:pt x="641" y="74"/>
                </a:lnTo>
                <a:lnTo>
                  <a:pt x="641" y="74"/>
                </a:lnTo>
                <a:lnTo>
                  <a:pt x="641" y="74"/>
                </a:lnTo>
                <a:lnTo>
                  <a:pt x="640" y="74"/>
                </a:lnTo>
                <a:lnTo>
                  <a:pt x="640" y="74"/>
                </a:lnTo>
                <a:lnTo>
                  <a:pt x="640" y="74"/>
                </a:lnTo>
                <a:lnTo>
                  <a:pt x="640" y="74"/>
                </a:lnTo>
                <a:lnTo>
                  <a:pt x="640" y="74"/>
                </a:lnTo>
                <a:lnTo>
                  <a:pt x="639" y="74"/>
                </a:lnTo>
                <a:lnTo>
                  <a:pt x="639" y="74"/>
                </a:lnTo>
                <a:lnTo>
                  <a:pt x="639" y="74"/>
                </a:lnTo>
                <a:lnTo>
                  <a:pt x="639" y="74"/>
                </a:lnTo>
                <a:lnTo>
                  <a:pt x="639" y="74"/>
                </a:lnTo>
                <a:lnTo>
                  <a:pt x="638" y="74"/>
                </a:lnTo>
                <a:lnTo>
                  <a:pt x="638" y="74"/>
                </a:lnTo>
                <a:lnTo>
                  <a:pt x="638" y="74"/>
                </a:lnTo>
                <a:lnTo>
                  <a:pt x="638" y="74"/>
                </a:lnTo>
                <a:lnTo>
                  <a:pt x="638" y="74"/>
                </a:lnTo>
                <a:lnTo>
                  <a:pt x="637" y="74"/>
                </a:lnTo>
                <a:lnTo>
                  <a:pt x="637" y="75"/>
                </a:lnTo>
                <a:lnTo>
                  <a:pt x="637" y="75"/>
                </a:lnTo>
                <a:lnTo>
                  <a:pt x="637" y="75"/>
                </a:lnTo>
                <a:lnTo>
                  <a:pt x="637" y="75"/>
                </a:lnTo>
                <a:lnTo>
                  <a:pt x="636" y="75"/>
                </a:lnTo>
                <a:lnTo>
                  <a:pt x="636" y="75"/>
                </a:lnTo>
                <a:lnTo>
                  <a:pt x="636" y="75"/>
                </a:lnTo>
                <a:lnTo>
                  <a:pt x="636" y="75"/>
                </a:lnTo>
                <a:lnTo>
                  <a:pt x="636" y="75"/>
                </a:lnTo>
                <a:lnTo>
                  <a:pt x="635" y="75"/>
                </a:lnTo>
                <a:lnTo>
                  <a:pt x="635" y="75"/>
                </a:lnTo>
                <a:lnTo>
                  <a:pt x="635" y="75"/>
                </a:lnTo>
                <a:lnTo>
                  <a:pt x="635" y="75"/>
                </a:lnTo>
                <a:lnTo>
                  <a:pt x="634" y="75"/>
                </a:lnTo>
                <a:lnTo>
                  <a:pt x="634" y="75"/>
                </a:lnTo>
                <a:lnTo>
                  <a:pt x="634" y="75"/>
                </a:lnTo>
                <a:lnTo>
                  <a:pt x="634" y="75"/>
                </a:lnTo>
                <a:lnTo>
                  <a:pt x="634" y="75"/>
                </a:lnTo>
                <a:lnTo>
                  <a:pt x="632" y="75"/>
                </a:lnTo>
                <a:lnTo>
                  <a:pt x="632" y="75"/>
                </a:lnTo>
                <a:lnTo>
                  <a:pt x="632" y="75"/>
                </a:lnTo>
                <a:lnTo>
                  <a:pt x="632" y="75"/>
                </a:lnTo>
                <a:lnTo>
                  <a:pt x="632" y="75"/>
                </a:lnTo>
                <a:lnTo>
                  <a:pt x="632" y="75"/>
                </a:lnTo>
                <a:close/>
                <a:moveTo>
                  <a:pt x="628" y="77"/>
                </a:moveTo>
                <a:lnTo>
                  <a:pt x="636" y="77"/>
                </a:lnTo>
                <a:lnTo>
                  <a:pt x="636" y="93"/>
                </a:lnTo>
                <a:lnTo>
                  <a:pt x="628" y="93"/>
                </a:lnTo>
                <a:lnTo>
                  <a:pt x="628" y="77"/>
                </a:lnTo>
                <a:lnTo>
                  <a:pt x="628" y="77"/>
                </a:lnTo>
                <a:close/>
                <a:moveTo>
                  <a:pt x="628" y="125"/>
                </a:moveTo>
                <a:lnTo>
                  <a:pt x="636" y="125"/>
                </a:lnTo>
                <a:lnTo>
                  <a:pt x="636" y="140"/>
                </a:lnTo>
                <a:lnTo>
                  <a:pt x="628" y="140"/>
                </a:lnTo>
                <a:lnTo>
                  <a:pt x="628" y="125"/>
                </a:lnTo>
                <a:lnTo>
                  <a:pt x="628" y="125"/>
                </a:lnTo>
                <a:close/>
                <a:moveTo>
                  <a:pt x="628" y="172"/>
                </a:moveTo>
                <a:lnTo>
                  <a:pt x="636" y="172"/>
                </a:lnTo>
                <a:lnTo>
                  <a:pt x="636" y="188"/>
                </a:lnTo>
                <a:lnTo>
                  <a:pt x="628" y="188"/>
                </a:lnTo>
                <a:lnTo>
                  <a:pt x="628" y="172"/>
                </a:lnTo>
                <a:lnTo>
                  <a:pt x="628" y="172"/>
                </a:lnTo>
                <a:close/>
                <a:moveTo>
                  <a:pt x="628" y="219"/>
                </a:moveTo>
                <a:lnTo>
                  <a:pt x="636" y="219"/>
                </a:lnTo>
                <a:lnTo>
                  <a:pt x="636" y="235"/>
                </a:lnTo>
                <a:lnTo>
                  <a:pt x="628" y="235"/>
                </a:lnTo>
                <a:lnTo>
                  <a:pt x="628" y="219"/>
                </a:lnTo>
                <a:lnTo>
                  <a:pt x="628" y="219"/>
                </a:lnTo>
                <a:close/>
                <a:moveTo>
                  <a:pt x="628" y="266"/>
                </a:moveTo>
                <a:lnTo>
                  <a:pt x="636" y="266"/>
                </a:lnTo>
                <a:lnTo>
                  <a:pt x="636" y="281"/>
                </a:lnTo>
                <a:lnTo>
                  <a:pt x="628" y="281"/>
                </a:lnTo>
                <a:lnTo>
                  <a:pt x="628" y="266"/>
                </a:lnTo>
                <a:lnTo>
                  <a:pt x="628" y="266"/>
                </a:lnTo>
                <a:close/>
                <a:moveTo>
                  <a:pt x="628" y="305"/>
                </a:moveTo>
                <a:lnTo>
                  <a:pt x="628" y="313"/>
                </a:lnTo>
                <a:lnTo>
                  <a:pt x="612" y="313"/>
                </a:lnTo>
                <a:lnTo>
                  <a:pt x="612" y="305"/>
                </a:lnTo>
                <a:lnTo>
                  <a:pt x="628" y="305"/>
                </a:lnTo>
                <a:lnTo>
                  <a:pt x="628" y="305"/>
                </a:lnTo>
                <a:close/>
                <a:moveTo>
                  <a:pt x="581" y="305"/>
                </a:moveTo>
                <a:lnTo>
                  <a:pt x="581" y="313"/>
                </a:lnTo>
                <a:lnTo>
                  <a:pt x="565" y="313"/>
                </a:lnTo>
                <a:lnTo>
                  <a:pt x="565" y="305"/>
                </a:lnTo>
                <a:lnTo>
                  <a:pt x="581" y="305"/>
                </a:lnTo>
                <a:lnTo>
                  <a:pt x="581" y="305"/>
                </a:lnTo>
                <a:close/>
                <a:moveTo>
                  <a:pt x="533" y="305"/>
                </a:moveTo>
                <a:lnTo>
                  <a:pt x="533" y="313"/>
                </a:lnTo>
                <a:lnTo>
                  <a:pt x="518" y="313"/>
                </a:lnTo>
                <a:lnTo>
                  <a:pt x="518" y="305"/>
                </a:lnTo>
                <a:lnTo>
                  <a:pt x="533" y="305"/>
                </a:lnTo>
                <a:lnTo>
                  <a:pt x="533" y="305"/>
                </a:lnTo>
                <a:close/>
                <a:moveTo>
                  <a:pt x="486" y="305"/>
                </a:moveTo>
                <a:lnTo>
                  <a:pt x="486" y="313"/>
                </a:lnTo>
                <a:lnTo>
                  <a:pt x="470" y="313"/>
                </a:lnTo>
                <a:lnTo>
                  <a:pt x="470" y="305"/>
                </a:lnTo>
                <a:lnTo>
                  <a:pt x="486" y="305"/>
                </a:lnTo>
                <a:lnTo>
                  <a:pt x="486" y="305"/>
                </a:lnTo>
                <a:close/>
                <a:moveTo>
                  <a:pt x="440" y="305"/>
                </a:moveTo>
                <a:lnTo>
                  <a:pt x="440" y="313"/>
                </a:lnTo>
                <a:lnTo>
                  <a:pt x="424" y="313"/>
                </a:lnTo>
                <a:lnTo>
                  <a:pt x="424" y="305"/>
                </a:lnTo>
                <a:lnTo>
                  <a:pt x="440" y="305"/>
                </a:lnTo>
                <a:lnTo>
                  <a:pt x="440" y="305"/>
                </a:lnTo>
                <a:close/>
                <a:moveTo>
                  <a:pt x="393" y="305"/>
                </a:moveTo>
                <a:lnTo>
                  <a:pt x="393" y="313"/>
                </a:lnTo>
                <a:lnTo>
                  <a:pt x="377" y="313"/>
                </a:lnTo>
                <a:lnTo>
                  <a:pt x="377" y="305"/>
                </a:lnTo>
                <a:lnTo>
                  <a:pt x="393" y="305"/>
                </a:lnTo>
                <a:lnTo>
                  <a:pt x="393" y="305"/>
                </a:lnTo>
                <a:close/>
                <a:moveTo>
                  <a:pt x="345" y="305"/>
                </a:moveTo>
                <a:lnTo>
                  <a:pt x="345" y="313"/>
                </a:lnTo>
                <a:lnTo>
                  <a:pt x="330" y="313"/>
                </a:lnTo>
                <a:lnTo>
                  <a:pt x="330" y="305"/>
                </a:lnTo>
                <a:lnTo>
                  <a:pt x="345" y="305"/>
                </a:lnTo>
                <a:lnTo>
                  <a:pt x="345" y="305"/>
                </a:lnTo>
                <a:close/>
                <a:moveTo>
                  <a:pt x="298" y="305"/>
                </a:moveTo>
                <a:lnTo>
                  <a:pt x="298" y="313"/>
                </a:lnTo>
                <a:lnTo>
                  <a:pt x="282" y="313"/>
                </a:lnTo>
                <a:lnTo>
                  <a:pt x="282" y="305"/>
                </a:lnTo>
                <a:lnTo>
                  <a:pt x="298" y="305"/>
                </a:lnTo>
                <a:lnTo>
                  <a:pt x="298" y="305"/>
                </a:lnTo>
                <a:close/>
                <a:moveTo>
                  <a:pt x="251" y="305"/>
                </a:moveTo>
                <a:lnTo>
                  <a:pt x="251" y="313"/>
                </a:lnTo>
                <a:lnTo>
                  <a:pt x="235" y="313"/>
                </a:lnTo>
                <a:lnTo>
                  <a:pt x="235" y="305"/>
                </a:lnTo>
                <a:lnTo>
                  <a:pt x="251" y="305"/>
                </a:lnTo>
                <a:lnTo>
                  <a:pt x="251" y="305"/>
                </a:lnTo>
                <a:close/>
                <a:moveTo>
                  <a:pt x="203" y="305"/>
                </a:moveTo>
                <a:lnTo>
                  <a:pt x="203" y="313"/>
                </a:lnTo>
                <a:lnTo>
                  <a:pt x="188" y="313"/>
                </a:lnTo>
                <a:lnTo>
                  <a:pt x="188" y="305"/>
                </a:lnTo>
                <a:lnTo>
                  <a:pt x="203" y="305"/>
                </a:lnTo>
                <a:lnTo>
                  <a:pt x="203" y="305"/>
                </a:lnTo>
                <a:close/>
                <a:moveTo>
                  <a:pt x="156" y="305"/>
                </a:moveTo>
                <a:lnTo>
                  <a:pt x="156" y="313"/>
                </a:lnTo>
                <a:lnTo>
                  <a:pt x="140" y="313"/>
                </a:lnTo>
                <a:lnTo>
                  <a:pt x="140" y="305"/>
                </a:lnTo>
                <a:lnTo>
                  <a:pt x="156" y="305"/>
                </a:lnTo>
                <a:lnTo>
                  <a:pt x="156" y="305"/>
                </a:lnTo>
                <a:close/>
                <a:moveTo>
                  <a:pt x="110" y="305"/>
                </a:moveTo>
                <a:lnTo>
                  <a:pt x="110" y="313"/>
                </a:lnTo>
                <a:lnTo>
                  <a:pt x="94" y="313"/>
                </a:lnTo>
                <a:lnTo>
                  <a:pt x="94" y="305"/>
                </a:lnTo>
                <a:lnTo>
                  <a:pt x="110" y="305"/>
                </a:lnTo>
                <a:lnTo>
                  <a:pt x="110" y="305"/>
                </a:lnTo>
                <a:close/>
                <a:moveTo>
                  <a:pt x="63" y="305"/>
                </a:moveTo>
                <a:lnTo>
                  <a:pt x="63" y="313"/>
                </a:lnTo>
                <a:lnTo>
                  <a:pt x="47" y="313"/>
                </a:lnTo>
                <a:lnTo>
                  <a:pt x="47" y="305"/>
                </a:lnTo>
                <a:lnTo>
                  <a:pt x="63" y="305"/>
                </a:lnTo>
                <a:close/>
              </a:path>
            </a:pathLst>
          </a:custGeom>
          <a:solidFill>
            <a:srgbClr val="E74DD1"/>
          </a:solidFill>
          <a:ln>
            <a:solidFill>
              <a:srgbClr val="E74DD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0" name="CustomShape 8"/>
          <p:cNvSpPr/>
          <p:nvPr/>
        </p:nvSpPr>
        <p:spPr>
          <a:xfrm>
            <a:off x="5544108" y="3165816"/>
            <a:ext cx="823530" cy="594066"/>
          </a:xfrm>
          <a:custGeom>
            <a:avLst/>
            <a:gdLst/>
            <a:ahLst/>
            <a:cxnLst/>
            <a:rect l="l" t="t" r="r" b="b"/>
            <a:pathLst>
              <a:path w="465" h="329">
                <a:moveTo>
                  <a:pt x="449" y="329"/>
                </a:moveTo>
                <a:lnTo>
                  <a:pt x="449" y="321"/>
                </a:lnTo>
                <a:lnTo>
                  <a:pt x="465" y="321"/>
                </a:lnTo>
                <a:lnTo>
                  <a:pt x="465" y="329"/>
                </a:lnTo>
                <a:lnTo>
                  <a:pt x="449" y="329"/>
                </a:lnTo>
                <a:lnTo>
                  <a:pt x="449" y="329"/>
                </a:lnTo>
                <a:close/>
                <a:moveTo>
                  <a:pt x="8" y="37"/>
                </a:moveTo>
                <a:lnTo>
                  <a:pt x="8" y="38"/>
                </a:lnTo>
                <a:lnTo>
                  <a:pt x="8" y="38"/>
                </a:lnTo>
                <a:lnTo>
                  <a:pt x="8" y="38"/>
                </a:lnTo>
                <a:lnTo>
                  <a:pt x="8" y="38"/>
                </a:lnTo>
                <a:lnTo>
                  <a:pt x="8" y="38"/>
                </a:lnTo>
                <a:lnTo>
                  <a:pt x="8" y="38"/>
                </a:lnTo>
                <a:lnTo>
                  <a:pt x="8" y="39"/>
                </a:lnTo>
                <a:lnTo>
                  <a:pt x="8" y="39"/>
                </a:lnTo>
                <a:lnTo>
                  <a:pt x="8" y="39"/>
                </a:lnTo>
                <a:lnTo>
                  <a:pt x="8" y="39"/>
                </a:lnTo>
                <a:lnTo>
                  <a:pt x="8" y="39"/>
                </a:lnTo>
                <a:lnTo>
                  <a:pt x="8" y="39"/>
                </a:lnTo>
                <a:lnTo>
                  <a:pt x="8" y="40"/>
                </a:lnTo>
                <a:lnTo>
                  <a:pt x="8" y="40"/>
                </a:lnTo>
                <a:lnTo>
                  <a:pt x="8" y="40"/>
                </a:lnTo>
                <a:lnTo>
                  <a:pt x="8" y="40"/>
                </a:lnTo>
                <a:lnTo>
                  <a:pt x="8" y="40"/>
                </a:lnTo>
                <a:lnTo>
                  <a:pt x="8" y="40"/>
                </a:lnTo>
                <a:lnTo>
                  <a:pt x="8" y="41"/>
                </a:lnTo>
                <a:lnTo>
                  <a:pt x="8" y="41"/>
                </a:lnTo>
                <a:lnTo>
                  <a:pt x="8" y="41"/>
                </a:lnTo>
                <a:lnTo>
                  <a:pt x="8" y="41"/>
                </a:lnTo>
                <a:lnTo>
                  <a:pt x="8" y="41"/>
                </a:lnTo>
                <a:lnTo>
                  <a:pt x="8" y="41"/>
                </a:lnTo>
                <a:lnTo>
                  <a:pt x="8" y="43"/>
                </a:lnTo>
                <a:lnTo>
                  <a:pt x="8" y="43"/>
                </a:lnTo>
                <a:lnTo>
                  <a:pt x="8" y="43"/>
                </a:lnTo>
                <a:lnTo>
                  <a:pt x="8" y="43"/>
                </a:lnTo>
                <a:lnTo>
                  <a:pt x="8" y="43"/>
                </a:lnTo>
                <a:lnTo>
                  <a:pt x="8" y="43"/>
                </a:lnTo>
                <a:lnTo>
                  <a:pt x="8" y="44"/>
                </a:lnTo>
                <a:lnTo>
                  <a:pt x="8" y="44"/>
                </a:lnTo>
                <a:lnTo>
                  <a:pt x="8" y="44"/>
                </a:lnTo>
                <a:lnTo>
                  <a:pt x="8" y="44"/>
                </a:lnTo>
                <a:lnTo>
                  <a:pt x="8" y="44"/>
                </a:lnTo>
                <a:lnTo>
                  <a:pt x="8" y="44"/>
                </a:lnTo>
                <a:lnTo>
                  <a:pt x="8" y="45"/>
                </a:lnTo>
                <a:lnTo>
                  <a:pt x="8" y="45"/>
                </a:lnTo>
                <a:lnTo>
                  <a:pt x="9" y="45"/>
                </a:lnTo>
                <a:lnTo>
                  <a:pt x="9" y="45"/>
                </a:lnTo>
                <a:lnTo>
                  <a:pt x="9" y="45"/>
                </a:lnTo>
                <a:lnTo>
                  <a:pt x="9" y="45"/>
                </a:lnTo>
                <a:lnTo>
                  <a:pt x="9" y="45"/>
                </a:lnTo>
                <a:lnTo>
                  <a:pt x="9" y="46"/>
                </a:lnTo>
                <a:lnTo>
                  <a:pt x="9" y="46"/>
                </a:lnTo>
                <a:lnTo>
                  <a:pt x="9" y="46"/>
                </a:lnTo>
                <a:lnTo>
                  <a:pt x="9" y="46"/>
                </a:lnTo>
                <a:lnTo>
                  <a:pt x="9" y="46"/>
                </a:lnTo>
                <a:lnTo>
                  <a:pt x="9" y="46"/>
                </a:lnTo>
                <a:lnTo>
                  <a:pt x="9" y="47"/>
                </a:lnTo>
                <a:lnTo>
                  <a:pt x="9" y="47"/>
                </a:lnTo>
                <a:lnTo>
                  <a:pt x="9" y="47"/>
                </a:lnTo>
                <a:lnTo>
                  <a:pt x="9" y="47"/>
                </a:lnTo>
                <a:lnTo>
                  <a:pt x="9" y="47"/>
                </a:lnTo>
                <a:lnTo>
                  <a:pt x="9" y="47"/>
                </a:lnTo>
                <a:lnTo>
                  <a:pt x="9" y="47"/>
                </a:lnTo>
                <a:lnTo>
                  <a:pt x="9" y="48"/>
                </a:lnTo>
                <a:lnTo>
                  <a:pt x="9" y="48"/>
                </a:lnTo>
                <a:lnTo>
                  <a:pt x="9" y="48"/>
                </a:lnTo>
                <a:lnTo>
                  <a:pt x="10" y="48"/>
                </a:lnTo>
                <a:lnTo>
                  <a:pt x="10" y="48"/>
                </a:lnTo>
                <a:lnTo>
                  <a:pt x="10" y="48"/>
                </a:lnTo>
                <a:lnTo>
                  <a:pt x="10" y="49"/>
                </a:lnTo>
                <a:lnTo>
                  <a:pt x="10" y="49"/>
                </a:lnTo>
                <a:lnTo>
                  <a:pt x="10" y="49"/>
                </a:lnTo>
                <a:lnTo>
                  <a:pt x="10" y="49"/>
                </a:lnTo>
                <a:lnTo>
                  <a:pt x="10" y="49"/>
                </a:lnTo>
                <a:lnTo>
                  <a:pt x="10" y="49"/>
                </a:lnTo>
                <a:lnTo>
                  <a:pt x="10" y="49"/>
                </a:lnTo>
                <a:lnTo>
                  <a:pt x="10" y="50"/>
                </a:lnTo>
                <a:lnTo>
                  <a:pt x="10" y="50"/>
                </a:lnTo>
                <a:lnTo>
                  <a:pt x="10" y="50"/>
                </a:lnTo>
                <a:lnTo>
                  <a:pt x="10" y="50"/>
                </a:lnTo>
                <a:lnTo>
                  <a:pt x="10" y="50"/>
                </a:lnTo>
                <a:lnTo>
                  <a:pt x="11" y="50"/>
                </a:lnTo>
                <a:lnTo>
                  <a:pt x="11" y="50"/>
                </a:lnTo>
                <a:lnTo>
                  <a:pt x="11" y="52"/>
                </a:lnTo>
                <a:lnTo>
                  <a:pt x="11" y="52"/>
                </a:lnTo>
                <a:lnTo>
                  <a:pt x="11" y="52"/>
                </a:lnTo>
                <a:lnTo>
                  <a:pt x="11" y="52"/>
                </a:lnTo>
                <a:lnTo>
                  <a:pt x="11" y="52"/>
                </a:lnTo>
                <a:lnTo>
                  <a:pt x="11" y="52"/>
                </a:lnTo>
                <a:lnTo>
                  <a:pt x="11" y="52"/>
                </a:lnTo>
                <a:lnTo>
                  <a:pt x="11" y="53"/>
                </a:lnTo>
                <a:lnTo>
                  <a:pt x="11" y="53"/>
                </a:lnTo>
                <a:lnTo>
                  <a:pt x="11" y="53"/>
                </a:lnTo>
                <a:lnTo>
                  <a:pt x="11" y="53"/>
                </a:lnTo>
                <a:lnTo>
                  <a:pt x="12" y="53"/>
                </a:lnTo>
                <a:lnTo>
                  <a:pt x="12" y="53"/>
                </a:lnTo>
                <a:lnTo>
                  <a:pt x="12" y="53"/>
                </a:lnTo>
                <a:lnTo>
                  <a:pt x="12" y="53"/>
                </a:lnTo>
                <a:lnTo>
                  <a:pt x="12" y="54"/>
                </a:lnTo>
                <a:lnTo>
                  <a:pt x="12" y="54"/>
                </a:lnTo>
                <a:lnTo>
                  <a:pt x="12" y="54"/>
                </a:lnTo>
                <a:lnTo>
                  <a:pt x="12" y="54"/>
                </a:lnTo>
                <a:lnTo>
                  <a:pt x="12" y="54"/>
                </a:lnTo>
                <a:lnTo>
                  <a:pt x="12" y="54"/>
                </a:lnTo>
                <a:lnTo>
                  <a:pt x="12" y="54"/>
                </a:lnTo>
                <a:lnTo>
                  <a:pt x="14" y="55"/>
                </a:lnTo>
                <a:lnTo>
                  <a:pt x="14" y="55"/>
                </a:lnTo>
                <a:lnTo>
                  <a:pt x="14" y="55"/>
                </a:lnTo>
                <a:lnTo>
                  <a:pt x="14" y="55"/>
                </a:lnTo>
                <a:lnTo>
                  <a:pt x="14" y="55"/>
                </a:lnTo>
                <a:lnTo>
                  <a:pt x="14" y="55"/>
                </a:lnTo>
                <a:lnTo>
                  <a:pt x="14" y="55"/>
                </a:lnTo>
                <a:lnTo>
                  <a:pt x="14" y="55"/>
                </a:lnTo>
                <a:lnTo>
                  <a:pt x="14" y="56"/>
                </a:lnTo>
                <a:lnTo>
                  <a:pt x="14" y="56"/>
                </a:lnTo>
                <a:lnTo>
                  <a:pt x="14" y="56"/>
                </a:lnTo>
                <a:lnTo>
                  <a:pt x="15" y="56"/>
                </a:lnTo>
                <a:lnTo>
                  <a:pt x="15" y="56"/>
                </a:lnTo>
                <a:lnTo>
                  <a:pt x="15" y="56"/>
                </a:lnTo>
                <a:lnTo>
                  <a:pt x="15" y="56"/>
                </a:lnTo>
                <a:lnTo>
                  <a:pt x="15" y="56"/>
                </a:lnTo>
                <a:lnTo>
                  <a:pt x="15" y="57"/>
                </a:lnTo>
                <a:lnTo>
                  <a:pt x="15" y="57"/>
                </a:lnTo>
                <a:lnTo>
                  <a:pt x="15" y="57"/>
                </a:lnTo>
                <a:lnTo>
                  <a:pt x="15" y="57"/>
                </a:lnTo>
                <a:lnTo>
                  <a:pt x="15" y="57"/>
                </a:lnTo>
                <a:lnTo>
                  <a:pt x="16" y="57"/>
                </a:lnTo>
                <a:lnTo>
                  <a:pt x="16" y="57"/>
                </a:lnTo>
                <a:lnTo>
                  <a:pt x="16" y="57"/>
                </a:lnTo>
                <a:lnTo>
                  <a:pt x="16" y="57"/>
                </a:lnTo>
                <a:lnTo>
                  <a:pt x="16" y="58"/>
                </a:lnTo>
                <a:lnTo>
                  <a:pt x="16" y="58"/>
                </a:lnTo>
                <a:lnTo>
                  <a:pt x="16" y="58"/>
                </a:lnTo>
                <a:lnTo>
                  <a:pt x="16" y="58"/>
                </a:lnTo>
                <a:lnTo>
                  <a:pt x="16" y="58"/>
                </a:lnTo>
                <a:lnTo>
                  <a:pt x="17" y="58"/>
                </a:lnTo>
                <a:lnTo>
                  <a:pt x="17" y="58"/>
                </a:lnTo>
                <a:lnTo>
                  <a:pt x="17" y="58"/>
                </a:lnTo>
                <a:lnTo>
                  <a:pt x="17" y="58"/>
                </a:lnTo>
                <a:lnTo>
                  <a:pt x="17" y="59"/>
                </a:lnTo>
                <a:lnTo>
                  <a:pt x="17" y="59"/>
                </a:lnTo>
                <a:lnTo>
                  <a:pt x="17" y="59"/>
                </a:lnTo>
                <a:lnTo>
                  <a:pt x="17" y="59"/>
                </a:lnTo>
                <a:lnTo>
                  <a:pt x="18" y="59"/>
                </a:lnTo>
                <a:lnTo>
                  <a:pt x="18" y="59"/>
                </a:lnTo>
                <a:lnTo>
                  <a:pt x="18" y="59"/>
                </a:lnTo>
                <a:lnTo>
                  <a:pt x="18" y="59"/>
                </a:lnTo>
                <a:lnTo>
                  <a:pt x="18" y="59"/>
                </a:lnTo>
                <a:lnTo>
                  <a:pt x="18" y="61"/>
                </a:lnTo>
                <a:lnTo>
                  <a:pt x="18" y="61"/>
                </a:lnTo>
                <a:lnTo>
                  <a:pt x="18" y="61"/>
                </a:lnTo>
                <a:lnTo>
                  <a:pt x="18" y="61"/>
                </a:lnTo>
                <a:lnTo>
                  <a:pt x="19" y="61"/>
                </a:lnTo>
                <a:lnTo>
                  <a:pt x="19" y="61"/>
                </a:lnTo>
                <a:lnTo>
                  <a:pt x="19" y="61"/>
                </a:lnTo>
                <a:lnTo>
                  <a:pt x="19" y="61"/>
                </a:lnTo>
                <a:lnTo>
                  <a:pt x="19" y="61"/>
                </a:lnTo>
                <a:lnTo>
                  <a:pt x="19" y="61"/>
                </a:lnTo>
                <a:lnTo>
                  <a:pt x="19" y="62"/>
                </a:lnTo>
                <a:lnTo>
                  <a:pt x="19" y="62"/>
                </a:lnTo>
                <a:lnTo>
                  <a:pt x="20" y="62"/>
                </a:lnTo>
                <a:lnTo>
                  <a:pt x="20" y="62"/>
                </a:lnTo>
                <a:lnTo>
                  <a:pt x="20" y="62"/>
                </a:lnTo>
                <a:lnTo>
                  <a:pt x="20" y="62"/>
                </a:lnTo>
                <a:lnTo>
                  <a:pt x="20" y="62"/>
                </a:lnTo>
                <a:lnTo>
                  <a:pt x="20" y="62"/>
                </a:lnTo>
                <a:lnTo>
                  <a:pt x="20" y="62"/>
                </a:lnTo>
                <a:lnTo>
                  <a:pt x="20" y="62"/>
                </a:lnTo>
                <a:lnTo>
                  <a:pt x="21" y="62"/>
                </a:lnTo>
                <a:lnTo>
                  <a:pt x="21" y="63"/>
                </a:lnTo>
                <a:lnTo>
                  <a:pt x="21" y="63"/>
                </a:lnTo>
                <a:lnTo>
                  <a:pt x="21" y="63"/>
                </a:lnTo>
                <a:lnTo>
                  <a:pt x="21" y="63"/>
                </a:lnTo>
                <a:lnTo>
                  <a:pt x="21" y="63"/>
                </a:lnTo>
                <a:lnTo>
                  <a:pt x="21" y="63"/>
                </a:lnTo>
                <a:lnTo>
                  <a:pt x="23" y="63"/>
                </a:lnTo>
                <a:lnTo>
                  <a:pt x="23" y="63"/>
                </a:lnTo>
                <a:lnTo>
                  <a:pt x="23" y="63"/>
                </a:lnTo>
                <a:lnTo>
                  <a:pt x="23" y="63"/>
                </a:lnTo>
                <a:lnTo>
                  <a:pt x="23" y="63"/>
                </a:lnTo>
                <a:lnTo>
                  <a:pt x="23" y="63"/>
                </a:lnTo>
                <a:lnTo>
                  <a:pt x="23" y="64"/>
                </a:lnTo>
                <a:lnTo>
                  <a:pt x="24" y="64"/>
                </a:lnTo>
                <a:lnTo>
                  <a:pt x="24" y="64"/>
                </a:lnTo>
                <a:lnTo>
                  <a:pt x="24" y="64"/>
                </a:lnTo>
                <a:lnTo>
                  <a:pt x="24" y="64"/>
                </a:lnTo>
                <a:lnTo>
                  <a:pt x="24" y="64"/>
                </a:lnTo>
                <a:lnTo>
                  <a:pt x="24" y="64"/>
                </a:lnTo>
                <a:lnTo>
                  <a:pt x="24" y="64"/>
                </a:lnTo>
                <a:lnTo>
                  <a:pt x="25" y="64"/>
                </a:lnTo>
                <a:lnTo>
                  <a:pt x="25" y="64"/>
                </a:lnTo>
                <a:lnTo>
                  <a:pt x="25" y="64"/>
                </a:lnTo>
                <a:lnTo>
                  <a:pt x="25" y="64"/>
                </a:lnTo>
                <a:lnTo>
                  <a:pt x="25" y="64"/>
                </a:lnTo>
                <a:lnTo>
                  <a:pt x="25" y="64"/>
                </a:lnTo>
                <a:lnTo>
                  <a:pt x="25" y="65"/>
                </a:lnTo>
                <a:lnTo>
                  <a:pt x="26" y="65"/>
                </a:lnTo>
                <a:lnTo>
                  <a:pt x="26" y="65"/>
                </a:lnTo>
                <a:lnTo>
                  <a:pt x="26" y="65"/>
                </a:lnTo>
                <a:lnTo>
                  <a:pt x="26" y="65"/>
                </a:lnTo>
                <a:lnTo>
                  <a:pt x="26" y="65"/>
                </a:lnTo>
                <a:lnTo>
                  <a:pt x="26" y="65"/>
                </a:lnTo>
                <a:lnTo>
                  <a:pt x="26" y="65"/>
                </a:lnTo>
                <a:lnTo>
                  <a:pt x="27" y="65"/>
                </a:lnTo>
                <a:lnTo>
                  <a:pt x="27" y="65"/>
                </a:lnTo>
                <a:lnTo>
                  <a:pt x="27" y="65"/>
                </a:lnTo>
                <a:lnTo>
                  <a:pt x="27" y="65"/>
                </a:lnTo>
                <a:lnTo>
                  <a:pt x="27" y="65"/>
                </a:lnTo>
                <a:lnTo>
                  <a:pt x="27" y="65"/>
                </a:lnTo>
                <a:lnTo>
                  <a:pt x="28" y="65"/>
                </a:lnTo>
                <a:lnTo>
                  <a:pt x="28" y="65"/>
                </a:lnTo>
                <a:lnTo>
                  <a:pt x="28" y="65"/>
                </a:lnTo>
                <a:lnTo>
                  <a:pt x="28" y="65"/>
                </a:lnTo>
                <a:lnTo>
                  <a:pt x="28" y="66"/>
                </a:lnTo>
                <a:lnTo>
                  <a:pt x="28" y="66"/>
                </a:lnTo>
                <a:lnTo>
                  <a:pt x="28" y="66"/>
                </a:lnTo>
                <a:lnTo>
                  <a:pt x="29" y="66"/>
                </a:lnTo>
                <a:lnTo>
                  <a:pt x="29" y="66"/>
                </a:lnTo>
                <a:lnTo>
                  <a:pt x="29" y="66"/>
                </a:lnTo>
                <a:lnTo>
                  <a:pt x="29" y="66"/>
                </a:lnTo>
                <a:lnTo>
                  <a:pt x="29" y="66"/>
                </a:lnTo>
                <a:lnTo>
                  <a:pt x="29" y="66"/>
                </a:lnTo>
                <a:lnTo>
                  <a:pt x="30" y="66"/>
                </a:lnTo>
                <a:lnTo>
                  <a:pt x="30" y="66"/>
                </a:lnTo>
                <a:lnTo>
                  <a:pt x="30" y="66"/>
                </a:lnTo>
                <a:lnTo>
                  <a:pt x="30" y="66"/>
                </a:lnTo>
                <a:lnTo>
                  <a:pt x="30" y="66"/>
                </a:lnTo>
                <a:lnTo>
                  <a:pt x="30" y="66"/>
                </a:lnTo>
                <a:lnTo>
                  <a:pt x="30" y="66"/>
                </a:lnTo>
                <a:lnTo>
                  <a:pt x="32" y="66"/>
                </a:lnTo>
                <a:lnTo>
                  <a:pt x="32" y="66"/>
                </a:lnTo>
                <a:lnTo>
                  <a:pt x="32" y="66"/>
                </a:lnTo>
                <a:lnTo>
                  <a:pt x="32" y="66"/>
                </a:lnTo>
                <a:lnTo>
                  <a:pt x="32" y="66"/>
                </a:lnTo>
                <a:lnTo>
                  <a:pt x="32" y="66"/>
                </a:lnTo>
                <a:lnTo>
                  <a:pt x="33" y="66"/>
                </a:lnTo>
                <a:lnTo>
                  <a:pt x="33" y="66"/>
                </a:lnTo>
                <a:lnTo>
                  <a:pt x="33" y="66"/>
                </a:lnTo>
                <a:lnTo>
                  <a:pt x="33" y="66"/>
                </a:lnTo>
                <a:lnTo>
                  <a:pt x="33" y="67"/>
                </a:lnTo>
                <a:lnTo>
                  <a:pt x="33" y="67"/>
                </a:lnTo>
                <a:lnTo>
                  <a:pt x="34" y="67"/>
                </a:lnTo>
                <a:lnTo>
                  <a:pt x="34" y="67"/>
                </a:lnTo>
                <a:lnTo>
                  <a:pt x="34" y="67"/>
                </a:lnTo>
                <a:lnTo>
                  <a:pt x="34" y="67"/>
                </a:lnTo>
                <a:lnTo>
                  <a:pt x="34" y="67"/>
                </a:lnTo>
                <a:lnTo>
                  <a:pt x="34" y="67"/>
                </a:lnTo>
                <a:lnTo>
                  <a:pt x="35" y="67"/>
                </a:lnTo>
                <a:lnTo>
                  <a:pt x="35" y="67"/>
                </a:lnTo>
                <a:lnTo>
                  <a:pt x="35" y="67"/>
                </a:lnTo>
                <a:lnTo>
                  <a:pt x="35" y="67"/>
                </a:lnTo>
                <a:lnTo>
                  <a:pt x="35" y="67"/>
                </a:lnTo>
                <a:lnTo>
                  <a:pt x="35" y="67"/>
                </a:lnTo>
                <a:lnTo>
                  <a:pt x="36" y="67"/>
                </a:lnTo>
                <a:lnTo>
                  <a:pt x="36" y="67"/>
                </a:lnTo>
                <a:lnTo>
                  <a:pt x="36" y="67"/>
                </a:lnTo>
                <a:lnTo>
                  <a:pt x="36" y="67"/>
                </a:lnTo>
                <a:lnTo>
                  <a:pt x="36" y="67"/>
                </a:lnTo>
                <a:lnTo>
                  <a:pt x="36" y="67"/>
                </a:lnTo>
                <a:lnTo>
                  <a:pt x="37" y="67"/>
                </a:lnTo>
                <a:lnTo>
                  <a:pt x="37" y="67"/>
                </a:lnTo>
                <a:lnTo>
                  <a:pt x="37" y="67"/>
                </a:lnTo>
                <a:lnTo>
                  <a:pt x="37" y="67"/>
                </a:lnTo>
                <a:lnTo>
                  <a:pt x="37" y="67"/>
                </a:lnTo>
                <a:lnTo>
                  <a:pt x="37" y="67"/>
                </a:lnTo>
                <a:lnTo>
                  <a:pt x="38" y="67"/>
                </a:lnTo>
                <a:lnTo>
                  <a:pt x="38" y="67"/>
                </a:lnTo>
                <a:lnTo>
                  <a:pt x="38" y="67"/>
                </a:lnTo>
                <a:lnTo>
                  <a:pt x="38" y="67"/>
                </a:lnTo>
                <a:lnTo>
                  <a:pt x="38" y="67"/>
                </a:lnTo>
                <a:lnTo>
                  <a:pt x="38" y="67"/>
                </a:lnTo>
                <a:lnTo>
                  <a:pt x="39" y="67"/>
                </a:lnTo>
                <a:lnTo>
                  <a:pt x="39" y="67"/>
                </a:lnTo>
                <a:lnTo>
                  <a:pt x="39" y="67"/>
                </a:lnTo>
                <a:lnTo>
                  <a:pt x="39" y="67"/>
                </a:lnTo>
                <a:lnTo>
                  <a:pt x="39" y="67"/>
                </a:lnTo>
                <a:lnTo>
                  <a:pt x="39" y="67"/>
                </a:lnTo>
                <a:lnTo>
                  <a:pt x="41" y="67"/>
                </a:lnTo>
                <a:lnTo>
                  <a:pt x="41" y="67"/>
                </a:lnTo>
                <a:lnTo>
                  <a:pt x="41" y="67"/>
                </a:lnTo>
                <a:lnTo>
                  <a:pt x="41" y="67"/>
                </a:lnTo>
                <a:lnTo>
                  <a:pt x="41" y="67"/>
                </a:lnTo>
                <a:lnTo>
                  <a:pt x="41" y="67"/>
                </a:lnTo>
                <a:lnTo>
                  <a:pt x="42" y="67"/>
                </a:lnTo>
                <a:lnTo>
                  <a:pt x="42" y="67"/>
                </a:lnTo>
                <a:lnTo>
                  <a:pt x="42" y="67"/>
                </a:lnTo>
                <a:lnTo>
                  <a:pt x="42" y="66"/>
                </a:lnTo>
                <a:lnTo>
                  <a:pt x="42" y="66"/>
                </a:lnTo>
                <a:lnTo>
                  <a:pt x="42" y="66"/>
                </a:lnTo>
                <a:lnTo>
                  <a:pt x="43" y="66"/>
                </a:lnTo>
                <a:lnTo>
                  <a:pt x="43" y="66"/>
                </a:lnTo>
                <a:lnTo>
                  <a:pt x="43" y="66"/>
                </a:lnTo>
                <a:lnTo>
                  <a:pt x="43" y="66"/>
                </a:lnTo>
                <a:lnTo>
                  <a:pt x="43" y="66"/>
                </a:lnTo>
                <a:lnTo>
                  <a:pt x="43" y="66"/>
                </a:lnTo>
                <a:lnTo>
                  <a:pt x="44" y="66"/>
                </a:lnTo>
                <a:lnTo>
                  <a:pt x="44" y="66"/>
                </a:lnTo>
                <a:lnTo>
                  <a:pt x="44" y="66"/>
                </a:lnTo>
                <a:lnTo>
                  <a:pt x="44" y="66"/>
                </a:lnTo>
                <a:lnTo>
                  <a:pt x="44" y="66"/>
                </a:lnTo>
                <a:lnTo>
                  <a:pt x="44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6" y="66"/>
                </a:lnTo>
                <a:lnTo>
                  <a:pt x="46" y="66"/>
                </a:lnTo>
                <a:lnTo>
                  <a:pt x="46" y="66"/>
                </a:lnTo>
                <a:lnTo>
                  <a:pt x="46" y="66"/>
                </a:lnTo>
                <a:lnTo>
                  <a:pt x="46" y="66"/>
                </a:lnTo>
                <a:lnTo>
                  <a:pt x="46" y="65"/>
                </a:lnTo>
                <a:lnTo>
                  <a:pt x="47" y="65"/>
                </a:lnTo>
                <a:lnTo>
                  <a:pt x="47" y="65"/>
                </a:lnTo>
                <a:lnTo>
                  <a:pt x="47" y="65"/>
                </a:lnTo>
                <a:lnTo>
                  <a:pt x="47" y="65"/>
                </a:lnTo>
                <a:lnTo>
                  <a:pt x="47" y="65"/>
                </a:lnTo>
                <a:lnTo>
                  <a:pt x="47" y="65"/>
                </a:lnTo>
                <a:lnTo>
                  <a:pt x="47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50" y="65"/>
                </a:lnTo>
                <a:lnTo>
                  <a:pt x="50" y="65"/>
                </a:lnTo>
                <a:lnTo>
                  <a:pt x="50" y="64"/>
                </a:lnTo>
                <a:lnTo>
                  <a:pt x="50" y="64"/>
                </a:lnTo>
                <a:lnTo>
                  <a:pt x="50" y="64"/>
                </a:lnTo>
                <a:lnTo>
                  <a:pt x="50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2" y="64"/>
                </a:lnTo>
                <a:lnTo>
                  <a:pt x="52" y="64"/>
                </a:lnTo>
                <a:lnTo>
                  <a:pt x="52" y="64"/>
                </a:lnTo>
                <a:lnTo>
                  <a:pt x="52" y="63"/>
                </a:lnTo>
                <a:lnTo>
                  <a:pt x="52" y="63"/>
                </a:lnTo>
                <a:lnTo>
                  <a:pt x="52" y="63"/>
                </a:lnTo>
                <a:lnTo>
                  <a:pt x="52" y="63"/>
                </a:lnTo>
                <a:lnTo>
                  <a:pt x="52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5" y="62"/>
                </a:lnTo>
                <a:lnTo>
                  <a:pt x="55" y="62"/>
                </a:lnTo>
                <a:lnTo>
                  <a:pt x="55" y="62"/>
                </a:lnTo>
                <a:lnTo>
                  <a:pt x="55" y="61"/>
                </a:lnTo>
                <a:lnTo>
                  <a:pt x="55" y="61"/>
                </a:lnTo>
                <a:lnTo>
                  <a:pt x="55" y="61"/>
                </a:lnTo>
                <a:lnTo>
                  <a:pt x="55" y="61"/>
                </a:lnTo>
                <a:lnTo>
                  <a:pt x="55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61"/>
                </a:lnTo>
                <a:lnTo>
                  <a:pt x="56" y="59"/>
                </a:lnTo>
                <a:lnTo>
                  <a:pt x="56" y="59"/>
                </a:lnTo>
                <a:lnTo>
                  <a:pt x="56" y="59"/>
                </a:lnTo>
                <a:lnTo>
                  <a:pt x="57" y="59"/>
                </a:lnTo>
                <a:lnTo>
                  <a:pt x="57" y="59"/>
                </a:lnTo>
                <a:lnTo>
                  <a:pt x="57" y="59"/>
                </a:lnTo>
                <a:lnTo>
                  <a:pt x="57" y="59"/>
                </a:lnTo>
                <a:lnTo>
                  <a:pt x="57" y="59"/>
                </a:lnTo>
                <a:lnTo>
                  <a:pt x="57" y="59"/>
                </a:lnTo>
                <a:lnTo>
                  <a:pt x="57" y="58"/>
                </a:lnTo>
                <a:lnTo>
                  <a:pt x="57" y="58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59" y="57"/>
                </a:lnTo>
                <a:lnTo>
                  <a:pt x="59" y="57"/>
                </a:lnTo>
                <a:lnTo>
                  <a:pt x="59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6"/>
                </a:lnTo>
                <a:lnTo>
                  <a:pt x="60" y="56"/>
                </a:lnTo>
                <a:lnTo>
                  <a:pt x="60" y="56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1" y="55"/>
                </a:lnTo>
                <a:lnTo>
                  <a:pt x="61" y="55"/>
                </a:lnTo>
                <a:lnTo>
                  <a:pt x="61" y="55"/>
                </a:lnTo>
                <a:lnTo>
                  <a:pt x="61" y="55"/>
                </a:lnTo>
                <a:lnTo>
                  <a:pt x="61" y="55"/>
                </a:lnTo>
                <a:lnTo>
                  <a:pt x="62" y="55"/>
                </a:lnTo>
                <a:lnTo>
                  <a:pt x="62" y="55"/>
                </a:lnTo>
                <a:lnTo>
                  <a:pt x="62" y="55"/>
                </a:lnTo>
                <a:lnTo>
                  <a:pt x="62" y="54"/>
                </a:lnTo>
                <a:lnTo>
                  <a:pt x="62" y="54"/>
                </a:lnTo>
                <a:lnTo>
                  <a:pt x="62" y="54"/>
                </a:lnTo>
                <a:lnTo>
                  <a:pt x="62" y="54"/>
                </a:lnTo>
                <a:lnTo>
                  <a:pt x="62" y="54"/>
                </a:lnTo>
                <a:lnTo>
                  <a:pt x="62" y="54"/>
                </a:lnTo>
                <a:lnTo>
                  <a:pt x="62" y="54"/>
                </a:lnTo>
                <a:lnTo>
                  <a:pt x="62" y="53"/>
                </a:lnTo>
                <a:lnTo>
                  <a:pt x="62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2"/>
                </a:lnTo>
                <a:lnTo>
                  <a:pt x="63" y="52"/>
                </a:lnTo>
                <a:lnTo>
                  <a:pt x="63" y="52"/>
                </a:lnTo>
                <a:lnTo>
                  <a:pt x="63" y="52"/>
                </a:lnTo>
                <a:lnTo>
                  <a:pt x="63" y="52"/>
                </a:lnTo>
                <a:lnTo>
                  <a:pt x="63" y="52"/>
                </a:lnTo>
                <a:lnTo>
                  <a:pt x="64" y="52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4" y="49"/>
                </a:lnTo>
                <a:lnTo>
                  <a:pt x="64" y="49"/>
                </a:lnTo>
                <a:lnTo>
                  <a:pt x="64" y="49"/>
                </a:lnTo>
                <a:lnTo>
                  <a:pt x="64" y="49"/>
                </a:lnTo>
                <a:lnTo>
                  <a:pt x="64" y="49"/>
                </a:lnTo>
                <a:lnTo>
                  <a:pt x="64" y="49"/>
                </a:lnTo>
                <a:lnTo>
                  <a:pt x="64" y="49"/>
                </a:lnTo>
                <a:lnTo>
                  <a:pt x="65" y="48"/>
                </a:lnTo>
                <a:lnTo>
                  <a:pt x="65" y="48"/>
                </a:lnTo>
                <a:lnTo>
                  <a:pt x="65" y="48"/>
                </a:lnTo>
                <a:lnTo>
                  <a:pt x="65" y="48"/>
                </a:lnTo>
                <a:lnTo>
                  <a:pt x="65" y="48"/>
                </a:lnTo>
                <a:lnTo>
                  <a:pt x="65" y="48"/>
                </a:lnTo>
                <a:lnTo>
                  <a:pt x="65" y="47"/>
                </a:lnTo>
                <a:lnTo>
                  <a:pt x="65" y="47"/>
                </a:lnTo>
                <a:lnTo>
                  <a:pt x="65" y="47"/>
                </a:lnTo>
                <a:lnTo>
                  <a:pt x="65" y="47"/>
                </a:lnTo>
                <a:lnTo>
                  <a:pt x="65" y="47"/>
                </a:lnTo>
                <a:lnTo>
                  <a:pt x="65" y="47"/>
                </a:lnTo>
                <a:lnTo>
                  <a:pt x="65" y="47"/>
                </a:lnTo>
                <a:lnTo>
                  <a:pt x="65" y="46"/>
                </a:lnTo>
                <a:lnTo>
                  <a:pt x="65" y="46"/>
                </a:lnTo>
                <a:lnTo>
                  <a:pt x="65" y="46"/>
                </a:lnTo>
                <a:lnTo>
                  <a:pt x="65" y="46"/>
                </a:lnTo>
                <a:lnTo>
                  <a:pt x="65" y="46"/>
                </a:lnTo>
                <a:lnTo>
                  <a:pt x="65" y="46"/>
                </a:lnTo>
                <a:lnTo>
                  <a:pt x="66" y="45"/>
                </a:lnTo>
                <a:lnTo>
                  <a:pt x="66" y="45"/>
                </a:lnTo>
                <a:lnTo>
                  <a:pt x="66" y="45"/>
                </a:lnTo>
                <a:lnTo>
                  <a:pt x="66" y="45"/>
                </a:lnTo>
                <a:lnTo>
                  <a:pt x="66" y="45"/>
                </a:lnTo>
                <a:lnTo>
                  <a:pt x="66" y="45"/>
                </a:lnTo>
                <a:lnTo>
                  <a:pt x="66" y="45"/>
                </a:lnTo>
                <a:lnTo>
                  <a:pt x="66" y="44"/>
                </a:lnTo>
                <a:lnTo>
                  <a:pt x="66" y="44"/>
                </a:lnTo>
                <a:lnTo>
                  <a:pt x="66" y="44"/>
                </a:lnTo>
                <a:lnTo>
                  <a:pt x="66" y="44"/>
                </a:lnTo>
                <a:lnTo>
                  <a:pt x="66" y="44"/>
                </a:lnTo>
                <a:lnTo>
                  <a:pt x="66" y="44"/>
                </a:lnTo>
                <a:lnTo>
                  <a:pt x="66" y="43"/>
                </a:lnTo>
                <a:lnTo>
                  <a:pt x="66" y="43"/>
                </a:lnTo>
                <a:lnTo>
                  <a:pt x="66" y="43"/>
                </a:lnTo>
                <a:lnTo>
                  <a:pt x="66" y="43"/>
                </a:lnTo>
                <a:lnTo>
                  <a:pt x="66" y="43"/>
                </a:lnTo>
                <a:lnTo>
                  <a:pt x="66" y="43"/>
                </a:lnTo>
                <a:lnTo>
                  <a:pt x="66" y="41"/>
                </a:lnTo>
                <a:lnTo>
                  <a:pt x="66" y="41"/>
                </a:lnTo>
                <a:lnTo>
                  <a:pt x="66" y="41"/>
                </a:lnTo>
                <a:lnTo>
                  <a:pt x="66" y="41"/>
                </a:lnTo>
                <a:lnTo>
                  <a:pt x="66" y="41"/>
                </a:lnTo>
                <a:lnTo>
                  <a:pt x="66" y="41"/>
                </a:lnTo>
                <a:lnTo>
                  <a:pt x="66" y="40"/>
                </a:lnTo>
                <a:lnTo>
                  <a:pt x="66" y="40"/>
                </a:lnTo>
                <a:lnTo>
                  <a:pt x="66" y="40"/>
                </a:lnTo>
                <a:lnTo>
                  <a:pt x="66" y="40"/>
                </a:lnTo>
                <a:lnTo>
                  <a:pt x="66" y="40"/>
                </a:lnTo>
                <a:lnTo>
                  <a:pt x="66" y="40"/>
                </a:lnTo>
                <a:lnTo>
                  <a:pt x="66" y="39"/>
                </a:lnTo>
                <a:lnTo>
                  <a:pt x="66" y="39"/>
                </a:lnTo>
                <a:lnTo>
                  <a:pt x="66" y="39"/>
                </a:lnTo>
                <a:lnTo>
                  <a:pt x="66" y="39"/>
                </a:lnTo>
                <a:lnTo>
                  <a:pt x="66" y="39"/>
                </a:lnTo>
                <a:lnTo>
                  <a:pt x="66" y="39"/>
                </a:lnTo>
                <a:lnTo>
                  <a:pt x="66" y="38"/>
                </a:lnTo>
                <a:lnTo>
                  <a:pt x="66" y="38"/>
                </a:lnTo>
                <a:lnTo>
                  <a:pt x="66" y="38"/>
                </a:lnTo>
                <a:lnTo>
                  <a:pt x="66" y="38"/>
                </a:lnTo>
                <a:lnTo>
                  <a:pt x="66" y="38"/>
                </a:lnTo>
                <a:lnTo>
                  <a:pt x="66" y="38"/>
                </a:lnTo>
                <a:lnTo>
                  <a:pt x="66" y="37"/>
                </a:lnTo>
                <a:lnTo>
                  <a:pt x="66" y="37"/>
                </a:lnTo>
                <a:lnTo>
                  <a:pt x="66" y="37"/>
                </a:lnTo>
                <a:lnTo>
                  <a:pt x="66" y="37"/>
                </a:lnTo>
                <a:lnTo>
                  <a:pt x="66" y="37"/>
                </a:lnTo>
                <a:lnTo>
                  <a:pt x="66" y="37"/>
                </a:lnTo>
                <a:lnTo>
                  <a:pt x="66" y="36"/>
                </a:lnTo>
                <a:lnTo>
                  <a:pt x="66" y="36"/>
                </a:lnTo>
                <a:lnTo>
                  <a:pt x="66" y="36"/>
                </a:lnTo>
                <a:lnTo>
                  <a:pt x="66" y="36"/>
                </a:lnTo>
                <a:lnTo>
                  <a:pt x="66" y="36"/>
                </a:lnTo>
                <a:lnTo>
                  <a:pt x="66" y="36"/>
                </a:lnTo>
                <a:lnTo>
                  <a:pt x="66" y="35"/>
                </a:lnTo>
                <a:lnTo>
                  <a:pt x="66" y="35"/>
                </a:lnTo>
                <a:lnTo>
                  <a:pt x="66" y="35"/>
                </a:lnTo>
                <a:lnTo>
                  <a:pt x="66" y="35"/>
                </a:lnTo>
                <a:lnTo>
                  <a:pt x="66" y="35"/>
                </a:lnTo>
                <a:lnTo>
                  <a:pt x="66" y="35"/>
                </a:lnTo>
                <a:lnTo>
                  <a:pt x="66" y="34"/>
                </a:lnTo>
                <a:lnTo>
                  <a:pt x="66" y="34"/>
                </a:lnTo>
                <a:lnTo>
                  <a:pt x="66" y="34"/>
                </a:lnTo>
                <a:lnTo>
                  <a:pt x="66" y="34"/>
                </a:lnTo>
                <a:lnTo>
                  <a:pt x="66" y="34"/>
                </a:lnTo>
                <a:lnTo>
                  <a:pt x="66" y="34"/>
                </a:lnTo>
                <a:lnTo>
                  <a:pt x="66" y="32"/>
                </a:lnTo>
                <a:lnTo>
                  <a:pt x="66" y="32"/>
                </a:lnTo>
                <a:lnTo>
                  <a:pt x="66" y="32"/>
                </a:lnTo>
                <a:lnTo>
                  <a:pt x="66" y="32"/>
                </a:lnTo>
                <a:lnTo>
                  <a:pt x="66" y="32"/>
                </a:lnTo>
                <a:lnTo>
                  <a:pt x="66" y="32"/>
                </a:lnTo>
                <a:lnTo>
                  <a:pt x="66" y="31"/>
                </a:lnTo>
                <a:lnTo>
                  <a:pt x="66" y="31"/>
                </a:lnTo>
                <a:lnTo>
                  <a:pt x="66" y="31"/>
                </a:lnTo>
                <a:lnTo>
                  <a:pt x="66" y="31"/>
                </a:lnTo>
                <a:lnTo>
                  <a:pt x="66" y="31"/>
                </a:lnTo>
                <a:lnTo>
                  <a:pt x="66" y="31"/>
                </a:lnTo>
                <a:lnTo>
                  <a:pt x="66" y="30"/>
                </a:lnTo>
                <a:lnTo>
                  <a:pt x="66" y="30"/>
                </a:lnTo>
                <a:lnTo>
                  <a:pt x="66" y="30"/>
                </a:lnTo>
                <a:lnTo>
                  <a:pt x="66" y="30"/>
                </a:lnTo>
                <a:lnTo>
                  <a:pt x="66" y="30"/>
                </a:lnTo>
                <a:lnTo>
                  <a:pt x="66" y="30"/>
                </a:lnTo>
                <a:lnTo>
                  <a:pt x="66" y="30"/>
                </a:lnTo>
                <a:lnTo>
                  <a:pt x="66" y="29"/>
                </a:lnTo>
                <a:lnTo>
                  <a:pt x="65" y="29"/>
                </a:lnTo>
                <a:lnTo>
                  <a:pt x="65" y="29"/>
                </a:lnTo>
                <a:lnTo>
                  <a:pt x="65" y="29"/>
                </a:lnTo>
                <a:lnTo>
                  <a:pt x="65" y="29"/>
                </a:lnTo>
                <a:lnTo>
                  <a:pt x="65" y="29"/>
                </a:lnTo>
                <a:lnTo>
                  <a:pt x="65" y="28"/>
                </a:lnTo>
                <a:lnTo>
                  <a:pt x="65" y="28"/>
                </a:lnTo>
                <a:lnTo>
                  <a:pt x="65" y="28"/>
                </a:lnTo>
                <a:lnTo>
                  <a:pt x="65" y="28"/>
                </a:lnTo>
                <a:lnTo>
                  <a:pt x="65" y="28"/>
                </a:lnTo>
                <a:lnTo>
                  <a:pt x="65" y="28"/>
                </a:lnTo>
                <a:lnTo>
                  <a:pt x="65" y="28"/>
                </a:lnTo>
                <a:lnTo>
                  <a:pt x="65" y="27"/>
                </a:lnTo>
                <a:lnTo>
                  <a:pt x="65" y="27"/>
                </a:lnTo>
                <a:lnTo>
                  <a:pt x="65" y="27"/>
                </a:lnTo>
                <a:lnTo>
                  <a:pt x="65" y="27"/>
                </a:lnTo>
                <a:lnTo>
                  <a:pt x="65" y="27"/>
                </a:lnTo>
                <a:lnTo>
                  <a:pt x="65" y="27"/>
                </a:lnTo>
                <a:lnTo>
                  <a:pt x="65" y="26"/>
                </a:lnTo>
                <a:lnTo>
                  <a:pt x="64" y="26"/>
                </a:lnTo>
                <a:lnTo>
                  <a:pt x="64" y="26"/>
                </a:lnTo>
                <a:lnTo>
                  <a:pt x="64" y="26"/>
                </a:lnTo>
                <a:lnTo>
                  <a:pt x="64" y="26"/>
                </a:lnTo>
                <a:lnTo>
                  <a:pt x="64" y="26"/>
                </a:lnTo>
                <a:lnTo>
                  <a:pt x="64" y="26"/>
                </a:lnTo>
                <a:lnTo>
                  <a:pt x="64" y="24"/>
                </a:lnTo>
                <a:lnTo>
                  <a:pt x="64" y="24"/>
                </a:lnTo>
                <a:lnTo>
                  <a:pt x="64" y="24"/>
                </a:lnTo>
                <a:lnTo>
                  <a:pt x="64" y="24"/>
                </a:lnTo>
                <a:lnTo>
                  <a:pt x="64" y="24"/>
                </a:lnTo>
                <a:lnTo>
                  <a:pt x="64" y="24"/>
                </a:lnTo>
                <a:lnTo>
                  <a:pt x="64" y="24"/>
                </a:lnTo>
                <a:lnTo>
                  <a:pt x="64" y="23"/>
                </a:lnTo>
                <a:lnTo>
                  <a:pt x="64" y="23"/>
                </a:lnTo>
                <a:lnTo>
                  <a:pt x="63" y="23"/>
                </a:lnTo>
                <a:lnTo>
                  <a:pt x="63" y="23"/>
                </a:lnTo>
                <a:lnTo>
                  <a:pt x="63" y="23"/>
                </a:lnTo>
                <a:lnTo>
                  <a:pt x="63" y="23"/>
                </a:lnTo>
                <a:lnTo>
                  <a:pt x="63" y="23"/>
                </a:lnTo>
                <a:lnTo>
                  <a:pt x="63" y="22"/>
                </a:lnTo>
                <a:lnTo>
                  <a:pt x="63" y="22"/>
                </a:lnTo>
                <a:lnTo>
                  <a:pt x="63" y="22"/>
                </a:lnTo>
                <a:lnTo>
                  <a:pt x="63" y="22"/>
                </a:lnTo>
                <a:lnTo>
                  <a:pt x="63" y="22"/>
                </a:lnTo>
                <a:lnTo>
                  <a:pt x="63" y="22"/>
                </a:lnTo>
                <a:lnTo>
                  <a:pt x="63" y="22"/>
                </a:lnTo>
                <a:lnTo>
                  <a:pt x="62" y="22"/>
                </a:lnTo>
                <a:lnTo>
                  <a:pt x="62" y="21"/>
                </a:lnTo>
                <a:lnTo>
                  <a:pt x="62" y="21"/>
                </a:lnTo>
                <a:lnTo>
                  <a:pt x="62" y="21"/>
                </a:lnTo>
                <a:lnTo>
                  <a:pt x="62" y="21"/>
                </a:lnTo>
                <a:lnTo>
                  <a:pt x="62" y="21"/>
                </a:lnTo>
                <a:lnTo>
                  <a:pt x="62" y="21"/>
                </a:lnTo>
                <a:lnTo>
                  <a:pt x="62" y="21"/>
                </a:lnTo>
                <a:lnTo>
                  <a:pt x="62" y="20"/>
                </a:lnTo>
                <a:lnTo>
                  <a:pt x="62" y="20"/>
                </a:lnTo>
                <a:lnTo>
                  <a:pt x="62" y="20"/>
                </a:lnTo>
                <a:lnTo>
                  <a:pt x="62" y="20"/>
                </a:lnTo>
                <a:lnTo>
                  <a:pt x="61" y="20"/>
                </a:lnTo>
                <a:lnTo>
                  <a:pt x="61" y="20"/>
                </a:lnTo>
                <a:lnTo>
                  <a:pt x="61" y="20"/>
                </a:lnTo>
                <a:lnTo>
                  <a:pt x="61" y="20"/>
                </a:lnTo>
                <a:lnTo>
                  <a:pt x="61" y="19"/>
                </a:lnTo>
                <a:lnTo>
                  <a:pt x="61" y="19"/>
                </a:lnTo>
                <a:lnTo>
                  <a:pt x="61" y="19"/>
                </a:lnTo>
                <a:lnTo>
                  <a:pt x="61" y="19"/>
                </a:lnTo>
                <a:lnTo>
                  <a:pt x="61" y="19"/>
                </a:lnTo>
                <a:lnTo>
                  <a:pt x="61" y="19"/>
                </a:lnTo>
                <a:lnTo>
                  <a:pt x="60" y="19"/>
                </a:lnTo>
                <a:lnTo>
                  <a:pt x="60" y="19"/>
                </a:lnTo>
                <a:lnTo>
                  <a:pt x="60" y="18"/>
                </a:lnTo>
                <a:lnTo>
                  <a:pt x="60" y="18"/>
                </a:lnTo>
                <a:lnTo>
                  <a:pt x="60" y="18"/>
                </a:lnTo>
                <a:lnTo>
                  <a:pt x="60" y="18"/>
                </a:lnTo>
                <a:lnTo>
                  <a:pt x="60" y="18"/>
                </a:lnTo>
                <a:lnTo>
                  <a:pt x="60" y="18"/>
                </a:lnTo>
                <a:lnTo>
                  <a:pt x="60" y="18"/>
                </a:lnTo>
                <a:lnTo>
                  <a:pt x="59" y="18"/>
                </a:lnTo>
                <a:lnTo>
                  <a:pt x="59" y="17"/>
                </a:lnTo>
                <a:lnTo>
                  <a:pt x="59" y="17"/>
                </a:lnTo>
                <a:lnTo>
                  <a:pt x="59" y="17"/>
                </a:lnTo>
                <a:lnTo>
                  <a:pt x="59" y="17"/>
                </a:lnTo>
                <a:lnTo>
                  <a:pt x="59" y="17"/>
                </a:lnTo>
                <a:lnTo>
                  <a:pt x="59" y="17"/>
                </a:lnTo>
                <a:lnTo>
                  <a:pt x="59" y="17"/>
                </a:lnTo>
                <a:lnTo>
                  <a:pt x="59" y="17"/>
                </a:lnTo>
                <a:lnTo>
                  <a:pt x="59" y="17"/>
                </a:lnTo>
                <a:lnTo>
                  <a:pt x="57" y="15"/>
                </a:lnTo>
                <a:lnTo>
                  <a:pt x="57" y="15"/>
                </a:lnTo>
                <a:lnTo>
                  <a:pt x="57" y="15"/>
                </a:lnTo>
                <a:lnTo>
                  <a:pt x="57" y="15"/>
                </a:lnTo>
                <a:lnTo>
                  <a:pt x="57" y="15"/>
                </a:lnTo>
                <a:lnTo>
                  <a:pt x="57" y="15"/>
                </a:lnTo>
                <a:lnTo>
                  <a:pt x="57" y="15"/>
                </a:lnTo>
                <a:lnTo>
                  <a:pt x="57" y="15"/>
                </a:lnTo>
                <a:lnTo>
                  <a:pt x="56" y="15"/>
                </a:lnTo>
                <a:lnTo>
                  <a:pt x="56" y="15"/>
                </a:lnTo>
                <a:lnTo>
                  <a:pt x="56" y="14"/>
                </a:lnTo>
                <a:lnTo>
                  <a:pt x="56" y="14"/>
                </a:lnTo>
                <a:lnTo>
                  <a:pt x="56" y="14"/>
                </a:lnTo>
                <a:lnTo>
                  <a:pt x="56" y="14"/>
                </a:lnTo>
                <a:lnTo>
                  <a:pt x="56" y="14"/>
                </a:lnTo>
                <a:lnTo>
                  <a:pt x="56" y="14"/>
                </a:lnTo>
                <a:lnTo>
                  <a:pt x="55" y="14"/>
                </a:lnTo>
                <a:lnTo>
                  <a:pt x="55" y="14"/>
                </a:lnTo>
                <a:lnTo>
                  <a:pt x="55" y="14"/>
                </a:lnTo>
                <a:lnTo>
                  <a:pt x="55" y="13"/>
                </a:lnTo>
                <a:lnTo>
                  <a:pt x="55" y="13"/>
                </a:lnTo>
                <a:lnTo>
                  <a:pt x="55" y="13"/>
                </a:lnTo>
                <a:lnTo>
                  <a:pt x="55" y="13"/>
                </a:lnTo>
                <a:lnTo>
                  <a:pt x="55" y="13"/>
                </a:lnTo>
                <a:lnTo>
                  <a:pt x="54" y="13"/>
                </a:lnTo>
                <a:lnTo>
                  <a:pt x="54" y="13"/>
                </a:lnTo>
                <a:lnTo>
                  <a:pt x="54" y="13"/>
                </a:lnTo>
                <a:lnTo>
                  <a:pt x="54" y="13"/>
                </a:lnTo>
                <a:lnTo>
                  <a:pt x="54" y="13"/>
                </a:lnTo>
                <a:lnTo>
                  <a:pt x="54" y="13"/>
                </a:lnTo>
                <a:lnTo>
                  <a:pt x="54" y="12"/>
                </a:lnTo>
                <a:lnTo>
                  <a:pt x="54" y="12"/>
                </a:lnTo>
                <a:lnTo>
                  <a:pt x="53" y="12"/>
                </a:lnTo>
                <a:lnTo>
                  <a:pt x="53" y="12"/>
                </a:lnTo>
                <a:lnTo>
                  <a:pt x="53" y="12"/>
                </a:lnTo>
                <a:lnTo>
                  <a:pt x="53" y="12"/>
                </a:lnTo>
                <a:lnTo>
                  <a:pt x="53" y="12"/>
                </a:lnTo>
                <a:lnTo>
                  <a:pt x="53" y="12"/>
                </a:lnTo>
                <a:lnTo>
                  <a:pt x="53" y="12"/>
                </a:lnTo>
                <a:lnTo>
                  <a:pt x="52" y="12"/>
                </a:lnTo>
                <a:lnTo>
                  <a:pt x="52" y="12"/>
                </a:lnTo>
                <a:lnTo>
                  <a:pt x="52" y="12"/>
                </a:lnTo>
                <a:lnTo>
                  <a:pt x="52" y="11"/>
                </a:lnTo>
                <a:lnTo>
                  <a:pt x="52" y="11"/>
                </a:lnTo>
                <a:lnTo>
                  <a:pt x="52" y="11"/>
                </a:lnTo>
                <a:lnTo>
                  <a:pt x="52" y="11"/>
                </a:lnTo>
                <a:lnTo>
                  <a:pt x="52" y="11"/>
                </a:lnTo>
                <a:lnTo>
                  <a:pt x="51" y="11"/>
                </a:lnTo>
                <a:lnTo>
                  <a:pt x="51" y="11"/>
                </a:lnTo>
                <a:lnTo>
                  <a:pt x="51" y="11"/>
                </a:lnTo>
                <a:lnTo>
                  <a:pt x="51" y="11"/>
                </a:lnTo>
                <a:lnTo>
                  <a:pt x="51" y="11"/>
                </a:lnTo>
                <a:lnTo>
                  <a:pt x="51" y="11"/>
                </a:lnTo>
                <a:lnTo>
                  <a:pt x="51" y="11"/>
                </a:lnTo>
                <a:lnTo>
                  <a:pt x="50" y="11"/>
                </a:lnTo>
                <a:lnTo>
                  <a:pt x="50" y="11"/>
                </a:lnTo>
                <a:lnTo>
                  <a:pt x="50" y="10"/>
                </a:lnTo>
                <a:lnTo>
                  <a:pt x="50" y="10"/>
                </a:lnTo>
                <a:lnTo>
                  <a:pt x="50" y="10"/>
                </a:lnTo>
                <a:lnTo>
                  <a:pt x="50" y="10"/>
                </a:lnTo>
                <a:lnTo>
                  <a:pt x="48" y="10"/>
                </a:lnTo>
                <a:lnTo>
                  <a:pt x="48" y="10"/>
                </a:lnTo>
                <a:lnTo>
                  <a:pt x="48" y="10"/>
                </a:lnTo>
                <a:lnTo>
                  <a:pt x="48" y="10"/>
                </a:lnTo>
                <a:lnTo>
                  <a:pt x="48" y="10"/>
                </a:lnTo>
                <a:lnTo>
                  <a:pt x="48" y="10"/>
                </a:lnTo>
                <a:lnTo>
                  <a:pt x="48" y="10"/>
                </a:lnTo>
                <a:lnTo>
                  <a:pt x="47" y="10"/>
                </a:lnTo>
                <a:lnTo>
                  <a:pt x="47" y="10"/>
                </a:lnTo>
                <a:lnTo>
                  <a:pt x="47" y="10"/>
                </a:lnTo>
                <a:lnTo>
                  <a:pt x="47" y="10"/>
                </a:lnTo>
                <a:lnTo>
                  <a:pt x="47" y="10"/>
                </a:lnTo>
                <a:lnTo>
                  <a:pt x="47" y="10"/>
                </a:lnTo>
                <a:lnTo>
                  <a:pt x="47" y="9"/>
                </a:lnTo>
                <a:lnTo>
                  <a:pt x="46" y="9"/>
                </a:lnTo>
                <a:lnTo>
                  <a:pt x="46" y="9"/>
                </a:lnTo>
                <a:lnTo>
                  <a:pt x="46" y="9"/>
                </a:lnTo>
                <a:lnTo>
                  <a:pt x="46" y="9"/>
                </a:lnTo>
                <a:lnTo>
                  <a:pt x="46" y="9"/>
                </a:lnTo>
                <a:lnTo>
                  <a:pt x="46" y="9"/>
                </a:lnTo>
                <a:lnTo>
                  <a:pt x="45" y="9"/>
                </a:lnTo>
                <a:lnTo>
                  <a:pt x="45" y="9"/>
                </a:lnTo>
                <a:lnTo>
                  <a:pt x="45" y="9"/>
                </a:lnTo>
                <a:lnTo>
                  <a:pt x="45" y="9"/>
                </a:lnTo>
                <a:lnTo>
                  <a:pt x="45" y="9"/>
                </a:lnTo>
                <a:lnTo>
                  <a:pt x="45" y="9"/>
                </a:lnTo>
                <a:lnTo>
                  <a:pt x="45" y="9"/>
                </a:lnTo>
                <a:lnTo>
                  <a:pt x="44" y="9"/>
                </a:lnTo>
                <a:lnTo>
                  <a:pt x="44" y="9"/>
                </a:lnTo>
                <a:lnTo>
                  <a:pt x="44" y="9"/>
                </a:lnTo>
                <a:lnTo>
                  <a:pt x="44" y="9"/>
                </a:lnTo>
                <a:lnTo>
                  <a:pt x="44" y="9"/>
                </a:lnTo>
                <a:lnTo>
                  <a:pt x="44" y="9"/>
                </a:lnTo>
                <a:lnTo>
                  <a:pt x="43" y="9"/>
                </a:lnTo>
                <a:lnTo>
                  <a:pt x="43" y="9"/>
                </a:lnTo>
                <a:lnTo>
                  <a:pt x="43" y="9"/>
                </a:lnTo>
                <a:lnTo>
                  <a:pt x="43" y="8"/>
                </a:lnTo>
                <a:lnTo>
                  <a:pt x="43" y="8"/>
                </a:lnTo>
                <a:lnTo>
                  <a:pt x="43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1" y="8"/>
                </a:lnTo>
                <a:lnTo>
                  <a:pt x="41" y="8"/>
                </a:lnTo>
                <a:lnTo>
                  <a:pt x="41" y="8"/>
                </a:lnTo>
                <a:lnTo>
                  <a:pt x="41" y="8"/>
                </a:lnTo>
                <a:lnTo>
                  <a:pt x="41" y="8"/>
                </a:lnTo>
                <a:lnTo>
                  <a:pt x="41" y="8"/>
                </a:lnTo>
                <a:lnTo>
                  <a:pt x="39" y="8"/>
                </a:lnTo>
                <a:lnTo>
                  <a:pt x="39" y="8"/>
                </a:lnTo>
                <a:lnTo>
                  <a:pt x="39" y="8"/>
                </a:lnTo>
                <a:lnTo>
                  <a:pt x="39" y="8"/>
                </a:lnTo>
                <a:lnTo>
                  <a:pt x="39" y="8"/>
                </a:lnTo>
                <a:lnTo>
                  <a:pt x="39" y="8"/>
                </a:lnTo>
                <a:lnTo>
                  <a:pt x="38" y="8"/>
                </a:lnTo>
                <a:lnTo>
                  <a:pt x="38" y="8"/>
                </a:lnTo>
                <a:lnTo>
                  <a:pt x="38" y="8"/>
                </a:lnTo>
                <a:lnTo>
                  <a:pt x="38" y="8"/>
                </a:lnTo>
                <a:lnTo>
                  <a:pt x="38" y="8"/>
                </a:lnTo>
                <a:lnTo>
                  <a:pt x="38" y="8"/>
                </a:lnTo>
                <a:lnTo>
                  <a:pt x="37" y="8"/>
                </a:lnTo>
                <a:lnTo>
                  <a:pt x="37" y="8"/>
                </a:lnTo>
                <a:lnTo>
                  <a:pt x="37" y="8"/>
                </a:lnTo>
                <a:lnTo>
                  <a:pt x="37" y="8"/>
                </a:lnTo>
                <a:lnTo>
                  <a:pt x="37" y="8"/>
                </a:lnTo>
                <a:lnTo>
                  <a:pt x="37" y="8"/>
                </a:lnTo>
                <a:lnTo>
                  <a:pt x="36" y="8"/>
                </a:lnTo>
                <a:lnTo>
                  <a:pt x="36" y="8"/>
                </a:lnTo>
                <a:lnTo>
                  <a:pt x="36" y="8"/>
                </a:lnTo>
                <a:lnTo>
                  <a:pt x="36" y="8"/>
                </a:lnTo>
                <a:lnTo>
                  <a:pt x="36" y="8"/>
                </a:lnTo>
                <a:lnTo>
                  <a:pt x="36" y="8"/>
                </a:lnTo>
                <a:lnTo>
                  <a:pt x="35" y="8"/>
                </a:lnTo>
                <a:lnTo>
                  <a:pt x="35" y="8"/>
                </a:lnTo>
                <a:lnTo>
                  <a:pt x="35" y="8"/>
                </a:lnTo>
                <a:lnTo>
                  <a:pt x="35" y="8"/>
                </a:lnTo>
                <a:lnTo>
                  <a:pt x="35" y="8"/>
                </a:lnTo>
                <a:lnTo>
                  <a:pt x="35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3" y="8"/>
                </a:lnTo>
                <a:lnTo>
                  <a:pt x="33" y="8"/>
                </a:lnTo>
                <a:lnTo>
                  <a:pt x="33" y="8"/>
                </a:lnTo>
                <a:lnTo>
                  <a:pt x="33" y="8"/>
                </a:lnTo>
                <a:lnTo>
                  <a:pt x="33" y="8"/>
                </a:lnTo>
                <a:lnTo>
                  <a:pt x="33" y="8"/>
                </a:lnTo>
                <a:lnTo>
                  <a:pt x="32" y="8"/>
                </a:lnTo>
                <a:lnTo>
                  <a:pt x="32" y="8"/>
                </a:lnTo>
                <a:lnTo>
                  <a:pt x="32" y="9"/>
                </a:lnTo>
                <a:lnTo>
                  <a:pt x="32" y="9"/>
                </a:lnTo>
                <a:lnTo>
                  <a:pt x="32" y="9"/>
                </a:lnTo>
                <a:lnTo>
                  <a:pt x="32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29" y="9"/>
                </a:lnTo>
                <a:lnTo>
                  <a:pt x="29" y="9"/>
                </a:lnTo>
                <a:lnTo>
                  <a:pt x="29" y="9"/>
                </a:lnTo>
                <a:lnTo>
                  <a:pt x="29" y="9"/>
                </a:lnTo>
                <a:lnTo>
                  <a:pt x="29" y="9"/>
                </a:lnTo>
                <a:lnTo>
                  <a:pt x="29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10"/>
                </a:lnTo>
                <a:lnTo>
                  <a:pt x="27" y="10"/>
                </a:lnTo>
                <a:lnTo>
                  <a:pt x="27" y="10"/>
                </a:lnTo>
                <a:lnTo>
                  <a:pt x="27" y="10"/>
                </a:lnTo>
                <a:lnTo>
                  <a:pt x="27" y="10"/>
                </a:lnTo>
                <a:lnTo>
                  <a:pt x="27" y="10"/>
                </a:lnTo>
                <a:lnTo>
                  <a:pt x="27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5" y="10"/>
                </a:lnTo>
                <a:lnTo>
                  <a:pt x="25" y="10"/>
                </a:lnTo>
                <a:lnTo>
                  <a:pt x="25" y="10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3" y="11"/>
                </a:lnTo>
                <a:lnTo>
                  <a:pt x="23" y="11"/>
                </a:lnTo>
                <a:lnTo>
                  <a:pt x="23" y="11"/>
                </a:lnTo>
                <a:lnTo>
                  <a:pt x="23" y="12"/>
                </a:lnTo>
                <a:lnTo>
                  <a:pt x="23" y="12"/>
                </a:lnTo>
                <a:lnTo>
                  <a:pt x="23" y="12"/>
                </a:lnTo>
                <a:lnTo>
                  <a:pt x="23" y="12"/>
                </a:lnTo>
                <a:lnTo>
                  <a:pt x="21" y="12"/>
                </a:lnTo>
                <a:lnTo>
                  <a:pt x="21" y="12"/>
                </a:lnTo>
                <a:lnTo>
                  <a:pt x="21" y="12"/>
                </a:lnTo>
                <a:lnTo>
                  <a:pt x="21" y="12"/>
                </a:lnTo>
                <a:lnTo>
                  <a:pt x="21" y="12"/>
                </a:lnTo>
                <a:lnTo>
                  <a:pt x="21" y="12"/>
                </a:lnTo>
                <a:lnTo>
                  <a:pt x="21" y="12"/>
                </a:lnTo>
                <a:lnTo>
                  <a:pt x="20" y="12"/>
                </a:lnTo>
                <a:lnTo>
                  <a:pt x="20" y="13"/>
                </a:lnTo>
                <a:lnTo>
                  <a:pt x="20" y="13"/>
                </a:lnTo>
                <a:lnTo>
                  <a:pt x="20" y="13"/>
                </a:lnTo>
                <a:lnTo>
                  <a:pt x="20" y="13"/>
                </a:lnTo>
                <a:lnTo>
                  <a:pt x="20" y="13"/>
                </a:lnTo>
                <a:lnTo>
                  <a:pt x="20" y="13"/>
                </a:lnTo>
                <a:lnTo>
                  <a:pt x="20" y="13"/>
                </a:lnTo>
                <a:lnTo>
                  <a:pt x="19" y="13"/>
                </a:lnTo>
                <a:lnTo>
                  <a:pt x="19" y="13"/>
                </a:lnTo>
                <a:lnTo>
                  <a:pt x="19" y="13"/>
                </a:lnTo>
                <a:lnTo>
                  <a:pt x="19" y="13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8" y="14"/>
                </a:lnTo>
                <a:lnTo>
                  <a:pt x="18" y="14"/>
                </a:lnTo>
                <a:lnTo>
                  <a:pt x="18" y="14"/>
                </a:lnTo>
                <a:lnTo>
                  <a:pt x="18" y="14"/>
                </a:lnTo>
                <a:lnTo>
                  <a:pt x="18" y="14"/>
                </a:lnTo>
                <a:lnTo>
                  <a:pt x="18" y="15"/>
                </a:lnTo>
                <a:lnTo>
                  <a:pt x="18" y="15"/>
                </a:lnTo>
                <a:lnTo>
                  <a:pt x="18" y="15"/>
                </a:lnTo>
                <a:lnTo>
                  <a:pt x="18" y="15"/>
                </a:lnTo>
                <a:lnTo>
                  <a:pt x="17" y="15"/>
                </a:lnTo>
                <a:lnTo>
                  <a:pt x="17" y="15"/>
                </a:lnTo>
                <a:lnTo>
                  <a:pt x="17" y="15"/>
                </a:lnTo>
                <a:lnTo>
                  <a:pt x="17" y="15"/>
                </a:lnTo>
                <a:lnTo>
                  <a:pt x="17" y="15"/>
                </a:lnTo>
                <a:lnTo>
                  <a:pt x="17" y="15"/>
                </a:lnTo>
                <a:lnTo>
                  <a:pt x="17" y="17"/>
                </a:lnTo>
                <a:lnTo>
                  <a:pt x="17" y="17"/>
                </a:lnTo>
                <a:lnTo>
                  <a:pt x="16" y="17"/>
                </a:lnTo>
                <a:lnTo>
                  <a:pt x="16" y="17"/>
                </a:lnTo>
                <a:lnTo>
                  <a:pt x="16" y="17"/>
                </a:lnTo>
                <a:lnTo>
                  <a:pt x="16" y="17"/>
                </a:lnTo>
                <a:lnTo>
                  <a:pt x="16" y="17"/>
                </a:lnTo>
                <a:lnTo>
                  <a:pt x="16" y="17"/>
                </a:lnTo>
                <a:lnTo>
                  <a:pt x="16" y="17"/>
                </a:lnTo>
                <a:lnTo>
                  <a:pt x="16" y="18"/>
                </a:lnTo>
                <a:lnTo>
                  <a:pt x="16" y="18"/>
                </a:lnTo>
                <a:lnTo>
                  <a:pt x="15" y="18"/>
                </a:lnTo>
                <a:lnTo>
                  <a:pt x="15" y="18"/>
                </a:lnTo>
                <a:lnTo>
                  <a:pt x="15" y="18"/>
                </a:lnTo>
                <a:lnTo>
                  <a:pt x="15" y="18"/>
                </a:lnTo>
                <a:lnTo>
                  <a:pt x="15" y="18"/>
                </a:lnTo>
                <a:lnTo>
                  <a:pt x="15" y="18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4" y="19"/>
                </a:lnTo>
                <a:lnTo>
                  <a:pt x="14" y="19"/>
                </a:lnTo>
                <a:lnTo>
                  <a:pt x="14" y="19"/>
                </a:lnTo>
                <a:lnTo>
                  <a:pt x="14" y="19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2" y="20"/>
                </a:lnTo>
                <a:lnTo>
                  <a:pt x="12" y="21"/>
                </a:lnTo>
                <a:lnTo>
                  <a:pt x="12" y="21"/>
                </a:lnTo>
                <a:lnTo>
                  <a:pt x="12" y="21"/>
                </a:lnTo>
                <a:lnTo>
                  <a:pt x="12" y="21"/>
                </a:lnTo>
                <a:lnTo>
                  <a:pt x="12" y="21"/>
                </a:lnTo>
                <a:lnTo>
                  <a:pt x="12" y="21"/>
                </a:lnTo>
                <a:lnTo>
                  <a:pt x="12" y="21"/>
                </a:lnTo>
                <a:lnTo>
                  <a:pt x="12" y="22"/>
                </a:lnTo>
                <a:lnTo>
                  <a:pt x="12" y="22"/>
                </a:lnTo>
                <a:lnTo>
                  <a:pt x="12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1" y="22"/>
                </a:lnTo>
                <a:lnTo>
                  <a:pt x="11" y="23"/>
                </a:lnTo>
                <a:lnTo>
                  <a:pt x="11" y="23"/>
                </a:lnTo>
                <a:lnTo>
                  <a:pt x="11" y="23"/>
                </a:lnTo>
                <a:lnTo>
                  <a:pt x="11" y="23"/>
                </a:lnTo>
                <a:lnTo>
                  <a:pt x="11" y="23"/>
                </a:lnTo>
                <a:lnTo>
                  <a:pt x="11" y="23"/>
                </a:lnTo>
                <a:lnTo>
                  <a:pt x="11" y="23"/>
                </a:lnTo>
                <a:lnTo>
                  <a:pt x="11" y="24"/>
                </a:lnTo>
                <a:lnTo>
                  <a:pt x="10" y="24"/>
                </a:lnTo>
                <a:lnTo>
                  <a:pt x="10" y="24"/>
                </a:lnTo>
                <a:lnTo>
                  <a:pt x="10" y="24"/>
                </a:lnTo>
                <a:lnTo>
                  <a:pt x="10" y="24"/>
                </a:lnTo>
                <a:lnTo>
                  <a:pt x="10" y="24"/>
                </a:lnTo>
                <a:lnTo>
                  <a:pt x="10" y="24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0" y="27"/>
                </a:lnTo>
                <a:lnTo>
                  <a:pt x="10" y="27"/>
                </a:lnTo>
                <a:lnTo>
                  <a:pt x="9" y="27"/>
                </a:lnTo>
                <a:lnTo>
                  <a:pt x="9" y="27"/>
                </a:lnTo>
                <a:lnTo>
                  <a:pt x="9" y="27"/>
                </a:lnTo>
                <a:lnTo>
                  <a:pt x="9" y="27"/>
                </a:lnTo>
                <a:lnTo>
                  <a:pt x="9" y="28"/>
                </a:lnTo>
                <a:lnTo>
                  <a:pt x="9" y="28"/>
                </a:lnTo>
                <a:lnTo>
                  <a:pt x="9" y="28"/>
                </a:lnTo>
                <a:lnTo>
                  <a:pt x="9" y="28"/>
                </a:lnTo>
                <a:lnTo>
                  <a:pt x="9" y="28"/>
                </a:lnTo>
                <a:lnTo>
                  <a:pt x="9" y="28"/>
                </a:lnTo>
                <a:lnTo>
                  <a:pt x="9" y="28"/>
                </a:lnTo>
                <a:lnTo>
                  <a:pt x="9" y="29"/>
                </a:lnTo>
                <a:lnTo>
                  <a:pt x="9" y="29"/>
                </a:lnTo>
                <a:lnTo>
                  <a:pt x="9" y="29"/>
                </a:lnTo>
                <a:lnTo>
                  <a:pt x="9" y="29"/>
                </a:lnTo>
                <a:lnTo>
                  <a:pt x="9" y="29"/>
                </a:lnTo>
                <a:lnTo>
                  <a:pt x="9" y="29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8" y="30"/>
                </a:lnTo>
                <a:lnTo>
                  <a:pt x="8" y="30"/>
                </a:lnTo>
                <a:lnTo>
                  <a:pt x="8" y="30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1"/>
                </a:lnTo>
                <a:lnTo>
                  <a:pt x="8" y="32"/>
                </a:lnTo>
                <a:lnTo>
                  <a:pt x="8" y="32"/>
                </a:lnTo>
                <a:lnTo>
                  <a:pt x="8" y="32"/>
                </a:lnTo>
                <a:lnTo>
                  <a:pt x="8" y="32"/>
                </a:lnTo>
                <a:lnTo>
                  <a:pt x="8" y="32"/>
                </a:lnTo>
                <a:lnTo>
                  <a:pt x="8" y="32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8" y="35"/>
                </a:lnTo>
                <a:lnTo>
                  <a:pt x="8" y="35"/>
                </a:lnTo>
                <a:lnTo>
                  <a:pt x="8" y="35"/>
                </a:lnTo>
                <a:lnTo>
                  <a:pt x="8" y="35"/>
                </a:lnTo>
                <a:lnTo>
                  <a:pt x="8" y="35"/>
                </a:lnTo>
                <a:lnTo>
                  <a:pt x="8" y="35"/>
                </a:lnTo>
                <a:lnTo>
                  <a:pt x="8" y="36"/>
                </a:lnTo>
                <a:lnTo>
                  <a:pt x="8" y="36"/>
                </a:lnTo>
                <a:lnTo>
                  <a:pt x="8" y="36"/>
                </a:lnTo>
                <a:lnTo>
                  <a:pt x="8" y="36"/>
                </a:lnTo>
                <a:lnTo>
                  <a:pt x="8" y="36"/>
                </a:lnTo>
                <a:lnTo>
                  <a:pt x="8" y="36"/>
                </a:lnTo>
                <a:lnTo>
                  <a:pt x="8" y="37"/>
                </a:lnTo>
                <a:lnTo>
                  <a:pt x="8" y="37"/>
                </a:lnTo>
                <a:lnTo>
                  <a:pt x="8" y="37"/>
                </a:lnTo>
                <a:lnTo>
                  <a:pt x="8" y="37"/>
                </a:lnTo>
                <a:lnTo>
                  <a:pt x="8" y="37"/>
                </a:lnTo>
                <a:lnTo>
                  <a:pt x="8" y="37"/>
                </a:lnTo>
                <a:lnTo>
                  <a:pt x="8" y="37"/>
                </a:lnTo>
                <a:close/>
                <a:moveTo>
                  <a:pt x="37" y="75"/>
                </a:moveTo>
                <a:lnTo>
                  <a:pt x="37" y="75"/>
                </a:lnTo>
                <a:lnTo>
                  <a:pt x="37" y="75"/>
                </a:lnTo>
                <a:lnTo>
                  <a:pt x="36" y="75"/>
                </a:lnTo>
                <a:lnTo>
                  <a:pt x="36" y="75"/>
                </a:lnTo>
                <a:lnTo>
                  <a:pt x="36" y="75"/>
                </a:lnTo>
                <a:lnTo>
                  <a:pt x="36" y="75"/>
                </a:lnTo>
                <a:lnTo>
                  <a:pt x="36" y="75"/>
                </a:lnTo>
                <a:lnTo>
                  <a:pt x="35" y="75"/>
                </a:lnTo>
                <a:lnTo>
                  <a:pt x="35" y="75"/>
                </a:lnTo>
                <a:lnTo>
                  <a:pt x="35" y="75"/>
                </a:lnTo>
                <a:lnTo>
                  <a:pt x="35" y="75"/>
                </a:lnTo>
                <a:lnTo>
                  <a:pt x="35" y="75"/>
                </a:lnTo>
                <a:lnTo>
                  <a:pt x="34" y="75"/>
                </a:lnTo>
                <a:lnTo>
                  <a:pt x="34" y="75"/>
                </a:lnTo>
                <a:lnTo>
                  <a:pt x="34" y="75"/>
                </a:lnTo>
                <a:lnTo>
                  <a:pt x="34" y="75"/>
                </a:lnTo>
                <a:lnTo>
                  <a:pt x="33" y="75"/>
                </a:lnTo>
                <a:lnTo>
                  <a:pt x="33" y="75"/>
                </a:lnTo>
                <a:lnTo>
                  <a:pt x="33" y="75"/>
                </a:lnTo>
                <a:lnTo>
                  <a:pt x="33" y="75"/>
                </a:lnTo>
                <a:lnTo>
                  <a:pt x="33" y="75"/>
                </a:lnTo>
                <a:lnTo>
                  <a:pt x="32" y="75"/>
                </a:lnTo>
                <a:lnTo>
                  <a:pt x="32" y="74"/>
                </a:lnTo>
                <a:lnTo>
                  <a:pt x="32" y="74"/>
                </a:lnTo>
                <a:lnTo>
                  <a:pt x="32" y="74"/>
                </a:lnTo>
                <a:lnTo>
                  <a:pt x="32" y="74"/>
                </a:lnTo>
                <a:lnTo>
                  <a:pt x="30" y="74"/>
                </a:lnTo>
                <a:lnTo>
                  <a:pt x="30" y="74"/>
                </a:lnTo>
                <a:lnTo>
                  <a:pt x="30" y="74"/>
                </a:lnTo>
                <a:lnTo>
                  <a:pt x="30" y="74"/>
                </a:lnTo>
                <a:lnTo>
                  <a:pt x="30" y="74"/>
                </a:lnTo>
                <a:lnTo>
                  <a:pt x="29" y="74"/>
                </a:lnTo>
                <a:lnTo>
                  <a:pt x="29" y="74"/>
                </a:lnTo>
                <a:lnTo>
                  <a:pt x="29" y="74"/>
                </a:lnTo>
                <a:lnTo>
                  <a:pt x="29" y="74"/>
                </a:lnTo>
                <a:lnTo>
                  <a:pt x="29" y="74"/>
                </a:lnTo>
                <a:lnTo>
                  <a:pt x="28" y="74"/>
                </a:lnTo>
                <a:lnTo>
                  <a:pt x="28" y="74"/>
                </a:lnTo>
                <a:lnTo>
                  <a:pt x="28" y="74"/>
                </a:lnTo>
                <a:lnTo>
                  <a:pt x="28" y="74"/>
                </a:lnTo>
                <a:lnTo>
                  <a:pt x="28" y="74"/>
                </a:lnTo>
                <a:lnTo>
                  <a:pt x="27" y="74"/>
                </a:lnTo>
                <a:lnTo>
                  <a:pt x="27" y="74"/>
                </a:lnTo>
                <a:lnTo>
                  <a:pt x="27" y="74"/>
                </a:lnTo>
                <a:lnTo>
                  <a:pt x="27" y="73"/>
                </a:lnTo>
                <a:lnTo>
                  <a:pt x="27" y="73"/>
                </a:lnTo>
                <a:lnTo>
                  <a:pt x="26" y="73"/>
                </a:lnTo>
                <a:lnTo>
                  <a:pt x="26" y="73"/>
                </a:lnTo>
                <a:lnTo>
                  <a:pt x="26" y="73"/>
                </a:lnTo>
                <a:lnTo>
                  <a:pt x="26" y="73"/>
                </a:lnTo>
                <a:lnTo>
                  <a:pt x="26" y="73"/>
                </a:lnTo>
                <a:lnTo>
                  <a:pt x="25" y="73"/>
                </a:lnTo>
                <a:lnTo>
                  <a:pt x="25" y="73"/>
                </a:lnTo>
                <a:lnTo>
                  <a:pt x="25" y="73"/>
                </a:lnTo>
                <a:lnTo>
                  <a:pt x="25" y="73"/>
                </a:lnTo>
                <a:lnTo>
                  <a:pt x="25" y="73"/>
                </a:lnTo>
                <a:lnTo>
                  <a:pt x="24" y="73"/>
                </a:lnTo>
                <a:lnTo>
                  <a:pt x="24" y="73"/>
                </a:lnTo>
                <a:lnTo>
                  <a:pt x="24" y="73"/>
                </a:lnTo>
                <a:lnTo>
                  <a:pt x="24" y="72"/>
                </a:lnTo>
                <a:lnTo>
                  <a:pt x="24" y="72"/>
                </a:lnTo>
                <a:lnTo>
                  <a:pt x="23" y="72"/>
                </a:lnTo>
                <a:lnTo>
                  <a:pt x="23" y="72"/>
                </a:lnTo>
                <a:lnTo>
                  <a:pt x="23" y="72"/>
                </a:lnTo>
                <a:lnTo>
                  <a:pt x="23" y="72"/>
                </a:lnTo>
                <a:lnTo>
                  <a:pt x="23" y="72"/>
                </a:lnTo>
                <a:lnTo>
                  <a:pt x="23" y="72"/>
                </a:lnTo>
                <a:lnTo>
                  <a:pt x="21" y="72"/>
                </a:lnTo>
                <a:lnTo>
                  <a:pt x="21" y="72"/>
                </a:lnTo>
                <a:lnTo>
                  <a:pt x="21" y="72"/>
                </a:lnTo>
                <a:lnTo>
                  <a:pt x="21" y="72"/>
                </a:lnTo>
                <a:lnTo>
                  <a:pt x="21" y="72"/>
                </a:lnTo>
                <a:lnTo>
                  <a:pt x="20" y="71"/>
                </a:lnTo>
                <a:lnTo>
                  <a:pt x="20" y="71"/>
                </a:lnTo>
                <a:lnTo>
                  <a:pt x="20" y="71"/>
                </a:lnTo>
                <a:lnTo>
                  <a:pt x="20" y="71"/>
                </a:lnTo>
                <a:lnTo>
                  <a:pt x="20" y="71"/>
                </a:lnTo>
                <a:lnTo>
                  <a:pt x="20" y="71"/>
                </a:lnTo>
                <a:lnTo>
                  <a:pt x="19" y="71"/>
                </a:lnTo>
                <a:lnTo>
                  <a:pt x="19" y="71"/>
                </a:lnTo>
                <a:lnTo>
                  <a:pt x="19" y="71"/>
                </a:lnTo>
                <a:lnTo>
                  <a:pt x="19" y="71"/>
                </a:lnTo>
                <a:lnTo>
                  <a:pt x="19" y="70"/>
                </a:lnTo>
                <a:lnTo>
                  <a:pt x="18" y="70"/>
                </a:lnTo>
                <a:lnTo>
                  <a:pt x="18" y="70"/>
                </a:lnTo>
                <a:lnTo>
                  <a:pt x="18" y="70"/>
                </a:lnTo>
                <a:lnTo>
                  <a:pt x="18" y="70"/>
                </a:lnTo>
                <a:lnTo>
                  <a:pt x="18" y="70"/>
                </a:lnTo>
                <a:lnTo>
                  <a:pt x="18" y="70"/>
                </a:lnTo>
                <a:lnTo>
                  <a:pt x="17" y="70"/>
                </a:lnTo>
                <a:lnTo>
                  <a:pt x="17" y="70"/>
                </a:lnTo>
                <a:lnTo>
                  <a:pt x="17" y="70"/>
                </a:lnTo>
                <a:lnTo>
                  <a:pt x="17" y="68"/>
                </a:lnTo>
                <a:lnTo>
                  <a:pt x="17" y="68"/>
                </a:lnTo>
                <a:lnTo>
                  <a:pt x="17" y="68"/>
                </a:lnTo>
                <a:lnTo>
                  <a:pt x="16" y="68"/>
                </a:lnTo>
                <a:lnTo>
                  <a:pt x="16" y="68"/>
                </a:lnTo>
                <a:lnTo>
                  <a:pt x="16" y="68"/>
                </a:lnTo>
                <a:lnTo>
                  <a:pt x="16" y="68"/>
                </a:lnTo>
                <a:lnTo>
                  <a:pt x="16" y="68"/>
                </a:lnTo>
                <a:lnTo>
                  <a:pt x="16" y="68"/>
                </a:lnTo>
                <a:lnTo>
                  <a:pt x="15" y="67"/>
                </a:lnTo>
                <a:lnTo>
                  <a:pt x="15" y="67"/>
                </a:lnTo>
                <a:lnTo>
                  <a:pt x="15" y="67"/>
                </a:lnTo>
                <a:lnTo>
                  <a:pt x="15" y="67"/>
                </a:lnTo>
                <a:lnTo>
                  <a:pt x="15" y="67"/>
                </a:lnTo>
                <a:lnTo>
                  <a:pt x="15" y="67"/>
                </a:lnTo>
                <a:lnTo>
                  <a:pt x="14" y="67"/>
                </a:lnTo>
                <a:lnTo>
                  <a:pt x="14" y="67"/>
                </a:lnTo>
                <a:lnTo>
                  <a:pt x="14" y="66"/>
                </a:lnTo>
                <a:lnTo>
                  <a:pt x="14" y="66"/>
                </a:lnTo>
                <a:lnTo>
                  <a:pt x="14" y="66"/>
                </a:lnTo>
                <a:lnTo>
                  <a:pt x="14" y="66"/>
                </a:lnTo>
                <a:lnTo>
                  <a:pt x="14" y="66"/>
                </a:lnTo>
                <a:lnTo>
                  <a:pt x="12" y="66"/>
                </a:lnTo>
                <a:lnTo>
                  <a:pt x="12" y="66"/>
                </a:lnTo>
                <a:lnTo>
                  <a:pt x="12" y="66"/>
                </a:lnTo>
                <a:lnTo>
                  <a:pt x="12" y="65"/>
                </a:lnTo>
                <a:lnTo>
                  <a:pt x="12" y="65"/>
                </a:lnTo>
                <a:lnTo>
                  <a:pt x="12" y="65"/>
                </a:lnTo>
                <a:lnTo>
                  <a:pt x="12" y="65"/>
                </a:lnTo>
                <a:lnTo>
                  <a:pt x="11" y="65"/>
                </a:lnTo>
                <a:lnTo>
                  <a:pt x="11" y="65"/>
                </a:lnTo>
                <a:lnTo>
                  <a:pt x="11" y="65"/>
                </a:lnTo>
                <a:lnTo>
                  <a:pt x="11" y="64"/>
                </a:lnTo>
                <a:lnTo>
                  <a:pt x="11" y="64"/>
                </a:lnTo>
                <a:lnTo>
                  <a:pt x="11" y="64"/>
                </a:lnTo>
                <a:lnTo>
                  <a:pt x="10" y="64"/>
                </a:lnTo>
                <a:lnTo>
                  <a:pt x="10" y="64"/>
                </a:lnTo>
                <a:lnTo>
                  <a:pt x="10" y="64"/>
                </a:lnTo>
                <a:lnTo>
                  <a:pt x="10" y="64"/>
                </a:lnTo>
                <a:lnTo>
                  <a:pt x="10" y="63"/>
                </a:lnTo>
                <a:lnTo>
                  <a:pt x="10" y="63"/>
                </a:lnTo>
                <a:lnTo>
                  <a:pt x="10" y="63"/>
                </a:lnTo>
                <a:lnTo>
                  <a:pt x="10" y="63"/>
                </a:lnTo>
                <a:lnTo>
                  <a:pt x="9" y="63"/>
                </a:lnTo>
                <a:lnTo>
                  <a:pt x="9" y="63"/>
                </a:lnTo>
                <a:lnTo>
                  <a:pt x="9" y="63"/>
                </a:lnTo>
                <a:lnTo>
                  <a:pt x="9" y="62"/>
                </a:lnTo>
                <a:lnTo>
                  <a:pt x="9" y="62"/>
                </a:lnTo>
                <a:lnTo>
                  <a:pt x="9" y="62"/>
                </a:lnTo>
                <a:lnTo>
                  <a:pt x="9" y="62"/>
                </a:lnTo>
                <a:lnTo>
                  <a:pt x="8" y="62"/>
                </a:lnTo>
                <a:lnTo>
                  <a:pt x="8" y="62"/>
                </a:lnTo>
                <a:lnTo>
                  <a:pt x="8" y="61"/>
                </a:lnTo>
                <a:lnTo>
                  <a:pt x="8" y="61"/>
                </a:lnTo>
                <a:lnTo>
                  <a:pt x="8" y="61"/>
                </a:lnTo>
                <a:lnTo>
                  <a:pt x="8" y="61"/>
                </a:lnTo>
                <a:lnTo>
                  <a:pt x="8" y="61"/>
                </a:lnTo>
                <a:lnTo>
                  <a:pt x="8" y="61"/>
                </a:lnTo>
                <a:lnTo>
                  <a:pt x="7" y="61"/>
                </a:lnTo>
                <a:lnTo>
                  <a:pt x="7" y="59"/>
                </a:lnTo>
                <a:lnTo>
                  <a:pt x="7" y="59"/>
                </a:lnTo>
                <a:lnTo>
                  <a:pt x="7" y="59"/>
                </a:lnTo>
                <a:lnTo>
                  <a:pt x="7" y="59"/>
                </a:lnTo>
                <a:lnTo>
                  <a:pt x="7" y="59"/>
                </a:lnTo>
                <a:lnTo>
                  <a:pt x="7" y="59"/>
                </a:lnTo>
                <a:lnTo>
                  <a:pt x="7" y="58"/>
                </a:lnTo>
                <a:lnTo>
                  <a:pt x="7" y="58"/>
                </a:lnTo>
                <a:lnTo>
                  <a:pt x="6" y="58"/>
                </a:lnTo>
                <a:lnTo>
                  <a:pt x="6" y="58"/>
                </a:lnTo>
                <a:lnTo>
                  <a:pt x="6" y="58"/>
                </a:lnTo>
                <a:lnTo>
                  <a:pt x="6" y="58"/>
                </a:lnTo>
                <a:lnTo>
                  <a:pt x="6" y="57"/>
                </a:lnTo>
                <a:lnTo>
                  <a:pt x="6" y="57"/>
                </a:lnTo>
                <a:lnTo>
                  <a:pt x="6" y="57"/>
                </a:lnTo>
                <a:lnTo>
                  <a:pt x="6" y="57"/>
                </a:lnTo>
                <a:lnTo>
                  <a:pt x="6" y="57"/>
                </a:lnTo>
                <a:lnTo>
                  <a:pt x="5" y="57"/>
                </a:lnTo>
                <a:lnTo>
                  <a:pt x="5" y="56"/>
                </a:lnTo>
                <a:lnTo>
                  <a:pt x="5" y="56"/>
                </a:lnTo>
                <a:lnTo>
                  <a:pt x="5" y="56"/>
                </a:lnTo>
                <a:lnTo>
                  <a:pt x="5" y="56"/>
                </a:lnTo>
                <a:lnTo>
                  <a:pt x="5" y="56"/>
                </a:lnTo>
                <a:lnTo>
                  <a:pt x="5" y="56"/>
                </a:lnTo>
                <a:lnTo>
                  <a:pt x="5" y="55"/>
                </a:lnTo>
                <a:lnTo>
                  <a:pt x="5" y="55"/>
                </a:lnTo>
                <a:lnTo>
                  <a:pt x="5" y="55"/>
                </a:lnTo>
                <a:lnTo>
                  <a:pt x="3" y="55"/>
                </a:lnTo>
                <a:lnTo>
                  <a:pt x="3" y="55"/>
                </a:lnTo>
                <a:lnTo>
                  <a:pt x="3" y="54"/>
                </a:lnTo>
                <a:lnTo>
                  <a:pt x="3" y="54"/>
                </a:lnTo>
                <a:lnTo>
                  <a:pt x="3" y="54"/>
                </a:lnTo>
                <a:lnTo>
                  <a:pt x="3" y="54"/>
                </a:lnTo>
                <a:lnTo>
                  <a:pt x="3" y="54"/>
                </a:lnTo>
                <a:lnTo>
                  <a:pt x="3" y="54"/>
                </a:lnTo>
                <a:lnTo>
                  <a:pt x="3" y="53"/>
                </a:lnTo>
                <a:lnTo>
                  <a:pt x="3" y="53"/>
                </a:lnTo>
                <a:lnTo>
                  <a:pt x="3" y="53"/>
                </a:lnTo>
                <a:lnTo>
                  <a:pt x="2" y="53"/>
                </a:lnTo>
                <a:lnTo>
                  <a:pt x="2" y="53"/>
                </a:lnTo>
                <a:lnTo>
                  <a:pt x="2" y="52"/>
                </a:lnTo>
                <a:lnTo>
                  <a:pt x="2" y="52"/>
                </a:lnTo>
                <a:lnTo>
                  <a:pt x="2" y="52"/>
                </a:lnTo>
                <a:lnTo>
                  <a:pt x="2" y="52"/>
                </a:lnTo>
                <a:lnTo>
                  <a:pt x="2" y="52"/>
                </a:lnTo>
                <a:lnTo>
                  <a:pt x="2" y="50"/>
                </a:lnTo>
                <a:lnTo>
                  <a:pt x="2" y="50"/>
                </a:lnTo>
                <a:lnTo>
                  <a:pt x="2" y="50"/>
                </a:lnTo>
                <a:lnTo>
                  <a:pt x="2" y="50"/>
                </a:lnTo>
                <a:lnTo>
                  <a:pt x="2" y="50"/>
                </a:lnTo>
                <a:lnTo>
                  <a:pt x="2" y="50"/>
                </a:lnTo>
                <a:lnTo>
                  <a:pt x="2" y="49"/>
                </a:lnTo>
                <a:lnTo>
                  <a:pt x="1" y="49"/>
                </a:lnTo>
                <a:lnTo>
                  <a:pt x="1" y="49"/>
                </a:lnTo>
                <a:lnTo>
                  <a:pt x="1" y="49"/>
                </a:lnTo>
                <a:lnTo>
                  <a:pt x="1" y="49"/>
                </a:lnTo>
                <a:lnTo>
                  <a:pt x="1" y="48"/>
                </a:lnTo>
                <a:lnTo>
                  <a:pt x="1" y="48"/>
                </a:lnTo>
                <a:lnTo>
                  <a:pt x="1" y="48"/>
                </a:lnTo>
                <a:lnTo>
                  <a:pt x="1" y="48"/>
                </a:lnTo>
                <a:lnTo>
                  <a:pt x="1" y="48"/>
                </a:lnTo>
                <a:lnTo>
                  <a:pt x="1" y="47"/>
                </a:lnTo>
                <a:lnTo>
                  <a:pt x="1" y="47"/>
                </a:lnTo>
                <a:lnTo>
                  <a:pt x="1" y="47"/>
                </a:lnTo>
                <a:lnTo>
                  <a:pt x="1" y="47"/>
                </a:lnTo>
                <a:lnTo>
                  <a:pt x="1" y="47"/>
                </a:lnTo>
                <a:lnTo>
                  <a:pt x="1" y="46"/>
                </a:lnTo>
                <a:lnTo>
                  <a:pt x="1" y="46"/>
                </a:lnTo>
                <a:lnTo>
                  <a:pt x="1" y="46"/>
                </a:lnTo>
                <a:lnTo>
                  <a:pt x="1" y="46"/>
                </a:lnTo>
                <a:lnTo>
                  <a:pt x="0" y="46"/>
                </a:lnTo>
                <a:lnTo>
                  <a:pt x="0" y="45"/>
                </a:lnTo>
                <a:lnTo>
                  <a:pt x="0" y="45"/>
                </a:lnTo>
                <a:lnTo>
                  <a:pt x="0" y="45"/>
                </a:lnTo>
                <a:lnTo>
                  <a:pt x="0" y="45"/>
                </a:lnTo>
                <a:lnTo>
                  <a:pt x="0" y="45"/>
                </a:lnTo>
                <a:lnTo>
                  <a:pt x="0" y="44"/>
                </a:lnTo>
                <a:lnTo>
                  <a:pt x="0" y="44"/>
                </a:lnTo>
                <a:lnTo>
                  <a:pt x="0" y="44"/>
                </a:lnTo>
                <a:lnTo>
                  <a:pt x="0" y="44"/>
                </a:lnTo>
                <a:lnTo>
                  <a:pt x="0" y="44"/>
                </a:lnTo>
                <a:lnTo>
                  <a:pt x="0" y="43"/>
                </a:lnTo>
                <a:lnTo>
                  <a:pt x="0" y="43"/>
                </a:lnTo>
                <a:lnTo>
                  <a:pt x="0" y="43"/>
                </a:lnTo>
                <a:lnTo>
                  <a:pt x="0" y="43"/>
                </a:lnTo>
                <a:lnTo>
                  <a:pt x="0" y="41"/>
                </a:lnTo>
                <a:lnTo>
                  <a:pt x="0" y="41"/>
                </a:lnTo>
                <a:lnTo>
                  <a:pt x="0" y="41"/>
                </a:lnTo>
                <a:lnTo>
                  <a:pt x="0" y="41"/>
                </a:lnTo>
                <a:lnTo>
                  <a:pt x="0" y="41"/>
                </a:lnTo>
                <a:lnTo>
                  <a:pt x="0" y="40"/>
                </a:lnTo>
                <a:lnTo>
                  <a:pt x="0" y="40"/>
                </a:lnTo>
                <a:lnTo>
                  <a:pt x="0" y="40"/>
                </a:lnTo>
                <a:lnTo>
                  <a:pt x="0" y="40"/>
                </a:lnTo>
                <a:lnTo>
                  <a:pt x="0" y="40"/>
                </a:lnTo>
                <a:lnTo>
                  <a:pt x="0" y="39"/>
                </a:lnTo>
                <a:lnTo>
                  <a:pt x="0" y="39"/>
                </a:lnTo>
                <a:lnTo>
                  <a:pt x="0" y="39"/>
                </a:lnTo>
                <a:lnTo>
                  <a:pt x="0" y="39"/>
                </a:lnTo>
                <a:lnTo>
                  <a:pt x="0" y="39"/>
                </a:lnTo>
                <a:lnTo>
                  <a:pt x="0" y="38"/>
                </a:lnTo>
                <a:lnTo>
                  <a:pt x="0" y="38"/>
                </a:lnTo>
                <a:lnTo>
                  <a:pt x="0" y="38"/>
                </a:lnTo>
                <a:lnTo>
                  <a:pt x="0" y="38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lnTo>
                  <a:pt x="0" y="35"/>
                </a:lnTo>
                <a:lnTo>
                  <a:pt x="0" y="35"/>
                </a:lnTo>
                <a:lnTo>
                  <a:pt x="0" y="35"/>
                </a:lnTo>
                <a:lnTo>
                  <a:pt x="0" y="35"/>
                </a:lnTo>
                <a:lnTo>
                  <a:pt x="0" y="34"/>
                </a:lnTo>
                <a:lnTo>
                  <a:pt x="0" y="34"/>
                </a:lnTo>
                <a:lnTo>
                  <a:pt x="0" y="34"/>
                </a:lnTo>
                <a:lnTo>
                  <a:pt x="0" y="34"/>
                </a:lnTo>
                <a:lnTo>
                  <a:pt x="0" y="34"/>
                </a:lnTo>
                <a:lnTo>
                  <a:pt x="0" y="32"/>
                </a:lnTo>
                <a:lnTo>
                  <a:pt x="0" y="32"/>
                </a:lnTo>
                <a:lnTo>
                  <a:pt x="0" y="32"/>
                </a:lnTo>
                <a:lnTo>
                  <a:pt x="0" y="32"/>
                </a:lnTo>
                <a:lnTo>
                  <a:pt x="0" y="32"/>
                </a:lnTo>
                <a:lnTo>
                  <a:pt x="0" y="31"/>
                </a:lnTo>
                <a:lnTo>
                  <a:pt x="0" y="31"/>
                </a:lnTo>
                <a:lnTo>
                  <a:pt x="0" y="31"/>
                </a:lnTo>
                <a:lnTo>
                  <a:pt x="0" y="31"/>
                </a:lnTo>
                <a:lnTo>
                  <a:pt x="0" y="31"/>
                </a:lnTo>
                <a:lnTo>
                  <a:pt x="0" y="30"/>
                </a:lnTo>
                <a:lnTo>
                  <a:pt x="0" y="30"/>
                </a:lnTo>
                <a:lnTo>
                  <a:pt x="0" y="30"/>
                </a:lnTo>
                <a:lnTo>
                  <a:pt x="0" y="30"/>
                </a:lnTo>
                <a:lnTo>
                  <a:pt x="0" y="30"/>
                </a:lnTo>
                <a:lnTo>
                  <a:pt x="0" y="29"/>
                </a:lnTo>
                <a:lnTo>
                  <a:pt x="1" y="29"/>
                </a:lnTo>
                <a:lnTo>
                  <a:pt x="1" y="29"/>
                </a:lnTo>
                <a:lnTo>
                  <a:pt x="1" y="29"/>
                </a:lnTo>
                <a:lnTo>
                  <a:pt x="1" y="28"/>
                </a:lnTo>
                <a:lnTo>
                  <a:pt x="1" y="28"/>
                </a:lnTo>
                <a:lnTo>
                  <a:pt x="1" y="28"/>
                </a:lnTo>
                <a:lnTo>
                  <a:pt x="1" y="28"/>
                </a:lnTo>
                <a:lnTo>
                  <a:pt x="1" y="28"/>
                </a:lnTo>
                <a:lnTo>
                  <a:pt x="1" y="28"/>
                </a:lnTo>
                <a:lnTo>
                  <a:pt x="1" y="27"/>
                </a:lnTo>
                <a:lnTo>
                  <a:pt x="1" y="27"/>
                </a:lnTo>
                <a:lnTo>
                  <a:pt x="1" y="27"/>
                </a:lnTo>
                <a:lnTo>
                  <a:pt x="1" y="27"/>
                </a:lnTo>
                <a:lnTo>
                  <a:pt x="1" y="27"/>
                </a:lnTo>
                <a:lnTo>
                  <a:pt x="1" y="26"/>
                </a:lnTo>
                <a:lnTo>
                  <a:pt x="1" y="26"/>
                </a:lnTo>
                <a:lnTo>
                  <a:pt x="1" y="26"/>
                </a:lnTo>
                <a:lnTo>
                  <a:pt x="1" y="26"/>
                </a:lnTo>
                <a:lnTo>
                  <a:pt x="2" y="26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4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3"/>
                </a:lnTo>
                <a:lnTo>
                  <a:pt x="2" y="22"/>
                </a:lnTo>
                <a:lnTo>
                  <a:pt x="2" y="22"/>
                </a:lnTo>
                <a:lnTo>
                  <a:pt x="2" y="22"/>
                </a:lnTo>
                <a:lnTo>
                  <a:pt x="3" y="22"/>
                </a:lnTo>
                <a:lnTo>
                  <a:pt x="3" y="22"/>
                </a:lnTo>
                <a:lnTo>
                  <a:pt x="3" y="22"/>
                </a:lnTo>
                <a:lnTo>
                  <a:pt x="3" y="21"/>
                </a:lnTo>
                <a:lnTo>
                  <a:pt x="3" y="21"/>
                </a:lnTo>
                <a:lnTo>
                  <a:pt x="3" y="21"/>
                </a:lnTo>
                <a:lnTo>
                  <a:pt x="3" y="21"/>
                </a:lnTo>
                <a:lnTo>
                  <a:pt x="3" y="21"/>
                </a:lnTo>
                <a:lnTo>
                  <a:pt x="3" y="20"/>
                </a:lnTo>
                <a:lnTo>
                  <a:pt x="3" y="20"/>
                </a:lnTo>
                <a:lnTo>
                  <a:pt x="3" y="20"/>
                </a:lnTo>
                <a:lnTo>
                  <a:pt x="5" y="20"/>
                </a:lnTo>
                <a:lnTo>
                  <a:pt x="5" y="20"/>
                </a:lnTo>
                <a:lnTo>
                  <a:pt x="5" y="20"/>
                </a:lnTo>
                <a:lnTo>
                  <a:pt x="5" y="19"/>
                </a:lnTo>
                <a:lnTo>
                  <a:pt x="5" y="19"/>
                </a:lnTo>
                <a:lnTo>
                  <a:pt x="5" y="19"/>
                </a:lnTo>
                <a:lnTo>
                  <a:pt x="5" y="19"/>
                </a:lnTo>
                <a:lnTo>
                  <a:pt x="5" y="19"/>
                </a:lnTo>
                <a:lnTo>
                  <a:pt x="5" y="18"/>
                </a:lnTo>
                <a:lnTo>
                  <a:pt x="5" y="18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6" y="17"/>
                </a:lnTo>
                <a:lnTo>
                  <a:pt x="6" y="17"/>
                </a:lnTo>
                <a:lnTo>
                  <a:pt x="6" y="17"/>
                </a:lnTo>
                <a:lnTo>
                  <a:pt x="6" y="17"/>
                </a:lnTo>
                <a:lnTo>
                  <a:pt x="6" y="17"/>
                </a:lnTo>
                <a:lnTo>
                  <a:pt x="7" y="17"/>
                </a:lnTo>
                <a:lnTo>
                  <a:pt x="7" y="15"/>
                </a:lnTo>
                <a:lnTo>
                  <a:pt x="7" y="15"/>
                </a:lnTo>
                <a:lnTo>
                  <a:pt x="7" y="15"/>
                </a:lnTo>
                <a:lnTo>
                  <a:pt x="7" y="15"/>
                </a:lnTo>
                <a:lnTo>
                  <a:pt x="7" y="15"/>
                </a:lnTo>
                <a:lnTo>
                  <a:pt x="7" y="15"/>
                </a:lnTo>
                <a:lnTo>
                  <a:pt x="7" y="14"/>
                </a:lnTo>
                <a:lnTo>
                  <a:pt x="7" y="14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8" y="13"/>
                </a:lnTo>
                <a:lnTo>
                  <a:pt x="8" y="13"/>
                </a:lnTo>
                <a:lnTo>
                  <a:pt x="8" y="13"/>
                </a:lnTo>
                <a:lnTo>
                  <a:pt x="9" y="13"/>
                </a:lnTo>
                <a:lnTo>
                  <a:pt x="9" y="13"/>
                </a:lnTo>
                <a:lnTo>
                  <a:pt x="9" y="13"/>
                </a:lnTo>
                <a:lnTo>
                  <a:pt x="9" y="12"/>
                </a:lnTo>
                <a:lnTo>
                  <a:pt x="9" y="12"/>
                </a:lnTo>
                <a:lnTo>
                  <a:pt x="9" y="12"/>
                </a:lnTo>
                <a:lnTo>
                  <a:pt x="9" y="12"/>
                </a:lnTo>
                <a:lnTo>
                  <a:pt x="10" y="12"/>
                </a:lnTo>
                <a:lnTo>
                  <a:pt x="10" y="12"/>
                </a:lnTo>
                <a:lnTo>
                  <a:pt x="10" y="12"/>
                </a:lnTo>
                <a:lnTo>
                  <a:pt x="10" y="11"/>
                </a:lnTo>
                <a:lnTo>
                  <a:pt x="10" y="11"/>
                </a:lnTo>
                <a:lnTo>
                  <a:pt x="10" y="11"/>
                </a:lnTo>
                <a:lnTo>
                  <a:pt x="10" y="11"/>
                </a:lnTo>
                <a:lnTo>
                  <a:pt x="10" y="11"/>
                </a:lnTo>
                <a:lnTo>
                  <a:pt x="11" y="11"/>
                </a:lnTo>
                <a:lnTo>
                  <a:pt x="11" y="11"/>
                </a:lnTo>
                <a:lnTo>
                  <a:pt x="11" y="10"/>
                </a:lnTo>
                <a:lnTo>
                  <a:pt x="11" y="10"/>
                </a:lnTo>
                <a:lnTo>
                  <a:pt x="11" y="10"/>
                </a:lnTo>
                <a:lnTo>
                  <a:pt x="11" y="10"/>
                </a:lnTo>
                <a:lnTo>
                  <a:pt x="12" y="10"/>
                </a:lnTo>
                <a:lnTo>
                  <a:pt x="12" y="10"/>
                </a:lnTo>
                <a:lnTo>
                  <a:pt x="12" y="10"/>
                </a:lnTo>
                <a:lnTo>
                  <a:pt x="12" y="9"/>
                </a:lnTo>
                <a:lnTo>
                  <a:pt x="12" y="9"/>
                </a:lnTo>
                <a:lnTo>
                  <a:pt x="12" y="9"/>
                </a:lnTo>
                <a:lnTo>
                  <a:pt x="12" y="9"/>
                </a:lnTo>
                <a:lnTo>
                  <a:pt x="14" y="9"/>
                </a:lnTo>
                <a:lnTo>
                  <a:pt x="14" y="9"/>
                </a:lnTo>
                <a:lnTo>
                  <a:pt x="14" y="9"/>
                </a:lnTo>
                <a:lnTo>
                  <a:pt x="14" y="9"/>
                </a:lnTo>
                <a:lnTo>
                  <a:pt x="14" y="8"/>
                </a:lnTo>
                <a:lnTo>
                  <a:pt x="14" y="8"/>
                </a:lnTo>
                <a:lnTo>
                  <a:pt x="14" y="8"/>
                </a:lnTo>
                <a:lnTo>
                  <a:pt x="15" y="8"/>
                </a:lnTo>
                <a:lnTo>
                  <a:pt x="15" y="8"/>
                </a:lnTo>
                <a:lnTo>
                  <a:pt x="15" y="8"/>
                </a:lnTo>
                <a:lnTo>
                  <a:pt x="15" y="8"/>
                </a:lnTo>
                <a:lnTo>
                  <a:pt x="15" y="8"/>
                </a:lnTo>
                <a:lnTo>
                  <a:pt x="15" y="6"/>
                </a:lnTo>
                <a:lnTo>
                  <a:pt x="16" y="6"/>
                </a:lnTo>
                <a:lnTo>
                  <a:pt x="16" y="6"/>
                </a:lnTo>
                <a:lnTo>
                  <a:pt x="16" y="6"/>
                </a:lnTo>
                <a:lnTo>
                  <a:pt x="16" y="6"/>
                </a:lnTo>
                <a:lnTo>
                  <a:pt x="16" y="6"/>
                </a:lnTo>
                <a:lnTo>
                  <a:pt x="16" y="6"/>
                </a:lnTo>
                <a:lnTo>
                  <a:pt x="17" y="6"/>
                </a:lnTo>
                <a:lnTo>
                  <a:pt x="17" y="6"/>
                </a:lnTo>
                <a:lnTo>
                  <a:pt x="17" y="5"/>
                </a:lnTo>
                <a:lnTo>
                  <a:pt x="17" y="5"/>
                </a:lnTo>
                <a:lnTo>
                  <a:pt x="17" y="5"/>
                </a:lnTo>
                <a:lnTo>
                  <a:pt x="17" y="5"/>
                </a:lnTo>
                <a:lnTo>
                  <a:pt x="18" y="5"/>
                </a:lnTo>
                <a:lnTo>
                  <a:pt x="18" y="5"/>
                </a:lnTo>
                <a:lnTo>
                  <a:pt x="18" y="5"/>
                </a:lnTo>
                <a:lnTo>
                  <a:pt x="18" y="5"/>
                </a:lnTo>
                <a:lnTo>
                  <a:pt x="18" y="5"/>
                </a:lnTo>
                <a:lnTo>
                  <a:pt x="18" y="4"/>
                </a:lnTo>
                <a:lnTo>
                  <a:pt x="19" y="4"/>
                </a:lnTo>
                <a:lnTo>
                  <a:pt x="19" y="4"/>
                </a:lnTo>
                <a:lnTo>
                  <a:pt x="19" y="4"/>
                </a:lnTo>
                <a:lnTo>
                  <a:pt x="19" y="4"/>
                </a:lnTo>
                <a:lnTo>
                  <a:pt x="19" y="4"/>
                </a:lnTo>
                <a:lnTo>
                  <a:pt x="20" y="4"/>
                </a:lnTo>
                <a:lnTo>
                  <a:pt x="20" y="4"/>
                </a:lnTo>
                <a:lnTo>
                  <a:pt x="20" y="4"/>
                </a:lnTo>
                <a:lnTo>
                  <a:pt x="20" y="4"/>
                </a:lnTo>
                <a:lnTo>
                  <a:pt x="20" y="4"/>
                </a:lnTo>
                <a:lnTo>
                  <a:pt x="20" y="3"/>
                </a:lnTo>
                <a:lnTo>
                  <a:pt x="21" y="3"/>
                </a:lnTo>
                <a:lnTo>
                  <a:pt x="21" y="3"/>
                </a:lnTo>
                <a:lnTo>
                  <a:pt x="21" y="3"/>
                </a:lnTo>
                <a:lnTo>
                  <a:pt x="21" y="3"/>
                </a:lnTo>
                <a:lnTo>
                  <a:pt x="21" y="3"/>
                </a:lnTo>
                <a:lnTo>
                  <a:pt x="23" y="3"/>
                </a:lnTo>
                <a:lnTo>
                  <a:pt x="23" y="3"/>
                </a:lnTo>
                <a:lnTo>
                  <a:pt x="23" y="3"/>
                </a:lnTo>
                <a:lnTo>
                  <a:pt x="23" y="3"/>
                </a:lnTo>
                <a:lnTo>
                  <a:pt x="23" y="3"/>
                </a:lnTo>
                <a:lnTo>
                  <a:pt x="23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6" y="2"/>
                </a:lnTo>
                <a:lnTo>
                  <a:pt x="26" y="2"/>
                </a:lnTo>
                <a:lnTo>
                  <a:pt x="26" y="2"/>
                </a:lnTo>
                <a:lnTo>
                  <a:pt x="26" y="2"/>
                </a:lnTo>
                <a:lnTo>
                  <a:pt x="26" y="1"/>
                </a:lnTo>
                <a:lnTo>
                  <a:pt x="27" y="1"/>
                </a:lnTo>
                <a:lnTo>
                  <a:pt x="27" y="1"/>
                </a:lnTo>
                <a:lnTo>
                  <a:pt x="27" y="1"/>
                </a:lnTo>
                <a:lnTo>
                  <a:pt x="27" y="1"/>
                </a:lnTo>
                <a:lnTo>
                  <a:pt x="27" y="1"/>
                </a:lnTo>
                <a:lnTo>
                  <a:pt x="28" y="1"/>
                </a:lnTo>
                <a:lnTo>
                  <a:pt x="28" y="1"/>
                </a:lnTo>
                <a:lnTo>
                  <a:pt x="28" y="1"/>
                </a:lnTo>
                <a:lnTo>
                  <a:pt x="28" y="1"/>
                </a:lnTo>
                <a:lnTo>
                  <a:pt x="28" y="1"/>
                </a:lnTo>
                <a:lnTo>
                  <a:pt x="29" y="1"/>
                </a:lnTo>
                <a:lnTo>
                  <a:pt x="29" y="1"/>
                </a:lnTo>
                <a:lnTo>
                  <a:pt x="29" y="1"/>
                </a:lnTo>
                <a:lnTo>
                  <a:pt x="29" y="1"/>
                </a:lnTo>
                <a:lnTo>
                  <a:pt x="29" y="1"/>
                </a:lnTo>
                <a:lnTo>
                  <a:pt x="30" y="1"/>
                </a:lnTo>
                <a:lnTo>
                  <a:pt x="30" y="1"/>
                </a:lnTo>
                <a:lnTo>
                  <a:pt x="30" y="1"/>
                </a:lnTo>
                <a:lnTo>
                  <a:pt x="30" y="1"/>
                </a:lnTo>
                <a:lnTo>
                  <a:pt x="30" y="1"/>
                </a:lnTo>
                <a:lnTo>
                  <a:pt x="32" y="0"/>
                </a:lnTo>
                <a:lnTo>
                  <a:pt x="32" y="0"/>
                </a:lnTo>
                <a:lnTo>
                  <a:pt x="32" y="0"/>
                </a:lnTo>
                <a:lnTo>
                  <a:pt x="32" y="0"/>
                </a:lnTo>
                <a:lnTo>
                  <a:pt x="32" y="0"/>
                </a:lnTo>
                <a:lnTo>
                  <a:pt x="33" y="0"/>
                </a:lnTo>
                <a:lnTo>
                  <a:pt x="33" y="0"/>
                </a:lnTo>
                <a:lnTo>
                  <a:pt x="33" y="0"/>
                </a:lnTo>
                <a:lnTo>
                  <a:pt x="33" y="0"/>
                </a:lnTo>
                <a:lnTo>
                  <a:pt x="33" y="0"/>
                </a:lnTo>
                <a:lnTo>
                  <a:pt x="34" y="0"/>
                </a:lnTo>
                <a:lnTo>
                  <a:pt x="34" y="0"/>
                </a:lnTo>
                <a:lnTo>
                  <a:pt x="34" y="0"/>
                </a:lnTo>
                <a:lnTo>
                  <a:pt x="34" y="0"/>
                </a:lnTo>
                <a:lnTo>
                  <a:pt x="35" y="0"/>
                </a:lnTo>
                <a:lnTo>
                  <a:pt x="35" y="0"/>
                </a:lnTo>
                <a:lnTo>
                  <a:pt x="35" y="0"/>
                </a:lnTo>
                <a:lnTo>
                  <a:pt x="35" y="0"/>
                </a:lnTo>
                <a:lnTo>
                  <a:pt x="35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7" y="0"/>
                </a:lnTo>
                <a:lnTo>
                  <a:pt x="37" y="0"/>
                </a:lnTo>
                <a:lnTo>
                  <a:pt x="37" y="0"/>
                </a:lnTo>
                <a:lnTo>
                  <a:pt x="37" y="0"/>
                </a:ln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lnTo>
                  <a:pt x="39" y="0"/>
                </a:lnTo>
                <a:lnTo>
                  <a:pt x="39" y="0"/>
                </a:lnTo>
                <a:lnTo>
                  <a:pt x="39" y="0"/>
                </a:lnTo>
                <a:lnTo>
                  <a:pt x="39" y="0"/>
                </a:lnTo>
                <a:lnTo>
                  <a:pt x="39" y="0"/>
                </a:lnTo>
                <a:lnTo>
                  <a:pt x="41" y="0"/>
                </a:lnTo>
                <a:lnTo>
                  <a:pt x="41" y="0"/>
                </a:lnTo>
                <a:lnTo>
                  <a:pt x="41" y="0"/>
                </a:lnTo>
                <a:lnTo>
                  <a:pt x="41" y="0"/>
                </a:lnTo>
                <a:lnTo>
                  <a:pt x="42" y="0"/>
                </a:lnTo>
                <a:lnTo>
                  <a:pt x="42" y="0"/>
                </a:lnTo>
                <a:lnTo>
                  <a:pt x="42" y="0"/>
                </a:lnTo>
                <a:lnTo>
                  <a:pt x="42" y="0"/>
                </a:lnTo>
                <a:lnTo>
                  <a:pt x="42" y="0"/>
                </a:lnTo>
                <a:lnTo>
                  <a:pt x="43" y="0"/>
                </a:lnTo>
                <a:lnTo>
                  <a:pt x="43" y="0"/>
                </a:lnTo>
                <a:lnTo>
                  <a:pt x="43" y="0"/>
                </a:lnTo>
                <a:lnTo>
                  <a:pt x="43" y="0"/>
                </a:lnTo>
                <a:lnTo>
                  <a:pt x="43" y="0"/>
                </a:lnTo>
                <a:lnTo>
                  <a:pt x="44" y="0"/>
                </a:lnTo>
                <a:lnTo>
                  <a:pt x="44" y="1"/>
                </a:lnTo>
                <a:lnTo>
                  <a:pt x="44" y="1"/>
                </a:lnTo>
                <a:lnTo>
                  <a:pt x="44" y="1"/>
                </a:lnTo>
                <a:lnTo>
                  <a:pt x="44" y="1"/>
                </a:lnTo>
                <a:lnTo>
                  <a:pt x="45" y="1"/>
                </a:lnTo>
                <a:lnTo>
                  <a:pt x="45" y="1"/>
                </a:lnTo>
                <a:lnTo>
                  <a:pt x="45" y="1"/>
                </a:lnTo>
                <a:lnTo>
                  <a:pt x="45" y="1"/>
                </a:lnTo>
                <a:lnTo>
                  <a:pt x="45" y="1"/>
                </a:lnTo>
                <a:lnTo>
                  <a:pt x="46" y="1"/>
                </a:lnTo>
                <a:lnTo>
                  <a:pt x="46" y="1"/>
                </a:lnTo>
                <a:lnTo>
                  <a:pt x="46" y="1"/>
                </a:lnTo>
                <a:lnTo>
                  <a:pt x="46" y="1"/>
                </a:lnTo>
                <a:lnTo>
                  <a:pt x="46" y="1"/>
                </a:lnTo>
                <a:lnTo>
                  <a:pt x="47" y="1"/>
                </a:lnTo>
                <a:lnTo>
                  <a:pt x="47" y="1"/>
                </a:lnTo>
                <a:lnTo>
                  <a:pt x="47" y="1"/>
                </a:lnTo>
                <a:lnTo>
                  <a:pt x="47" y="1"/>
                </a:lnTo>
                <a:lnTo>
                  <a:pt x="47" y="1"/>
                </a:lnTo>
                <a:lnTo>
                  <a:pt x="48" y="1"/>
                </a:lnTo>
                <a:lnTo>
                  <a:pt x="48" y="1"/>
                </a:lnTo>
                <a:lnTo>
                  <a:pt x="48" y="2"/>
                </a:lnTo>
                <a:lnTo>
                  <a:pt x="48" y="2"/>
                </a:lnTo>
                <a:lnTo>
                  <a:pt x="48" y="2"/>
                </a:lnTo>
                <a:lnTo>
                  <a:pt x="50" y="2"/>
                </a:lnTo>
                <a:lnTo>
                  <a:pt x="50" y="2"/>
                </a:lnTo>
                <a:lnTo>
                  <a:pt x="50" y="2"/>
                </a:lnTo>
                <a:lnTo>
                  <a:pt x="50" y="2"/>
                </a:lnTo>
                <a:lnTo>
                  <a:pt x="50" y="2"/>
                </a:lnTo>
                <a:lnTo>
                  <a:pt x="51" y="2"/>
                </a:lnTo>
                <a:lnTo>
                  <a:pt x="51" y="2"/>
                </a:lnTo>
                <a:lnTo>
                  <a:pt x="51" y="2"/>
                </a:lnTo>
                <a:lnTo>
                  <a:pt x="51" y="2"/>
                </a:lnTo>
                <a:lnTo>
                  <a:pt x="51" y="2"/>
                </a:lnTo>
                <a:lnTo>
                  <a:pt x="52" y="2"/>
                </a:lnTo>
                <a:lnTo>
                  <a:pt x="52" y="2"/>
                </a:lnTo>
                <a:lnTo>
                  <a:pt x="52" y="3"/>
                </a:lnTo>
                <a:lnTo>
                  <a:pt x="52" y="3"/>
                </a:lnTo>
                <a:lnTo>
                  <a:pt x="52" y="3"/>
                </a:lnTo>
                <a:lnTo>
                  <a:pt x="52" y="3"/>
                </a:lnTo>
                <a:lnTo>
                  <a:pt x="53" y="3"/>
                </a:lnTo>
                <a:lnTo>
                  <a:pt x="53" y="3"/>
                </a:lnTo>
                <a:lnTo>
                  <a:pt x="53" y="3"/>
                </a:lnTo>
                <a:lnTo>
                  <a:pt x="53" y="3"/>
                </a:lnTo>
                <a:lnTo>
                  <a:pt x="53" y="3"/>
                </a:lnTo>
                <a:lnTo>
                  <a:pt x="54" y="3"/>
                </a:lnTo>
                <a:lnTo>
                  <a:pt x="54" y="3"/>
                </a:lnTo>
                <a:lnTo>
                  <a:pt x="54" y="4"/>
                </a:lnTo>
                <a:lnTo>
                  <a:pt x="54" y="4"/>
                </a:lnTo>
                <a:lnTo>
                  <a:pt x="54" y="4"/>
                </a:lnTo>
                <a:lnTo>
                  <a:pt x="54" y="4"/>
                </a:lnTo>
                <a:lnTo>
                  <a:pt x="55" y="4"/>
                </a:lnTo>
                <a:lnTo>
                  <a:pt x="55" y="4"/>
                </a:lnTo>
                <a:lnTo>
                  <a:pt x="55" y="4"/>
                </a:lnTo>
                <a:lnTo>
                  <a:pt x="55" y="4"/>
                </a:lnTo>
                <a:lnTo>
                  <a:pt x="55" y="4"/>
                </a:lnTo>
                <a:lnTo>
                  <a:pt x="56" y="4"/>
                </a:lnTo>
                <a:lnTo>
                  <a:pt x="56" y="4"/>
                </a:lnTo>
                <a:lnTo>
                  <a:pt x="56" y="5"/>
                </a:lnTo>
                <a:lnTo>
                  <a:pt x="56" y="5"/>
                </a:lnTo>
                <a:lnTo>
                  <a:pt x="56" y="5"/>
                </a:lnTo>
                <a:lnTo>
                  <a:pt x="56" y="5"/>
                </a:lnTo>
                <a:lnTo>
                  <a:pt x="57" y="5"/>
                </a:lnTo>
                <a:lnTo>
                  <a:pt x="57" y="5"/>
                </a:lnTo>
                <a:lnTo>
                  <a:pt x="57" y="5"/>
                </a:lnTo>
                <a:lnTo>
                  <a:pt x="57" y="5"/>
                </a:lnTo>
                <a:lnTo>
                  <a:pt x="57" y="5"/>
                </a:lnTo>
                <a:lnTo>
                  <a:pt x="57" y="6"/>
                </a:lnTo>
                <a:lnTo>
                  <a:pt x="59" y="6"/>
                </a:lnTo>
                <a:lnTo>
                  <a:pt x="59" y="6"/>
                </a:lnTo>
                <a:lnTo>
                  <a:pt x="59" y="6"/>
                </a:lnTo>
                <a:lnTo>
                  <a:pt x="59" y="6"/>
                </a:lnTo>
                <a:lnTo>
                  <a:pt x="59" y="6"/>
                </a:lnTo>
                <a:lnTo>
                  <a:pt x="59" y="6"/>
                </a:lnTo>
                <a:lnTo>
                  <a:pt x="60" y="6"/>
                </a:lnTo>
                <a:lnTo>
                  <a:pt x="60" y="6"/>
                </a:lnTo>
                <a:lnTo>
                  <a:pt x="60" y="8"/>
                </a:lnTo>
                <a:lnTo>
                  <a:pt x="60" y="8"/>
                </a:lnTo>
                <a:lnTo>
                  <a:pt x="60" y="8"/>
                </a:lnTo>
                <a:lnTo>
                  <a:pt x="60" y="8"/>
                </a:lnTo>
                <a:lnTo>
                  <a:pt x="61" y="8"/>
                </a:lnTo>
                <a:lnTo>
                  <a:pt x="61" y="8"/>
                </a:lnTo>
                <a:lnTo>
                  <a:pt x="61" y="8"/>
                </a:lnTo>
                <a:lnTo>
                  <a:pt x="61" y="8"/>
                </a:lnTo>
                <a:lnTo>
                  <a:pt x="61" y="9"/>
                </a:lnTo>
                <a:lnTo>
                  <a:pt x="61" y="9"/>
                </a:lnTo>
                <a:lnTo>
                  <a:pt x="61" y="9"/>
                </a:lnTo>
                <a:lnTo>
                  <a:pt x="62" y="9"/>
                </a:lnTo>
                <a:lnTo>
                  <a:pt x="62" y="9"/>
                </a:lnTo>
                <a:lnTo>
                  <a:pt x="62" y="9"/>
                </a:lnTo>
                <a:lnTo>
                  <a:pt x="62" y="9"/>
                </a:lnTo>
                <a:lnTo>
                  <a:pt x="62" y="9"/>
                </a:lnTo>
                <a:lnTo>
                  <a:pt x="62" y="10"/>
                </a:lnTo>
                <a:lnTo>
                  <a:pt x="63" y="10"/>
                </a:lnTo>
                <a:lnTo>
                  <a:pt x="63" y="10"/>
                </a:lnTo>
                <a:lnTo>
                  <a:pt x="63" y="10"/>
                </a:lnTo>
                <a:lnTo>
                  <a:pt x="63" y="10"/>
                </a:lnTo>
                <a:lnTo>
                  <a:pt x="63" y="10"/>
                </a:lnTo>
                <a:lnTo>
                  <a:pt x="63" y="10"/>
                </a:lnTo>
                <a:lnTo>
                  <a:pt x="63" y="11"/>
                </a:lnTo>
                <a:lnTo>
                  <a:pt x="64" y="11"/>
                </a:lnTo>
                <a:lnTo>
                  <a:pt x="64" y="11"/>
                </a:lnTo>
                <a:lnTo>
                  <a:pt x="64" y="11"/>
                </a:lnTo>
                <a:lnTo>
                  <a:pt x="64" y="11"/>
                </a:lnTo>
                <a:lnTo>
                  <a:pt x="64" y="11"/>
                </a:lnTo>
                <a:lnTo>
                  <a:pt x="64" y="11"/>
                </a:lnTo>
                <a:lnTo>
                  <a:pt x="64" y="12"/>
                </a:lnTo>
                <a:lnTo>
                  <a:pt x="65" y="12"/>
                </a:lnTo>
                <a:lnTo>
                  <a:pt x="65" y="12"/>
                </a:lnTo>
                <a:lnTo>
                  <a:pt x="65" y="12"/>
                </a:lnTo>
                <a:lnTo>
                  <a:pt x="65" y="12"/>
                </a:lnTo>
                <a:lnTo>
                  <a:pt x="65" y="12"/>
                </a:lnTo>
                <a:lnTo>
                  <a:pt x="65" y="12"/>
                </a:lnTo>
                <a:lnTo>
                  <a:pt x="65" y="13"/>
                </a:lnTo>
                <a:lnTo>
                  <a:pt x="65" y="13"/>
                </a:lnTo>
                <a:lnTo>
                  <a:pt x="66" y="13"/>
                </a:lnTo>
                <a:lnTo>
                  <a:pt x="66" y="13"/>
                </a:lnTo>
                <a:lnTo>
                  <a:pt x="66" y="13"/>
                </a:lnTo>
                <a:lnTo>
                  <a:pt x="66" y="13"/>
                </a:lnTo>
                <a:lnTo>
                  <a:pt x="66" y="14"/>
                </a:lnTo>
                <a:lnTo>
                  <a:pt x="66" y="14"/>
                </a:lnTo>
                <a:lnTo>
                  <a:pt x="66" y="14"/>
                </a:lnTo>
                <a:lnTo>
                  <a:pt x="66" y="14"/>
                </a:lnTo>
                <a:lnTo>
                  <a:pt x="68" y="14"/>
                </a:lnTo>
                <a:lnTo>
                  <a:pt x="68" y="14"/>
                </a:lnTo>
                <a:lnTo>
                  <a:pt x="68" y="14"/>
                </a:lnTo>
                <a:lnTo>
                  <a:pt x="68" y="15"/>
                </a:lnTo>
                <a:lnTo>
                  <a:pt x="68" y="15"/>
                </a:lnTo>
                <a:lnTo>
                  <a:pt x="68" y="15"/>
                </a:lnTo>
                <a:lnTo>
                  <a:pt x="68" y="15"/>
                </a:lnTo>
                <a:lnTo>
                  <a:pt x="68" y="15"/>
                </a:lnTo>
                <a:lnTo>
                  <a:pt x="69" y="15"/>
                </a:lnTo>
                <a:lnTo>
                  <a:pt x="69" y="17"/>
                </a:lnTo>
                <a:lnTo>
                  <a:pt x="69" y="17"/>
                </a:lnTo>
                <a:lnTo>
                  <a:pt x="69" y="17"/>
                </a:lnTo>
                <a:lnTo>
                  <a:pt x="69" y="17"/>
                </a:lnTo>
                <a:lnTo>
                  <a:pt x="69" y="17"/>
                </a:lnTo>
                <a:lnTo>
                  <a:pt x="69" y="17"/>
                </a:lnTo>
                <a:lnTo>
                  <a:pt x="69" y="18"/>
                </a:lnTo>
                <a:lnTo>
                  <a:pt x="69" y="18"/>
                </a:lnTo>
                <a:lnTo>
                  <a:pt x="70" y="18"/>
                </a:lnTo>
                <a:lnTo>
                  <a:pt x="70" y="18"/>
                </a:lnTo>
                <a:lnTo>
                  <a:pt x="70" y="18"/>
                </a:lnTo>
                <a:lnTo>
                  <a:pt x="70" y="18"/>
                </a:lnTo>
                <a:lnTo>
                  <a:pt x="70" y="19"/>
                </a:lnTo>
                <a:lnTo>
                  <a:pt x="70" y="19"/>
                </a:lnTo>
                <a:lnTo>
                  <a:pt x="70" y="19"/>
                </a:lnTo>
                <a:lnTo>
                  <a:pt x="70" y="19"/>
                </a:lnTo>
                <a:lnTo>
                  <a:pt x="70" y="19"/>
                </a:lnTo>
                <a:lnTo>
                  <a:pt x="70" y="20"/>
                </a:lnTo>
                <a:lnTo>
                  <a:pt x="71" y="20"/>
                </a:lnTo>
                <a:lnTo>
                  <a:pt x="71" y="20"/>
                </a:lnTo>
                <a:lnTo>
                  <a:pt x="71" y="20"/>
                </a:lnTo>
                <a:lnTo>
                  <a:pt x="71" y="20"/>
                </a:lnTo>
                <a:lnTo>
                  <a:pt x="71" y="20"/>
                </a:lnTo>
                <a:lnTo>
                  <a:pt x="71" y="21"/>
                </a:lnTo>
                <a:lnTo>
                  <a:pt x="71" y="21"/>
                </a:lnTo>
                <a:lnTo>
                  <a:pt x="71" y="21"/>
                </a:lnTo>
                <a:lnTo>
                  <a:pt x="71" y="21"/>
                </a:lnTo>
                <a:lnTo>
                  <a:pt x="71" y="21"/>
                </a:lnTo>
                <a:lnTo>
                  <a:pt x="71" y="22"/>
                </a:lnTo>
                <a:lnTo>
                  <a:pt x="72" y="22"/>
                </a:lnTo>
                <a:lnTo>
                  <a:pt x="72" y="22"/>
                </a:lnTo>
                <a:lnTo>
                  <a:pt x="72" y="22"/>
                </a:lnTo>
                <a:lnTo>
                  <a:pt x="72" y="22"/>
                </a:lnTo>
                <a:lnTo>
                  <a:pt x="72" y="22"/>
                </a:lnTo>
                <a:lnTo>
                  <a:pt x="72" y="23"/>
                </a:lnTo>
                <a:lnTo>
                  <a:pt x="72" y="23"/>
                </a:lnTo>
                <a:lnTo>
                  <a:pt x="72" y="23"/>
                </a:lnTo>
                <a:lnTo>
                  <a:pt x="72" y="23"/>
                </a:lnTo>
                <a:lnTo>
                  <a:pt x="72" y="23"/>
                </a:lnTo>
                <a:lnTo>
                  <a:pt x="72" y="24"/>
                </a:lnTo>
                <a:lnTo>
                  <a:pt x="72" y="24"/>
                </a:lnTo>
                <a:lnTo>
                  <a:pt x="72" y="24"/>
                </a:lnTo>
                <a:lnTo>
                  <a:pt x="73" y="24"/>
                </a:lnTo>
                <a:lnTo>
                  <a:pt x="73" y="24"/>
                </a:lnTo>
                <a:lnTo>
                  <a:pt x="73" y="26"/>
                </a:lnTo>
                <a:lnTo>
                  <a:pt x="73" y="26"/>
                </a:lnTo>
                <a:lnTo>
                  <a:pt x="73" y="26"/>
                </a:lnTo>
                <a:lnTo>
                  <a:pt x="73" y="26"/>
                </a:lnTo>
                <a:lnTo>
                  <a:pt x="73" y="26"/>
                </a:lnTo>
                <a:lnTo>
                  <a:pt x="73" y="27"/>
                </a:lnTo>
                <a:lnTo>
                  <a:pt x="73" y="27"/>
                </a:lnTo>
                <a:lnTo>
                  <a:pt x="73" y="27"/>
                </a:lnTo>
                <a:lnTo>
                  <a:pt x="73" y="27"/>
                </a:lnTo>
                <a:lnTo>
                  <a:pt x="73" y="27"/>
                </a:lnTo>
                <a:lnTo>
                  <a:pt x="73" y="28"/>
                </a:lnTo>
                <a:lnTo>
                  <a:pt x="73" y="28"/>
                </a:lnTo>
                <a:lnTo>
                  <a:pt x="73" y="28"/>
                </a:lnTo>
                <a:lnTo>
                  <a:pt x="73" y="28"/>
                </a:lnTo>
                <a:lnTo>
                  <a:pt x="73" y="28"/>
                </a:lnTo>
                <a:lnTo>
                  <a:pt x="74" y="28"/>
                </a:lnTo>
                <a:lnTo>
                  <a:pt x="74" y="29"/>
                </a:lnTo>
                <a:lnTo>
                  <a:pt x="74" y="29"/>
                </a:lnTo>
                <a:lnTo>
                  <a:pt x="74" y="29"/>
                </a:lnTo>
                <a:lnTo>
                  <a:pt x="74" y="29"/>
                </a:lnTo>
                <a:lnTo>
                  <a:pt x="74" y="30"/>
                </a:lnTo>
                <a:lnTo>
                  <a:pt x="74" y="30"/>
                </a:lnTo>
                <a:lnTo>
                  <a:pt x="74" y="30"/>
                </a:lnTo>
                <a:lnTo>
                  <a:pt x="74" y="30"/>
                </a:lnTo>
                <a:lnTo>
                  <a:pt x="74" y="30"/>
                </a:lnTo>
                <a:lnTo>
                  <a:pt x="74" y="31"/>
                </a:lnTo>
                <a:lnTo>
                  <a:pt x="74" y="31"/>
                </a:lnTo>
                <a:lnTo>
                  <a:pt x="74" y="31"/>
                </a:lnTo>
                <a:lnTo>
                  <a:pt x="74" y="31"/>
                </a:lnTo>
                <a:lnTo>
                  <a:pt x="74" y="31"/>
                </a:lnTo>
                <a:lnTo>
                  <a:pt x="74" y="32"/>
                </a:lnTo>
                <a:lnTo>
                  <a:pt x="74" y="32"/>
                </a:lnTo>
                <a:lnTo>
                  <a:pt x="74" y="32"/>
                </a:lnTo>
                <a:lnTo>
                  <a:pt x="74" y="32"/>
                </a:lnTo>
                <a:lnTo>
                  <a:pt x="74" y="32"/>
                </a:lnTo>
                <a:lnTo>
                  <a:pt x="74" y="34"/>
                </a:lnTo>
                <a:lnTo>
                  <a:pt x="74" y="34"/>
                </a:lnTo>
                <a:lnTo>
                  <a:pt x="74" y="34"/>
                </a:lnTo>
                <a:lnTo>
                  <a:pt x="74" y="34"/>
                </a:lnTo>
                <a:lnTo>
                  <a:pt x="74" y="34"/>
                </a:lnTo>
                <a:lnTo>
                  <a:pt x="74" y="35"/>
                </a:lnTo>
                <a:lnTo>
                  <a:pt x="74" y="35"/>
                </a:lnTo>
                <a:lnTo>
                  <a:pt x="74" y="35"/>
                </a:lnTo>
                <a:lnTo>
                  <a:pt x="74" y="35"/>
                </a:lnTo>
                <a:lnTo>
                  <a:pt x="74" y="36"/>
                </a:lnTo>
                <a:lnTo>
                  <a:pt x="74" y="36"/>
                </a:lnTo>
                <a:lnTo>
                  <a:pt x="74" y="36"/>
                </a:lnTo>
                <a:lnTo>
                  <a:pt x="74" y="36"/>
                </a:lnTo>
                <a:lnTo>
                  <a:pt x="74" y="36"/>
                </a:lnTo>
                <a:lnTo>
                  <a:pt x="74" y="37"/>
                </a:lnTo>
                <a:lnTo>
                  <a:pt x="74" y="37"/>
                </a:lnTo>
                <a:lnTo>
                  <a:pt x="74" y="37"/>
                </a:lnTo>
                <a:lnTo>
                  <a:pt x="74" y="37"/>
                </a:lnTo>
                <a:lnTo>
                  <a:pt x="74" y="37"/>
                </a:lnTo>
                <a:lnTo>
                  <a:pt x="74" y="38"/>
                </a:lnTo>
                <a:lnTo>
                  <a:pt x="74" y="38"/>
                </a:lnTo>
                <a:lnTo>
                  <a:pt x="74" y="38"/>
                </a:lnTo>
                <a:lnTo>
                  <a:pt x="74" y="38"/>
                </a:lnTo>
                <a:lnTo>
                  <a:pt x="74" y="39"/>
                </a:lnTo>
                <a:lnTo>
                  <a:pt x="74" y="39"/>
                </a:lnTo>
                <a:lnTo>
                  <a:pt x="74" y="39"/>
                </a:lnTo>
                <a:lnTo>
                  <a:pt x="74" y="39"/>
                </a:lnTo>
                <a:lnTo>
                  <a:pt x="74" y="39"/>
                </a:lnTo>
                <a:lnTo>
                  <a:pt x="74" y="40"/>
                </a:lnTo>
                <a:lnTo>
                  <a:pt x="74" y="40"/>
                </a:lnTo>
                <a:lnTo>
                  <a:pt x="74" y="40"/>
                </a:lnTo>
                <a:lnTo>
                  <a:pt x="74" y="40"/>
                </a:lnTo>
                <a:lnTo>
                  <a:pt x="74" y="40"/>
                </a:lnTo>
                <a:lnTo>
                  <a:pt x="74" y="41"/>
                </a:lnTo>
                <a:lnTo>
                  <a:pt x="74" y="41"/>
                </a:lnTo>
                <a:lnTo>
                  <a:pt x="74" y="41"/>
                </a:lnTo>
                <a:lnTo>
                  <a:pt x="74" y="41"/>
                </a:lnTo>
                <a:lnTo>
                  <a:pt x="74" y="41"/>
                </a:lnTo>
                <a:lnTo>
                  <a:pt x="74" y="43"/>
                </a:lnTo>
                <a:lnTo>
                  <a:pt x="74" y="43"/>
                </a:lnTo>
                <a:lnTo>
                  <a:pt x="74" y="43"/>
                </a:lnTo>
                <a:lnTo>
                  <a:pt x="74" y="43"/>
                </a:lnTo>
                <a:lnTo>
                  <a:pt x="74" y="44"/>
                </a:lnTo>
                <a:lnTo>
                  <a:pt x="74" y="44"/>
                </a:lnTo>
                <a:lnTo>
                  <a:pt x="74" y="44"/>
                </a:lnTo>
                <a:lnTo>
                  <a:pt x="74" y="44"/>
                </a:lnTo>
                <a:lnTo>
                  <a:pt x="74" y="44"/>
                </a:lnTo>
                <a:lnTo>
                  <a:pt x="74" y="45"/>
                </a:lnTo>
                <a:lnTo>
                  <a:pt x="74" y="45"/>
                </a:lnTo>
                <a:lnTo>
                  <a:pt x="74" y="45"/>
                </a:lnTo>
                <a:lnTo>
                  <a:pt x="74" y="45"/>
                </a:lnTo>
                <a:lnTo>
                  <a:pt x="74" y="45"/>
                </a:lnTo>
                <a:lnTo>
                  <a:pt x="74" y="46"/>
                </a:lnTo>
                <a:lnTo>
                  <a:pt x="74" y="46"/>
                </a:lnTo>
                <a:lnTo>
                  <a:pt x="74" y="46"/>
                </a:lnTo>
                <a:lnTo>
                  <a:pt x="74" y="46"/>
                </a:lnTo>
                <a:lnTo>
                  <a:pt x="74" y="46"/>
                </a:lnTo>
                <a:lnTo>
                  <a:pt x="73" y="47"/>
                </a:lnTo>
                <a:lnTo>
                  <a:pt x="73" y="47"/>
                </a:lnTo>
                <a:lnTo>
                  <a:pt x="73" y="47"/>
                </a:lnTo>
                <a:lnTo>
                  <a:pt x="73" y="47"/>
                </a:lnTo>
                <a:lnTo>
                  <a:pt x="73" y="47"/>
                </a:lnTo>
                <a:lnTo>
                  <a:pt x="73" y="48"/>
                </a:lnTo>
                <a:lnTo>
                  <a:pt x="73" y="48"/>
                </a:lnTo>
                <a:lnTo>
                  <a:pt x="73" y="48"/>
                </a:lnTo>
                <a:lnTo>
                  <a:pt x="73" y="48"/>
                </a:lnTo>
                <a:lnTo>
                  <a:pt x="73" y="48"/>
                </a:lnTo>
                <a:lnTo>
                  <a:pt x="73" y="49"/>
                </a:lnTo>
                <a:lnTo>
                  <a:pt x="73" y="49"/>
                </a:lnTo>
                <a:lnTo>
                  <a:pt x="73" y="49"/>
                </a:lnTo>
                <a:lnTo>
                  <a:pt x="73" y="49"/>
                </a:lnTo>
                <a:lnTo>
                  <a:pt x="73" y="49"/>
                </a:lnTo>
                <a:lnTo>
                  <a:pt x="73" y="50"/>
                </a:lnTo>
                <a:lnTo>
                  <a:pt x="73" y="50"/>
                </a:lnTo>
                <a:lnTo>
                  <a:pt x="72" y="50"/>
                </a:lnTo>
                <a:lnTo>
                  <a:pt x="72" y="50"/>
                </a:lnTo>
                <a:lnTo>
                  <a:pt x="72" y="50"/>
                </a:lnTo>
                <a:lnTo>
                  <a:pt x="72" y="50"/>
                </a:lnTo>
                <a:lnTo>
                  <a:pt x="72" y="52"/>
                </a:lnTo>
                <a:lnTo>
                  <a:pt x="72" y="52"/>
                </a:lnTo>
                <a:lnTo>
                  <a:pt x="72" y="52"/>
                </a:lnTo>
                <a:lnTo>
                  <a:pt x="72" y="52"/>
                </a:lnTo>
                <a:lnTo>
                  <a:pt x="72" y="52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1" y="53"/>
                </a:lnTo>
                <a:lnTo>
                  <a:pt x="71" y="54"/>
                </a:lnTo>
                <a:lnTo>
                  <a:pt x="71" y="54"/>
                </a:lnTo>
                <a:lnTo>
                  <a:pt x="71" y="54"/>
                </a:lnTo>
                <a:lnTo>
                  <a:pt x="71" y="54"/>
                </a:lnTo>
                <a:lnTo>
                  <a:pt x="71" y="54"/>
                </a:lnTo>
                <a:lnTo>
                  <a:pt x="71" y="54"/>
                </a:lnTo>
                <a:lnTo>
                  <a:pt x="71" y="55"/>
                </a:lnTo>
                <a:lnTo>
                  <a:pt x="71" y="55"/>
                </a:lnTo>
                <a:lnTo>
                  <a:pt x="71" y="55"/>
                </a:lnTo>
                <a:lnTo>
                  <a:pt x="71" y="55"/>
                </a:lnTo>
                <a:lnTo>
                  <a:pt x="70" y="55"/>
                </a:lnTo>
                <a:lnTo>
                  <a:pt x="70" y="56"/>
                </a:lnTo>
                <a:lnTo>
                  <a:pt x="70" y="56"/>
                </a:lnTo>
                <a:lnTo>
                  <a:pt x="70" y="56"/>
                </a:lnTo>
                <a:lnTo>
                  <a:pt x="70" y="56"/>
                </a:lnTo>
                <a:lnTo>
                  <a:pt x="70" y="56"/>
                </a:lnTo>
                <a:lnTo>
                  <a:pt x="70" y="56"/>
                </a:lnTo>
                <a:lnTo>
                  <a:pt x="70" y="57"/>
                </a:lnTo>
                <a:lnTo>
                  <a:pt x="70" y="57"/>
                </a:lnTo>
                <a:lnTo>
                  <a:pt x="70" y="57"/>
                </a:lnTo>
                <a:lnTo>
                  <a:pt x="69" y="57"/>
                </a:lnTo>
                <a:lnTo>
                  <a:pt x="69" y="57"/>
                </a:lnTo>
                <a:lnTo>
                  <a:pt x="69" y="57"/>
                </a:lnTo>
                <a:lnTo>
                  <a:pt x="69" y="58"/>
                </a:lnTo>
                <a:lnTo>
                  <a:pt x="69" y="58"/>
                </a:lnTo>
                <a:lnTo>
                  <a:pt x="69" y="58"/>
                </a:lnTo>
                <a:lnTo>
                  <a:pt x="69" y="58"/>
                </a:lnTo>
                <a:lnTo>
                  <a:pt x="69" y="58"/>
                </a:lnTo>
                <a:lnTo>
                  <a:pt x="69" y="58"/>
                </a:lnTo>
                <a:lnTo>
                  <a:pt x="68" y="59"/>
                </a:lnTo>
                <a:lnTo>
                  <a:pt x="68" y="59"/>
                </a:lnTo>
                <a:lnTo>
                  <a:pt x="68" y="59"/>
                </a:lnTo>
                <a:lnTo>
                  <a:pt x="68" y="59"/>
                </a:lnTo>
                <a:lnTo>
                  <a:pt x="68" y="59"/>
                </a:lnTo>
                <a:lnTo>
                  <a:pt x="68" y="59"/>
                </a:lnTo>
                <a:lnTo>
                  <a:pt x="68" y="61"/>
                </a:lnTo>
                <a:lnTo>
                  <a:pt x="68" y="61"/>
                </a:lnTo>
                <a:lnTo>
                  <a:pt x="66" y="61"/>
                </a:lnTo>
                <a:lnTo>
                  <a:pt x="66" y="61"/>
                </a:lnTo>
                <a:lnTo>
                  <a:pt x="66" y="61"/>
                </a:lnTo>
                <a:lnTo>
                  <a:pt x="66" y="61"/>
                </a:lnTo>
                <a:lnTo>
                  <a:pt x="66" y="61"/>
                </a:lnTo>
                <a:lnTo>
                  <a:pt x="66" y="62"/>
                </a:lnTo>
                <a:lnTo>
                  <a:pt x="66" y="62"/>
                </a:lnTo>
                <a:lnTo>
                  <a:pt x="66" y="62"/>
                </a:lnTo>
                <a:lnTo>
                  <a:pt x="65" y="62"/>
                </a:lnTo>
                <a:lnTo>
                  <a:pt x="65" y="62"/>
                </a:lnTo>
                <a:lnTo>
                  <a:pt x="65" y="62"/>
                </a:lnTo>
                <a:lnTo>
                  <a:pt x="65" y="63"/>
                </a:lnTo>
                <a:lnTo>
                  <a:pt x="65" y="63"/>
                </a:lnTo>
                <a:lnTo>
                  <a:pt x="65" y="63"/>
                </a:lnTo>
                <a:lnTo>
                  <a:pt x="65" y="63"/>
                </a:lnTo>
                <a:lnTo>
                  <a:pt x="65" y="63"/>
                </a:lnTo>
                <a:lnTo>
                  <a:pt x="64" y="63"/>
                </a:lnTo>
                <a:lnTo>
                  <a:pt x="64" y="63"/>
                </a:lnTo>
                <a:lnTo>
                  <a:pt x="64" y="64"/>
                </a:lnTo>
                <a:lnTo>
                  <a:pt x="64" y="64"/>
                </a:lnTo>
                <a:lnTo>
                  <a:pt x="64" y="64"/>
                </a:lnTo>
                <a:lnTo>
                  <a:pt x="64" y="64"/>
                </a:lnTo>
                <a:lnTo>
                  <a:pt x="64" y="64"/>
                </a:lnTo>
                <a:lnTo>
                  <a:pt x="63" y="64"/>
                </a:lnTo>
                <a:lnTo>
                  <a:pt x="63" y="64"/>
                </a:lnTo>
                <a:lnTo>
                  <a:pt x="63" y="65"/>
                </a:lnTo>
                <a:lnTo>
                  <a:pt x="63" y="65"/>
                </a:lnTo>
                <a:lnTo>
                  <a:pt x="63" y="65"/>
                </a:lnTo>
                <a:lnTo>
                  <a:pt x="63" y="65"/>
                </a:lnTo>
                <a:lnTo>
                  <a:pt x="63" y="65"/>
                </a:lnTo>
                <a:lnTo>
                  <a:pt x="62" y="65"/>
                </a:lnTo>
                <a:lnTo>
                  <a:pt x="62" y="65"/>
                </a:lnTo>
                <a:lnTo>
                  <a:pt x="62" y="66"/>
                </a:lnTo>
                <a:lnTo>
                  <a:pt x="62" y="66"/>
                </a:lnTo>
                <a:lnTo>
                  <a:pt x="62" y="66"/>
                </a:lnTo>
                <a:lnTo>
                  <a:pt x="62" y="66"/>
                </a:lnTo>
                <a:lnTo>
                  <a:pt x="61" y="66"/>
                </a:lnTo>
                <a:lnTo>
                  <a:pt x="61" y="66"/>
                </a:lnTo>
                <a:lnTo>
                  <a:pt x="61" y="66"/>
                </a:lnTo>
                <a:lnTo>
                  <a:pt x="61" y="66"/>
                </a:lnTo>
                <a:lnTo>
                  <a:pt x="61" y="67"/>
                </a:lnTo>
                <a:lnTo>
                  <a:pt x="61" y="67"/>
                </a:lnTo>
                <a:lnTo>
                  <a:pt x="61" y="67"/>
                </a:lnTo>
                <a:lnTo>
                  <a:pt x="60" y="67"/>
                </a:lnTo>
                <a:lnTo>
                  <a:pt x="60" y="67"/>
                </a:lnTo>
                <a:lnTo>
                  <a:pt x="60" y="67"/>
                </a:lnTo>
                <a:lnTo>
                  <a:pt x="60" y="67"/>
                </a:lnTo>
                <a:lnTo>
                  <a:pt x="60" y="67"/>
                </a:lnTo>
                <a:lnTo>
                  <a:pt x="60" y="68"/>
                </a:lnTo>
                <a:lnTo>
                  <a:pt x="59" y="68"/>
                </a:lnTo>
                <a:lnTo>
                  <a:pt x="59" y="68"/>
                </a:lnTo>
                <a:lnTo>
                  <a:pt x="59" y="68"/>
                </a:lnTo>
                <a:lnTo>
                  <a:pt x="59" y="68"/>
                </a:lnTo>
                <a:lnTo>
                  <a:pt x="59" y="68"/>
                </a:lnTo>
                <a:lnTo>
                  <a:pt x="59" y="68"/>
                </a:lnTo>
                <a:lnTo>
                  <a:pt x="57" y="68"/>
                </a:lnTo>
                <a:lnTo>
                  <a:pt x="57" y="68"/>
                </a:lnTo>
                <a:lnTo>
                  <a:pt x="57" y="70"/>
                </a:lnTo>
                <a:lnTo>
                  <a:pt x="57" y="70"/>
                </a:lnTo>
                <a:lnTo>
                  <a:pt x="57" y="70"/>
                </a:lnTo>
                <a:lnTo>
                  <a:pt x="57" y="70"/>
                </a:lnTo>
                <a:lnTo>
                  <a:pt x="56" y="70"/>
                </a:lnTo>
                <a:lnTo>
                  <a:pt x="56" y="70"/>
                </a:lnTo>
                <a:lnTo>
                  <a:pt x="56" y="70"/>
                </a:lnTo>
                <a:lnTo>
                  <a:pt x="56" y="70"/>
                </a:lnTo>
                <a:lnTo>
                  <a:pt x="56" y="70"/>
                </a:lnTo>
                <a:lnTo>
                  <a:pt x="56" y="70"/>
                </a:lnTo>
                <a:lnTo>
                  <a:pt x="55" y="71"/>
                </a:lnTo>
                <a:lnTo>
                  <a:pt x="55" y="71"/>
                </a:lnTo>
                <a:lnTo>
                  <a:pt x="55" y="71"/>
                </a:lnTo>
                <a:lnTo>
                  <a:pt x="55" y="71"/>
                </a:lnTo>
                <a:lnTo>
                  <a:pt x="55" y="71"/>
                </a:lnTo>
                <a:lnTo>
                  <a:pt x="54" y="71"/>
                </a:lnTo>
                <a:lnTo>
                  <a:pt x="54" y="71"/>
                </a:lnTo>
                <a:lnTo>
                  <a:pt x="54" y="71"/>
                </a:lnTo>
                <a:lnTo>
                  <a:pt x="54" y="71"/>
                </a:lnTo>
                <a:lnTo>
                  <a:pt x="54" y="71"/>
                </a:lnTo>
                <a:lnTo>
                  <a:pt x="54" y="72"/>
                </a:lnTo>
                <a:lnTo>
                  <a:pt x="53" y="72"/>
                </a:lnTo>
                <a:lnTo>
                  <a:pt x="53" y="72"/>
                </a:lnTo>
                <a:lnTo>
                  <a:pt x="53" y="72"/>
                </a:lnTo>
                <a:lnTo>
                  <a:pt x="53" y="72"/>
                </a:lnTo>
                <a:lnTo>
                  <a:pt x="53" y="72"/>
                </a:lnTo>
                <a:lnTo>
                  <a:pt x="52" y="72"/>
                </a:lnTo>
                <a:lnTo>
                  <a:pt x="52" y="72"/>
                </a:lnTo>
                <a:lnTo>
                  <a:pt x="52" y="72"/>
                </a:lnTo>
                <a:lnTo>
                  <a:pt x="52" y="72"/>
                </a:lnTo>
                <a:lnTo>
                  <a:pt x="52" y="72"/>
                </a:lnTo>
                <a:lnTo>
                  <a:pt x="52" y="72"/>
                </a:lnTo>
                <a:lnTo>
                  <a:pt x="51" y="72"/>
                </a:lnTo>
                <a:lnTo>
                  <a:pt x="51" y="73"/>
                </a:lnTo>
                <a:lnTo>
                  <a:pt x="51" y="73"/>
                </a:lnTo>
                <a:lnTo>
                  <a:pt x="51" y="73"/>
                </a:lnTo>
                <a:lnTo>
                  <a:pt x="51" y="73"/>
                </a:lnTo>
                <a:lnTo>
                  <a:pt x="50" y="73"/>
                </a:lnTo>
                <a:lnTo>
                  <a:pt x="50" y="73"/>
                </a:lnTo>
                <a:lnTo>
                  <a:pt x="50" y="73"/>
                </a:lnTo>
                <a:lnTo>
                  <a:pt x="50" y="73"/>
                </a:lnTo>
                <a:lnTo>
                  <a:pt x="50" y="73"/>
                </a:lnTo>
                <a:lnTo>
                  <a:pt x="48" y="73"/>
                </a:lnTo>
                <a:lnTo>
                  <a:pt x="48" y="73"/>
                </a:lnTo>
                <a:lnTo>
                  <a:pt x="48" y="73"/>
                </a:lnTo>
                <a:lnTo>
                  <a:pt x="48" y="73"/>
                </a:lnTo>
                <a:lnTo>
                  <a:pt x="48" y="73"/>
                </a:lnTo>
                <a:lnTo>
                  <a:pt x="47" y="73"/>
                </a:lnTo>
                <a:lnTo>
                  <a:pt x="47" y="74"/>
                </a:lnTo>
                <a:lnTo>
                  <a:pt x="47" y="74"/>
                </a:lnTo>
                <a:lnTo>
                  <a:pt x="47" y="74"/>
                </a:lnTo>
                <a:lnTo>
                  <a:pt x="47" y="74"/>
                </a:lnTo>
                <a:lnTo>
                  <a:pt x="46" y="74"/>
                </a:lnTo>
                <a:lnTo>
                  <a:pt x="46" y="74"/>
                </a:lnTo>
                <a:lnTo>
                  <a:pt x="46" y="74"/>
                </a:lnTo>
                <a:lnTo>
                  <a:pt x="46" y="74"/>
                </a:lnTo>
                <a:lnTo>
                  <a:pt x="46" y="74"/>
                </a:lnTo>
                <a:lnTo>
                  <a:pt x="45" y="74"/>
                </a:lnTo>
                <a:lnTo>
                  <a:pt x="45" y="74"/>
                </a:lnTo>
                <a:lnTo>
                  <a:pt x="45" y="74"/>
                </a:lnTo>
                <a:lnTo>
                  <a:pt x="45" y="74"/>
                </a:lnTo>
                <a:lnTo>
                  <a:pt x="45" y="74"/>
                </a:lnTo>
                <a:lnTo>
                  <a:pt x="44" y="74"/>
                </a:lnTo>
                <a:lnTo>
                  <a:pt x="44" y="74"/>
                </a:lnTo>
                <a:lnTo>
                  <a:pt x="44" y="74"/>
                </a:lnTo>
                <a:lnTo>
                  <a:pt x="44" y="74"/>
                </a:lnTo>
                <a:lnTo>
                  <a:pt x="44" y="74"/>
                </a:lnTo>
                <a:lnTo>
                  <a:pt x="43" y="74"/>
                </a:lnTo>
                <a:lnTo>
                  <a:pt x="43" y="74"/>
                </a:lnTo>
                <a:lnTo>
                  <a:pt x="43" y="74"/>
                </a:lnTo>
                <a:lnTo>
                  <a:pt x="43" y="75"/>
                </a:lnTo>
                <a:lnTo>
                  <a:pt x="43" y="75"/>
                </a:lnTo>
                <a:lnTo>
                  <a:pt x="42" y="75"/>
                </a:lnTo>
                <a:lnTo>
                  <a:pt x="42" y="75"/>
                </a:lnTo>
                <a:lnTo>
                  <a:pt x="42" y="75"/>
                </a:lnTo>
                <a:lnTo>
                  <a:pt x="42" y="75"/>
                </a:lnTo>
                <a:lnTo>
                  <a:pt x="42" y="75"/>
                </a:lnTo>
                <a:lnTo>
                  <a:pt x="41" y="75"/>
                </a:lnTo>
                <a:lnTo>
                  <a:pt x="41" y="75"/>
                </a:lnTo>
                <a:lnTo>
                  <a:pt x="41" y="75"/>
                </a:lnTo>
                <a:lnTo>
                  <a:pt x="41" y="75"/>
                </a:lnTo>
                <a:lnTo>
                  <a:pt x="39" y="75"/>
                </a:lnTo>
                <a:lnTo>
                  <a:pt x="39" y="75"/>
                </a:lnTo>
                <a:lnTo>
                  <a:pt x="39" y="75"/>
                </a:lnTo>
                <a:lnTo>
                  <a:pt x="39" y="75"/>
                </a:lnTo>
                <a:lnTo>
                  <a:pt x="39" y="75"/>
                </a:lnTo>
                <a:lnTo>
                  <a:pt x="38" y="75"/>
                </a:lnTo>
                <a:lnTo>
                  <a:pt x="38" y="75"/>
                </a:lnTo>
                <a:lnTo>
                  <a:pt x="38" y="75"/>
                </a:lnTo>
                <a:lnTo>
                  <a:pt x="38" y="75"/>
                </a:lnTo>
                <a:lnTo>
                  <a:pt x="38" y="75"/>
                </a:lnTo>
                <a:lnTo>
                  <a:pt x="37" y="75"/>
                </a:lnTo>
                <a:lnTo>
                  <a:pt x="37" y="75"/>
                </a:lnTo>
                <a:lnTo>
                  <a:pt x="37" y="75"/>
                </a:lnTo>
                <a:close/>
                <a:moveTo>
                  <a:pt x="34" y="77"/>
                </a:moveTo>
                <a:lnTo>
                  <a:pt x="42" y="77"/>
                </a:lnTo>
                <a:lnTo>
                  <a:pt x="42" y="93"/>
                </a:lnTo>
                <a:lnTo>
                  <a:pt x="34" y="93"/>
                </a:lnTo>
                <a:lnTo>
                  <a:pt x="34" y="77"/>
                </a:lnTo>
                <a:lnTo>
                  <a:pt x="34" y="77"/>
                </a:lnTo>
                <a:close/>
                <a:moveTo>
                  <a:pt x="34" y="125"/>
                </a:moveTo>
                <a:lnTo>
                  <a:pt x="42" y="125"/>
                </a:lnTo>
                <a:lnTo>
                  <a:pt x="42" y="140"/>
                </a:lnTo>
                <a:lnTo>
                  <a:pt x="34" y="140"/>
                </a:lnTo>
                <a:lnTo>
                  <a:pt x="34" y="125"/>
                </a:lnTo>
                <a:lnTo>
                  <a:pt x="34" y="125"/>
                </a:lnTo>
                <a:close/>
                <a:moveTo>
                  <a:pt x="34" y="172"/>
                </a:moveTo>
                <a:lnTo>
                  <a:pt x="42" y="172"/>
                </a:lnTo>
                <a:lnTo>
                  <a:pt x="42" y="188"/>
                </a:lnTo>
                <a:lnTo>
                  <a:pt x="34" y="188"/>
                </a:lnTo>
                <a:lnTo>
                  <a:pt x="34" y="172"/>
                </a:lnTo>
                <a:lnTo>
                  <a:pt x="34" y="172"/>
                </a:lnTo>
                <a:close/>
                <a:moveTo>
                  <a:pt x="34" y="219"/>
                </a:moveTo>
                <a:lnTo>
                  <a:pt x="42" y="219"/>
                </a:lnTo>
                <a:lnTo>
                  <a:pt x="42" y="235"/>
                </a:lnTo>
                <a:lnTo>
                  <a:pt x="34" y="235"/>
                </a:lnTo>
                <a:lnTo>
                  <a:pt x="34" y="219"/>
                </a:lnTo>
                <a:lnTo>
                  <a:pt x="34" y="219"/>
                </a:lnTo>
                <a:close/>
                <a:moveTo>
                  <a:pt x="34" y="266"/>
                </a:moveTo>
                <a:lnTo>
                  <a:pt x="42" y="266"/>
                </a:lnTo>
                <a:lnTo>
                  <a:pt x="42" y="281"/>
                </a:lnTo>
                <a:lnTo>
                  <a:pt x="34" y="281"/>
                </a:lnTo>
                <a:lnTo>
                  <a:pt x="34" y="266"/>
                </a:lnTo>
                <a:lnTo>
                  <a:pt x="34" y="266"/>
                </a:lnTo>
                <a:close/>
                <a:moveTo>
                  <a:pt x="34" y="313"/>
                </a:moveTo>
                <a:lnTo>
                  <a:pt x="42" y="313"/>
                </a:lnTo>
                <a:lnTo>
                  <a:pt x="42" y="321"/>
                </a:lnTo>
                <a:lnTo>
                  <a:pt x="42" y="321"/>
                </a:lnTo>
                <a:lnTo>
                  <a:pt x="42" y="329"/>
                </a:lnTo>
                <a:lnTo>
                  <a:pt x="37" y="329"/>
                </a:lnTo>
                <a:lnTo>
                  <a:pt x="34" y="329"/>
                </a:lnTo>
                <a:lnTo>
                  <a:pt x="34" y="325"/>
                </a:lnTo>
                <a:lnTo>
                  <a:pt x="34" y="313"/>
                </a:lnTo>
                <a:lnTo>
                  <a:pt x="34" y="313"/>
                </a:lnTo>
                <a:close/>
                <a:moveTo>
                  <a:pt x="73" y="329"/>
                </a:moveTo>
                <a:lnTo>
                  <a:pt x="73" y="321"/>
                </a:lnTo>
                <a:lnTo>
                  <a:pt x="89" y="321"/>
                </a:lnTo>
                <a:lnTo>
                  <a:pt x="89" y="329"/>
                </a:lnTo>
                <a:lnTo>
                  <a:pt x="73" y="329"/>
                </a:lnTo>
                <a:lnTo>
                  <a:pt x="73" y="329"/>
                </a:lnTo>
                <a:close/>
                <a:moveTo>
                  <a:pt x="119" y="329"/>
                </a:moveTo>
                <a:lnTo>
                  <a:pt x="119" y="321"/>
                </a:lnTo>
                <a:lnTo>
                  <a:pt x="135" y="321"/>
                </a:lnTo>
                <a:lnTo>
                  <a:pt x="135" y="329"/>
                </a:lnTo>
                <a:lnTo>
                  <a:pt x="119" y="329"/>
                </a:lnTo>
                <a:lnTo>
                  <a:pt x="119" y="329"/>
                </a:lnTo>
                <a:close/>
                <a:moveTo>
                  <a:pt x="167" y="329"/>
                </a:moveTo>
                <a:lnTo>
                  <a:pt x="167" y="321"/>
                </a:lnTo>
                <a:lnTo>
                  <a:pt x="182" y="321"/>
                </a:lnTo>
                <a:lnTo>
                  <a:pt x="182" y="329"/>
                </a:lnTo>
                <a:lnTo>
                  <a:pt x="167" y="329"/>
                </a:lnTo>
                <a:lnTo>
                  <a:pt x="167" y="329"/>
                </a:lnTo>
                <a:close/>
                <a:moveTo>
                  <a:pt x="214" y="329"/>
                </a:moveTo>
                <a:lnTo>
                  <a:pt x="214" y="321"/>
                </a:lnTo>
                <a:lnTo>
                  <a:pt x="230" y="321"/>
                </a:lnTo>
                <a:lnTo>
                  <a:pt x="230" y="329"/>
                </a:lnTo>
                <a:lnTo>
                  <a:pt x="214" y="329"/>
                </a:lnTo>
                <a:lnTo>
                  <a:pt x="214" y="329"/>
                </a:lnTo>
                <a:close/>
                <a:moveTo>
                  <a:pt x="261" y="329"/>
                </a:moveTo>
                <a:lnTo>
                  <a:pt x="261" y="321"/>
                </a:lnTo>
                <a:lnTo>
                  <a:pt x="277" y="321"/>
                </a:lnTo>
                <a:lnTo>
                  <a:pt x="277" y="329"/>
                </a:lnTo>
                <a:lnTo>
                  <a:pt x="261" y="329"/>
                </a:lnTo>
                <a:lnTo>
                  <a:pt x="261" y="329"/>
                </a:lnTo>
                <a:close/>
                <a:moveTo>
                  <a:pt x="308" y="329"/>
                </a:moveTo>
                <a:lnTo>
                  <a:pt x="308" y="321"/>
                </a:lnTo>
                <a:lnTo>
                  <a:pt x="324" y="321"/>
                </a:lnTo>
                <a:lnTo>
                  <a:pt x="324" y="329"/>
                </a:lnTo>
                <a:lnTo>
                  <a:pt x="308" y="329"/>
                </a:lnTo>
                <a:lnTo>
                  <a:pt x="308" y="329"/>
                </a:lnTo>
                <a:close/>
                <a:moveTo>
                  <a:pt x="356" y="329"/>
                </a:moveTo>
                <a:lnTo>
                  <a:pt x="356" y="321"/>
                </a:lnTo>
                <a:lnTo>
                  <a:pt x="372" y="321"/>
                </a:lnTo>
                <a:lnTo>
                  <a:pt x="372" y="329"/>
                </a:lnTo>
                <a:lnTo>
                  <a:pt x="356" y="329"/>
                </a:lnTo>
                <a:lnTo>
                  <a:pt x="356" y="329"/>
                </a:lnTo>
                <a:close/>
                <a:moveTo>
                  <a:pt x="403" y="329"/>
                </a:moveTo>
                <a:lnTo>
                  <a:pt x="403" y="321"/>
                </a:lnTo>
                <a:lnTo>
                  <a:pt x="419" y="321"/>
                </a:lnTo>
                <a:lnTo>
                  <a:pt x="419" y="329"/>
                </a:lnTo>
                <a:lnTo>
                  <a:pt x="403" y="329"/>
                </a:lnTo>
                <a:close/>
              </a:path>
            </a:pathLst>
          </a:cu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1" name="CustomShape 9"/>
          <p:cNvSpPr/>
          <p:nvPr/>
        </p:nvSpPr>
        <p:spPr>
          <a:xfrm>
            <a:off x="5706126" y="2679762"/>
            <a:ext cx="864096" cy="108012"/>
          </a:xfrm>
          <a:custGeom>
            <a:avLst/>
            <a:gdLst/>
            <a:ahLst/>
            <a:cxnLst/>
            <a:rect l="l" t="t" r="r" b="b"/>
            <a:pathLst>
              <a:path w="518" h="74">
                <a:moveTo>
                  <a:pt x="502" y="41"/>
                </a:moveTo>
                <a:lnTo>
                  <a:pt x="502" y="34"/>
                </a:lnTo>
                <a:lnTo>
                  <a:pt x="518" y="34"/>
                </a:lnTo>
                <a:lnTo>
                  <a:pt x="518" y="41"/>
                </a:lnTo>
                <a:lnTo>
                  <a:pt x="502" y="41"/>
                </a:lnTo>
                <a:lnTo>
                  <a:pt x="502" y="41"/>
                </a:lnTo>
                <a:close/>
                <a:moveTo>
                  <a:pt x="39" y="66"/>
                </a:moveTo>
                <a:lnTo>
                  <a:pt x="39" y="66"/>
                </a:lnTo>
                <a:lnTo>
                  <a:pt x="39" y="66"/>
                </a:lnTo>
                <a:lnTo>
                  <a:pt x="39" y="66"/>
                </a:lnTo>
                <a:lnTo>
                  <a:pt x="40" y="66"/>
                </a:lnTo>
                <a:lnTo>
                  <a:pt x="40" y="66"/>
                </a:lnTo>
                <a:lnTo>
                  <a:pt x="40" y="66"/>
                </a:lnTo>
                <a:lnTo>
                  <a:pt x="40" y="66"/>
                </a:lnTo>
                <a:lnTo>
                  <a:pt x="40" y="66"/>
                </a:lnTo>
                <a:lnTo>
                  <a:pt x="40" y="66"/>
                </a:lnTo>
                <a:lnTo>
                  <a:pt x="41" y="66"/>
                </a:lnTo>
                <a:lnTo>
                  <a:pt x="41" y="66"/>
                </a:lnTo>
                <a:lnTo>
                  <a:pt x="41" y="66"/>
                </a:lnTo>
                <a:lnTo>
                  <a:pt x="41" y="66"/>
                </a:lnTo>
                <a:lnTo>
                  <a:pt x="41" y="66"/>
                </a:lnTo>
                <a:lnTo>
                  <a:pt x="41" y="66"/>
                </a:lnTo>
                <a:lnTo>
                  <a:pt x="42" y="66"/>
                </a:lnTo>
                <a:lnTo>
                  <a:pt x="42" y="66"/>
                </a:lnTo>
                <a:lnTo>
                  <a:pt x="42" y="66"/>
                </a:lnTo>
                <a:lnTo>
                  <a:pt x="42" y="66"/>
                </a:lnTo>
                <a:lnTo>
                  <a:pt x="42" y="66"/>
                </a:lnTo>
                <a:lnTo>
                  <a:pt x="42" y="66"/>
                </a:lnTo>
                <a:lnTo>
                  <a:pt x="43" y="66"/>
                </a:lnTo>
                <a:lnTo>
                  <a:pt x="43" y="66"/>
                </a:lnTo>
                <a:lnTo>
                  <a:pt x="43" y="66"/>
                </a:lnTo>
                <a:lnTo>
                  <a:pt x="43" y="66"/>
                </a:lnTo>
                <a:lnTo>
                  <a:pt x="43" y="66"/>
                </a:lnTo>
                <a:lnTo>
                  <a:pt x="43" y="66"/>
                </a:lnTo>
                <a:lnTo>
                  <a:pt x="44" y="66"/>
                </a:lnTo>
                <a:lnTo>
                  <a:pt x="44" y="66"/>
                </a:lnTo>
                <a:lnTo>
                  <a:pt x="44" y="66"/>
                </a:lnTo>
                <a:lnTo>
                  <a:pt x="44" y="66"/>
                </a:lnTo>
                <a:lnTo>
                  <a:pt x="44" y="66"/>
                </a:lnTo>
                <a:lnTo>
                  <a:pt x="44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6" y="66"/>
                </a:lnTo>
                <a:lnTo>
                  <a:pt x="46" y="66"/>
                </a:lnTo>
                <a:lnTo>
                  <a:pt x="46" y="65"/>
                </a:lnTo>
                <a:lnTo>
                  <a:pt x="46" y="65"/>
                </a:lnTo>
                <a:lnTo>
                  <a:pt x="46" y="65"/>
                </a:lnTo>
                <a:lnTo>
                  <a:pt x="46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9" y="65"/>
                </a:lnTo>
                <a:lnTo>
                  <a:pt x="49" y="65"/>
                </a:lnTo>
                <a:lnTo>
                  <a:pt x="49" y="65"/>
                </a:lnTo>
                <a:lnTo>
                  <a:pt x="49" y="65"/>
                </a:lnTo>
                <a:lnTo>
                  <a:pt x="49" y="65"/>
                </a:lnTo>
                <a:lnTo>
                  <a:pt x="49" y="65"/>
                </a:lnTo>
                <a:lnTo>
                  <a:pt x="50" y="65"/>
                </a:lnTo>
                <a:lnTo>
                  <a:pt x="50" y="65"/>
                </a:lnTo>
                <a:lnTo>
                  <a:pt x="50" y="64"/>
                </a:lnTo>
                <a:lnTo>
                  <a:pt x="50" y="64"/>
                </a:lnTo>
                <a:lnTo>
                  <a:pt x="50" y="64"/>
                </a:lnTo>
                <a:lnTo>
                  <a:pt x="50" y="64"/>
                </a:lnTo>
                <a:lnTo>
                  <a:pt x="50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2" y="64"/>
                </a:lnTo>
                <a:lnTo>
                  <a:pt x="52" y="64"/>
                </a:lnTo>
                <a:lnTo>
                  <a:pt x="52" y="64"/>
                </a:lnTo>
                <a:lnTo>
                  <a:pt x="52" y="63"/>
                </a:lnTo>
                <a:lnTo>
                  <a:pt x="52" y="63"/>
                </a:lnTo>
                <a:lnTo>
                  <a:pt x="52" y="63"/>
                </a:lnTo>
                <a:lnTo>
                  <a:pt x="52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4" y="63"/>
                </a:lnTo>
                <a:lnTo>
                  <a:pt x="54" y="63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5" y="62"/>
                </a:lnTo>
                <a:lnTo>
                  <a:pt x="55" y="62"/>
                </a:lnTo>
                <a:lnTo>
                  <a:pt x="55" y="62"/>
                </a:lnTo>
                <a:lnTo>
                  <a:pt x="55" y="62"/>
                </a:lnTo>
                <a:lnTo>
                  <a:pt x="55" y="62"/>
                </a:lnTo>
                <a:lnTo>
                  <a:pt x="55" y="61"/>
                </a:lnTo>
                <a:lnTo>
                  <a:pt x="55" y="61"/>
                </a:lnTo>
                <a:lnTo>
                  <a:pt x="55" y="61"/>
                </a:lnTo>
                <a:lnTo>
                  <a:pt x="57" y="61"/>
                </a:lnTo>
                <a:lnTo>
                  <a:pt x="57" y="61"/>
                </a:lnTo>
                <a:lnTo>
                  <a:pt x="57" y="61"/>
                </a:lnTo>
                <a:lnTo>
                  <a:pt x="57" y="61"/>
                </a:lnTo>
                <a:lnTo>
                  <a:pt x="57" y="61"/>
                </a:lnTo>
                <a:lnTo>
                  <a:pt x="57" y="61"/>
                </a:lnTo>
                <a:lnTo>
                  <a:pt x="57" y="61"/>
                </a:lnTo>
                <a:lnTo>
                  <a:pt x="57" y="59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9" y="59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60" y="58"/>
                </a:lnTo>
                <a:lnTo>
                  <a:pt x="60" y="58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1" y="57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2" y="55"/>
                </a:lnTo>
                <a:lnTo>
                  <a:pt x="62" y="55"/>
                </a:lnTo>
                <a:lnTo>
                  <a:pt x="62" y="55"/>
                </a:lnTo>
                <a:lnTo>
                  <a:pt x="62" y="55"/>
                </a:lnTo>
                <a:lnTo>
                  <a:pt x="62" y="55"/>
                </a:lnTo>
                <a:lnTo>
                  <a:pt x="62" y="55"/>
                </a:lnTo>
                <a:lnTo>
                  <a:pt x="62" y="55"/>
                </a:lnTo>
                <a:lnTo>
                  <a:pt x="62" y="55"/>
                </a:lnTo>
                <a:lnTo>
                  <a:pt x="62" y="54"/>
                </a:lnTo>
                <a:lnTo>
                  <a:pt x="62" y="54"/>
                </a:lnTo>
                <a:lnTo>
                  <a:pt x="62" y="54"/>
                </a:lnTo>
                <a:lnTo>
                  <a:pt x="63" y="54"/>
                </a:lnTo>
                <a:lnTo>
                  <a:pt x="63" y="54"/>
                </a:lnTo>
                <a:lnTo>
                  <a:pt x="63" y="54"/>
                </a:lnTo>
                <a:lnTo>
                  <a:pt x="63" y="54"/>
                </a:lnTo>
                <a:lnTo>
                  <a:pt x="63" y="54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4" y="52"/>
                </a:lnTo>
                <a:lnTo>
                  <a:pt x="64" y="52"/>
                </a:lnTo>
                <a:lnTo>
                  <a:pt x="64" y="52"/>
                </a:lnTo>
                <a:lnTo>
                  <a:pt x="64" y="52"/>
                </a:lnTo>
                <a:lnTo>
                  <a:pt x="64" y="52"/>
                </a:lnTo>
                <a:lnTo>
                  <a:pt x="64" y="52"/>
                </a:lnTo>
                <a:lnTo>
                  <a:pt x="64" y="52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6" y="50"/>
                </a:lnTo>
                <a:lnTo>
                  <a:pt x="66" y="49"/>
                </a:lnTo>
                <a:lnTo>
                  <a:pt x="66" y="49"/>
                </a:lnTo>
                <a:lnTo>
                  <a:pt x="66" y="49"/>
                </a:lnTo>
                <a:lnTo>
                  <a:pt x="66" y="49"/>
                </a:lnTo>
                <a:lnTo>
                  <a:pt x="66" y="49"/>
                </a:lnTo>
                <a:lnTo>
                  <a:pt x="66" y="49"/>
                </a:lnTo>
                <a:lnTo>
                  <a:pt x="66" y="49"/>
                </a:lnTo>
                <a:lnTo>
                  <a:pt x="66" y="48"/>
                </a:lnTo>
                <a:lnTo>
                  <a:pt x="66" y="48"/>
                </a:lnTo>
                <a:lnTo>
                  <a:pt x="66" y="48"/>
                </a:lnTo>
                <a:lnTo>
                  <a:pt x="66" y="48"/>
                </a:lnTo>
                <a:lnTo>
                  <a:pt x="66" y="48"/>
                </a:lnTo>
                <a:lnTo>
                  <a:pt x="66" y="48"/>
                </a:lnTo>
                <a:lnTo>
                  <a:pt x="66" y="48"/>
                </a:lnTo>
                <a:lnTo>
                  <a:pt x="67" y="47"/>
                </a:lnTo>
                <a:lnTo>
                  <a:pt x="67" y="47"/>
                </a:lnTo>
                <a:lnTo>
                  <a:pt x="67" y="47"/>
                </a:lnTo>
                <a:lnTo>
                  <a:pt x="67" y="47"/>
                </a:lnTo>
                <a:lnTo>
                  <a:pt x="67" y="47"/>
                </a:lnTo>
                <a:lnTo>
                  <a:pt x="67" y="47"/>
                </a:lnTo>
                <a:lnTo>
                  <a:pt x="67" y="47"/>
                </a:lnTo>
                <a:lnTo>
                  <a:pt x="67" y="46"/>
                </a:lnTo>
                <a:lnTo>
                  <a:pt x="67" y="46"/>
                </a:lnTo>
                <a:lnTo>
                  <a:pt x="67" y="46"/>
                </a:lnTo>
                <a:lnTo>
                  <a:pt x="67" y="46"/>
                </a:lnTo>
                <a:lnTo>
                  <a:pt x="67" y="46"/>
                </a:lnTo>
                <a:lnTo>
                  <a:pt x="67" y="46"/>
                </a:lnTo>
                <a:lnTo>
                  <a:pt x="67" y="45"/>
                </a:lnTo>
                <a:lnTo>
                  <a:pt x="67" y="45"/>
                </a:lnTo>
                <a:lnTo>
                  <a:pt x="67" y="45"/>
                </a:lnTo>
                <a:lnTo>
                  <a:pt x="67" y="45"/>
                </a:lnTo>
                <a:lnTo>
                  <a:pt x="67" y="45"/>
                </a:lnTo>
                <a:lnTo>
                  <a:pt x="67" y="45"/>
                </a:lnTo>
                <a:lnTo>
                  <a:pt x="67" y="44"/>
                </a:lnTo>
                <a:lnTo>
                  <a:pt x="67" y="44"/>
                </a:lnTo>
                <a:lnTo>
                  <a:pt x="68" y="44"/>
                </a:lnTo>
                <a:lnTo>
                  <a:pt x="68" y="44"/>
                </a:lnTo>
                <a:lnTo>
                  <a:pt x="68" y="44"/>
                </a:lnTo>
                <a:lnTo>
                  <a:pt x="68" y="44"/>
                </a:lnTo>
                <a:lnTo>
                  <a:pt x="68" y="44"/>
                </a:lnTo>
                <a:lnTo>
                  <a:pt x="68" y="43"/>
                </a:lnTo>
                <a:lnTo>
                  <a:pt x="68" y="43"/>
                </a:lnTo>
                <a:lnTo>
                  <a:pt x="68" y="43"/>
                </a:lnTo>
                <a:lnTo>
                  <a:pt x="68" y="43"/>
                </a:lnTo>
                <a:lnTo>
                  <a:pt x="68" y="43"/>
                </a:lnTo>
                <a:lnTo>
                  <a:pt x="68" y="43"/>
                </a:lnTo>
                <a:lnTo>
                  <a:pt x="68" y="41"/>
                </a:lnTo>
                <a:lnTo>
                  <a:pt x="68" y="41"/>
                </a:lnTo>
                <a:lnTo>
                  <a:pt x="68" y="41"/>
                </a:lnTo>
                <a:lnTo>
                  <a:pt x="68" y="41"/>
                </a:lnTo>
                <a:lnTo>
                  <a:pt x="68" y="41"/>
                </a:lnTo>
                <a:lnTo>
                  <a:pt x="68" y="41"/>
                </a:lnTo>
                <a:lnTo>
                  <a:pt x="68" y="40"/>
                </a:lnTo>
                <a:lnTo>
                  <a:pt x="68" y="40"/>
                </a:lnTo>
                <a:lnTo>
                  <a:pt x="68" y="40"/>
                </a:lnTo>
                <a:lnTo>
                  <a:pt x="68" y="40"/>
                </a:lnTo>
                <a:lnTo>
                  <a:pt x="68" y="40"/>
                </a:lnTo>
                <a:lnTo>
                  <a:pt x="68" y="40"/>
                </a:lnTo>
                <a:lnTo>
                  <a:pt x="68" y="39"/>
                </a:lnTo>
                <a:lnTo>
                  <a:pt x="68" y="39"/>
                </a:lnTo>
                <a:lnTo>
                  <a:pt x="68" y="39"/>
                </a:lnTo>
                <a:lnTo>
                  <a:pt x="68" y="39"/>
                </a:lnTo>
                <a:lnTo>
                  <a:pt x="68" y="39"/>
                </a:lnTo>
                <a:lnTo>
                  <a:pt x="68" y="39"/>
                </a:lnTo>
                <a:lnTo>
                  <a:pt x="68" y="38"/>
                </a:lnTo>
                <a:lnTo>
                  <a:pt x="68" y="38"/>
                </a:lnTo>
                <a:lnTo>
                  <a:pt x="68" y="38"/>
                </a:lnTo>
                <a:lnTo>
                  <a:pt x="68" y="38"/>
                </a:lnTo>
                <a:lnTo>
                  <a:pt x="68" y="38"/>
                </a:lnTo>
                <a:lnTo>
                  <a:pt x="68" y="38"/>
                </a:lnTo>
                <a:lnTo>
                  <a:pt x="68" y="37"/>
                </a:lnTo>
                <a:lnTo>
                  <a:pt x="68" y="37"/>
                </a:lnTo>
                <a:lnTo>
                  <a:pt x="68" y="37"/>
                </a:lnTo>
                <a:lnTo>
                  <a:pt x="68" y="37"/>
                </a:lnTo>
                <a:lnTo>
                  <a:pt x="68" y="37"/>
                </a:lnTo>
                <a:lnTo>
                  <a:pt x="68" y="37"/>
                </a:lnTo>
                <a:lnTo>
                  <a:pt x="68" y="36"/>
                </a:lnTo>
                <a:lnTo>
                  <a:pt x="68" y="36"/>
                </a:lnTo>
                <a:lnTo>
                  <a:pt x="68" y="36"/>
                </a:lnTo>
                <a:lnTo>
                  <a:pt x="68" y="36"/>
                </a:lnTo>
                <a:lnTo>
                  <a:pt x="68" y="36"/>
                </a:lnTo>
                <a:lnTo>
                  <a:pt x="68" y="36"/>
                </a:lnTo>
                <a:lnTo>
                  <a:pt x="68" y="35"/>
                </a:lnTo>
                <a:lnTo>
                  <a:pt x="68" y="35"/>
                </a:lnTo>
                <a:lnTo>
                  <a:pt x="68" y="35"/>
                </a:lnTo>
                <a:lnTo>
                  <a:pt x="68" y="35"/>
                </a:lnTo>
                <a:lnTo>
                  <a:pt x="68" y="35"/>
                </a:lnTo>
                <a:lnTo>
                  <a:pt x="68" y="35"/>
                </a:lnTo>
                <a:lnTo>
                  <a:pt x="68" y="34"/>
                </a:lnTo>
                <a:lnTo>
                  <a:pt x="68" y="34"/>
                </a:lnTo>
                <a:lnTo>
                  <a:pt x="68" y="34"/>
                </a:lnTo>
                <a:lnTo>
                  <a:pt x="68" y="34"/>
                </a:lnTo>
                <a:lnTo>
                  <a:pt x="68" y="34"/>
                </a:lnTo>
                <a:lnTo>
                  <a:pt x="68" y="34"/>
                </a:lnTo>
                <a:lnTo>
                  <a:pt x="68" y="32"/>
                </a:lnTo>
                <a:lnTo>
                  <a:pt x="68" y="32"/>
                </a:lnTo>
                <a:lnTo>
                  <a:pt x="68" y="32"/>
                </a:lnTo>
                <a:lnTo>
                  <a:pt x="68" y="32"/>
                </a:lnTo>
                <a:lnTo>
                  <a:pt x="68" y="32"/>
                </a:lnTo>
                <a:lnTo>
                  <a:pt x="68" y="32"/>
                </a:lnTo>
                <a:lnTo>
                  <a:pt x="68" y="31"/>
                </a:lnTo>
                <a:lnTo>
                  <a:pt x="68" y="31"/>
                </a:lnTo>
                <a:lnTo>
                  <a:pt x="68" y="31"/>
                </a:lnTo>
                <a:lnTo>
                  <a:pt x="68" y="31"/>
                </a:lnTo>
                <a:lnTo>
                  <a:pt x="68" y="31"/>
                </a:lnTo>
                <a:lnTo>
                  <a:pt x="68" y="31"/>
                </a:lnTo>
                <a:lnTo>
                  <a:pt x="68" y="30"/>
                </a:lnTo>
                <a:lnTo>
                  <a:pt x="68" y="30"/>
                </a:lnTo>
                <a:lnTo>
                  <a:pt x="68" y="30"/>
                </a:lnTo>
                <a:lnTo>
                  <a:pt x="68" y="30"/>
                </a:lnTo>
                <a:lnTo>
                  <a:pt x="67" y="30"/>
                </a:lnTo>
                <a:lnTo>
                  <a:pt x="67" y="30"/>
                </a:lnTo>
                <a:lnTo>
                  <a:pt x="67" y="29"/>
                </a:lnTo>
                <a:lnTo>
                  <a:pt x="67" y="29"/>
                </a:lnTo>
                <a:lnTo>
                  <a:pt x="67" y="29"/>
                </a:lnTo>
                <a:lnTo>
                  <a:pt x="67" y="29"/>
                </a:lnTo>
                <a:lnTo>
                  <a:pt x="67" y="29"/>
                </a:lnTo>
                <a:lnTo>
                  <a:pt x="67" y="29"/>
                </a:lnTo>
                <a:lnTo>
                  <a:pt x="67" y="29"/>
                </a:lnTo>
                <a:lnTo>
                  <a:pt x="67" y="28"/>
                </a:lnTo>
                <a:lnTo>
                  <a:pt x="67" y="28"/>
                </a:lnTo>
                <a:lnTo>
                  <a:pt x="67" y="28"/>
                </a:lnTo>
                <a:lnTo>
                  <a:pt x="67" y="28"/>
                </a:lnTo>
                <a:lnTo>
                  <a:pt x="67" y="28"/>
                </a:lnTo>
                <a:lnTo>
                  <a:pt x="67" y="28"/>
                </a:lnTo>
                <a:lnTo>
                  <a:pt x="67" y="27"/>
                </a:lnTo>
                <a:lnTo>
                  <a:pt x="67" y="27"/>
                </a:lnTo>
                <a:lnTo>
                  <a:pt x="67" y="27"/>
                </a:lnTo>
                <a:lnTo>
                  <a:pt x="67" y="27"/>
                </a:lnTo>
                <a:lnTo>
                  <a:pt x="67" y="27"/>
                </a:lnTo>
                <a:lnTo>
                  <a:pt x="67" y="27"/>
                </a:lnTo>
                <a:lnTo>
                  <a:pt x="66" y="27"/>
                </a:lnTo>
                <a:lnTo>
                  <a:pt x="66" y="26"/>
                </a:lnTo>
                <a:lnTo>
                  <a:pt x="66" y="26"/>
                </a:lnTo>
                <a:lnTo>
                  <a:pt x="66" y="26"/>
                </a:lnTo>
                <a:lnTo>
                  <a:pt x="66" y="26"/>
                </a:lnTo>
                <a:lnTo>
                  <a:pt x="66" y="26"/>
                </a:lnTo>
                <a:lnTo>
                  <a:pt x="66" y="26"/>
                </a:lnTo>
                <a:lnTo>
                  <a:pt x="66" y="26"/>
                </a:lnTo>
                <a:lnTo>
                  <a:pt x="66" y="25"/>
                </a:lnTo>
                <a:lnTo>
                  <a:pt x="66" y="25"/>
                </a:lnTo>
                <a:lnTo>
                  <a:pt x="66" y="25"/>
                </a:lnTo>
                <a:lnTo>
                  <a:pt x="66" y="25"/>
                </a:lnTo>
                <a:lnTo>
                  <a:pt x="66" y="25"/>
                </a:lnTo>
                <a:lnTo>
                  <a:pt x="66" y="25"/>
                </a:lnTo>
                <a:lnTo>
                  <a:pt x="66" y="25"/>
                </a:lnTo>
                <a:lnTo>
                  <a:pt x="64" y="23"/>
                </a:lnTo>
                <a:lnTo>
                  <a:pt x="64" y="23"/>
                </a:lnTo>
                <a:lnTo>
                  <a:pt x="64" y="23"/>
                </a:lnTo>
                <a:lnTo>
                  <a:pt x="64" y="23"/>
                </a:lnTo>
                <a:lnTo>
                  <a:pt x="64" y="23"/>
                </a:lnTo>
                <a:lnTo>
                  <a:pt x="64" y="23"/>
                </a:lnTo>
                <a:lnTo>
                  <a:pt x="64" y="23"/>
                </a:lnTo>
                <a:lnTo>
                  <a:pt x="64" y="22"/>
                </a:lnTo>
                <a:lnTo>
                  <a:pt x="64" y="22"/>
                </a:lnTo>
                <a:lnTo>
                  <a:pt x="64" y="22"/>
                </a:lnTo>
                <a:lnTo>
                  <a:pt x="64" y="22"/>
                </a:lnTo>
                <a:lnTo>
                  <a:pt x="64" y="22"/>
                </a:lnTo>
                <a:lnTo>
                  <a:pt x="64" y="22"/>
                </a:lnTo>
                <a:lnTo>
                  <a:pt x="63" y="22"/>
                </a:lnTo>
                <a:lnTo>
                  <a:pt x="63" y="21"/>
                </a:lnTo>
                <a:lnTo>
                  <a:pt x="63" y="21"/>
                </a:lnTo>
                <a:lnTo>
                  <a:pt x="63" y="21"/>
                </a:lnTo>
                <a:lnTo>
                  <a:pt x="63" y="21"/>
                </a:lnTo>
                <a:lnTo>
                  <a:pt x="63" y="21"/>
                </a:lnTo>
                <a:lnTo>
                  <a:pt x="63" y="21"/>
                </a:lnTo>
                <a:lnTo>
                  <a:pt x="63" y="21"/>
                </a:lnTo>
                <a:lnTo>
                  <a:pt x="63" y="20"/>
                </a:lnTo>
                <a:lnTo>
                  <a:pt x="63" y="20"/>
                </a:lnTo>
                <a:lnTo>
                  <a:pt x="63" y="20"/>
                </a:lnTo>
                <a:lnTo>
                  <a:pt x="63" y="20"/>
                </a:lnTo>
                <a:lnTo>
                  <a:pt x="62" y="20"/>
                </a:lnTo>
                <a:lnTo>
                  <a:pt x="62" y="20"/>
                </a:lnTo>
                <a:lnTo>
                  <a:pt x="62" y="20"/>
                </a:lnTo>
                <a:lnTo>
                  <a:pt x="62" y="20"/>
                </a:lnTo>
                <a:lnTo>
                  <a:pt x="62" y="19"/>
                </a:lnTo>
                <a:lnTo>
                  <a:pt x="62" y="19"/>
                </a:lnTo>
                <a:lnTo>
                  <a:pt x="62" y="19"/>
                </a:lnTo>
                <a:lnTo>
                  <a:pt x="62" y="19"/>
                </a:lnTo>
                <a:lnTo>
                  <a:pt x="62" y="19"/>
                </a:lnTo>
                <a:lnTo>
                  <a:pt x="62" y="19"/>
                </a:lnTo>
                <a:lnTo>
                  <a:pt x="62" y="19"/>
                </a:lnTo>
                <a:lnTo>
                  <a:pt x="61" y="19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57" y="14"/>
                </a:lnTo>
                <a:lnTo>
                  <a:pt x="57" y="14"/>
                </a:lnTo>
                <a:lnTo>
                  <a:pt x="57" y="13"/>
                </a:lnTo>
                <a:lnTo>
                  <a:pt x="57" y="13"/>
                </a:lnTo>
                <a:lnTo>
                  <a:pt x="57" y="13"/>
                </a:lnTo>
                <a:lnTo>
                  <a:pt x="57" y="13"/>
                </a:lnTo>
                <a:lnTo>
                  <a:pt x="57" y="13"/>
                </a:lnTo>
                <a:lnTo>
                  <a:pt x="57" y="13"/>
                </a:lnTo>
                <a:lnTo>
                  <a:pt x="55" y="13"/>
                </a:lnTo>
                <a:lnTo>
                  <a:pt x="55" y="13"/>
                </a:lnTo>
                <a:lnTo>
                  <a:pt x="55" y="13"/>
                </a:lnTo>
                <a:lnTo>
                  <a:pt x="55" y="13"/>
                </a:lnTo>
                <a:lnTo>
                  <a:pt x="55" y="12"/>
                </a:lnTo>
                <a:lnTo>
                  <a:pt x="55" y="12"/>
                </a:lnTo>
                <a:lnTo>
                  <a:pt x="55" y="12"/>
                </a:lnTo>
                <a:lnTo>
                  <a:pt x="55" y="12"/>
                </a:lnTo>
                <a:lnTo>
                  <a:pt x="54" y="12"/>
                </a:lnTo>
                <a:lnTo>
                  <a:pt x="54" y="12"/>
                </a:lnTo>
                <a:lnTo>
                  <a:pt x="54" y="12"/>
                </a:lnTo>
                <a:lnTo>
                  <a:pt x="54" y="12"/>
                </a:lnTo>
                <a:lnTo>
                  <a:pt x="54" y="12"/>
                </a:lnTo>
                <a:lnTo>
                  <a:pt x="54" y="12"/>
                </a:lnTo>
                <a:lnTo>
                  <a:pt x="54" y="12"/>
                </a:lnTo>
                <a:lnTo>
                  <a:pt x="54" y="12"/>
                </a:lnTo>
                <a:lnTo>
                  <a:pt x="53" y="11"/>
                </a:lnTo>
                <a:lnTo>
                  <a:pt x="53" y="11"/>
                </a:lnTo>
                <a:lnTo>
                  <a:pt x="53" y="11"/>
                </a:lnTo>
                <a:lnTo>
                  <a:pt x="53" y="11"/>
                </a:lnTo>
                <a:lnTo>
                  <a:pt x="53" y="11"/>
                </a:lnTo>
                <a:lnTo>
                  <a:pt x="53" y="11"/>
                </a:lnTo>
                <a:lnTo>
                  <a:pt x="53" y="11"/>
                </a:lnTo>
                <a:lnTo>
                  <a:pt x="52" y="11"/>
                </a:lnTo>
                <a:lnTo>
                  <a:pt x="52" y="11"/>
                </a:lnTo>
                <a:lnTo>
                  <a:pt x="52" y="11"/>
                </a:lnTo>
                <a:lnTo>
                  <a:pt x="52" y="11"/>
                </a:lnTo>
                <a:lnTo>
                  <a:pt x="52" y="11"/>
                </a:lnTo>
                <a:lnTo>
                  <a:pt x="52" y="11"/>
                </a:lnTo>
                <a:lnTo>
                  <a:pt x="52" y="10"/>
                </a:lnTo>
                <a:lnTo>
                  <a:pt x="51" y="10"/>
                </a:lnTo>
                <a:lnTo>
                  <a:pt x="51" y="10"/>
                </a:lnTo>
                <a:lnTo>
                  <a:pt x="51" y="10"/>
                </a:lnTo>
                <a:lnTo>
                  <a:pt x="51" y="10"/>
                </a:lnTo>
                <a:lnTo>
                  <a:pt x="51" y="10"/>
                </a:lnTo>
                <a:lnTo>
                  <a:pt x="51" y="10"/>
                </a:lnTo>
                <a:lnTo>
                  <a:pt x="51" y="10"/>
                </a:lnTo>
                <a:lnTo>
                  <a:pt x="50" y="10"/>
                </a:lnTo>
                <a:lnTo>
                  <a:pt x="50" y="10"/>
                </a:lnTo>
                <a:lnTo>
                  <a:pt x="50" y="10"/>
                </a:lnTo>
                <a:lnTo>
                  <a:pt x="50" y="10"/>
                </a:lnTo>
                <a:lnTo>
                  <a:pt x="50" y="10"/>
                </a:lnTo>
                <a:lnTo>
                  <a:pt x="50" y="10"/>
                </a:lnTo>
                <a:lnTo>
                  <a:pt x="50" y="10"/>
                </a:lnTo>
                <a:lnTo>
                  <a:pt x="49" y="9"/>
                </a:lnTo>
                <a:lnTo>
                  <a:pt x="49" y="9"/>
                </a:lnTo>
                <a:lnTo>
                  <a:pt x="49" y="9"/>
                </a:lnTo>
                <a:lnTo>
                  <a:pt x="49" y="9"/>
                </a:lnTo>
                <a:lnTo>
                  <a:pt x="49" y="9"/>
                </a:lnTo>
                <a:lnTo>
                  <a:pt x="49" y="9"/>
                </a:lnTo>
                <a:lnTo>
                  <a:pt x="48" y="9"/>
                </a:lnTo>
                <a:lnTo>
                  <a:pt x="48" y="9"/>
                </a:lnTo>
                <a:lnTo>
                  <a:pt x="48" y="9"/>
                </a:lnTo>
                <a:lnTo>
                  <a:pt x="48" y="9"/>
                </a:lnTo>
                <a:lnTo>
                  <a:pt x="48" y="9"/>
                </a:lnTo>
                <a:lnTo>
                  <a:pt x="48" y="9"/>
                </a:lnTo>
                <a:lnTo>
                  <a:pt x="48" y="9"/>
                </a:lnTo>
                <a:lnTo>
                  <a:pt x="46" y="9"/>
                </a:lnTo>
                <a:lnTo>
                  <a:pt x="46" y="9"/>
                </a:lnTo>
                <a:lnTo>
                  <a:pt x="46" y="9"/>
                </a:lnTo>
                <a:lnTo>
                  <a:pt x="46" y="9"/>
                </a:lnTo>
                <a:lnTo>
                  <a:pt x="46" y="9"/>
                </a:lnTo>
                <a:lnTo>
                  <a:pt x="46" y="9"/>
                </a:lnTo>
                <a:lnTo>
                  <a:pt x="45" y="9"/>
                </a:lnTo>
                <a:lnTo>
                  <a:pt x="45" y="8"/>
                </a:lnTo>
                <a:lnTo>
                  <a:pt x="45" y="8"/>
                </a:lnTo>
                <a:lnTo>
                  <a:pt x="45" y="8"/>
                </a:lnTo>
                <a:lnTo>
                  <a:pt x="45" y="8"/>
                </a:lnTo>
                <a:lnTo>
                  <a:pt x="45" y="8"/>
                </a:lnTo>
                <a:lnTo>
                  <a:pt x="44" y="8"/>
                </a:lnTo>
                <a:lnTo>
                  <a:pt x="44" y="8"/>
                </a:lnTo>
                <a:lnTo>
                  <a:pt x="44" y="8"/>
                </a:lnTo>
                <a:lnTo>
                  <a:pt x="44" y="8"/>
                </a:lnTo>
                <a:lnTo>
                  <a:pt x="44" y="8"/>
                </a:lnTo>
                <a:lnTo>
                  <a:pt x="44" y="8"/>
                </a:lnTo>
                <a:lnTo>
                  <a:pt x="44" y="8"/>
                </a:lnTo>
                <a:lnTo>
                  <a:pt x="43" y="8"/>
                </a:lnTo>
                <a:lnTo>
                  <a:pt x="43" y="8"/>
                </a:lnTo>
                <a:lnTo>
                  <a:pt x="43" y="8"/>
                </a:lnTo>
                <a:lnTo>
                  <a:pt x="43" y="8"/>
                </a:lnTo>
                <a:lnTo>
                  <a:pt x="43" y="8"/>
                </a:lnTo>
                <a:lnTo>
                  <a:pt x="43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1" y="8"/>
                </a:lnTo>
                <a:lnTo>
                  <a:pt x="41" y="8"/>
                </a:lnTo>
                <a:lnTo>
                  <a:pt x="41" y="8"/>
                </a:lnTo>
                <a:lnTo>
                  <a:pt x="41" y="8"/>
                </a:lnTo>
                <a:lnTo>
                  <a:pt x="41" y="8"/>
                </a:lnTo>
                <a:lnTo>
                  <a:pt x="41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39" y="8"/>
                </a:lnTo>
                <a:lnTo>
                  <a:pt x="39" y="8"/>
                </a:lnTo>
                <a:lnTo>
                  <a:pt x="39" y="8"/>
                </a:lnTo>
                <a:lnTo>
                  <a:pt x="39" y="8"/>
                </a:lnTo>
                <a:lnTo>
                  <a:pt x="39" y="8"/>
                </a:lnTo>
                <a:lnTo>
                  <a:pt x="39" y="8"/>
                </a:lnTo>
                <a:lnTo>
                  <a:pt x="37" y="8"/>
                </a:lnTo>
                <a:lnTo>
                  <a:pt x="37" y="8"/>
                </a:lnTo>
                <a:lnTo>
                  <a:pt x="37" y="8"/>
                </a:lnTo>
                <a:lnTo>
                  <a:pt x="37" y="8"/>
                </a:lnTo>
                <a:lnTo>
                  <a:pt x="37" y="8"/>
                </a:lnTo>
                <a:lnTo>
                  <a:pt x="37" y="8"/>
                </a:lnTo>
                <a:lnTo>
                  <a:pt x="36" y="8"/>
                </a:lnTo>
                <a:lnTo>
                  <a:pt x="36" y="8"/>
                </a:lnTo>
                <a:lnTo>
                  <a:pt x="36" y="8"/>
                </a:lnTo>
                <a:lnTo>
                  <a:pt x="36" y="8"/>
                </a:lnTo>
                <a:lnTo>
                  <a:pt x="36" y="8"/>
                </a:lnTo>
                <a:lnTo>
                  <a:pt x="36" y="8"/>
                </a:lnTo>
                <a:lnTo>
                  <a:pt x="35" y="8"/>
                </a:lnTo>
                <a:lnTo>
                  <a:pt x="35" y="8"/>
                </a:lnTo>
                <a:lnTo>
                  <a:pt x="35" y="8"/>
                </a:lnTo>
                <a:lnTo>
                  <a:pt x="35" y="8"/>
                </a:lnTo>
                <a:lnTo>
                  <a:pt x="35" y="8"/>
                </a:lnTo>
                <a:lnTo>
                  <a:pt x="35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3" y="8"/>
                </a:lnTo>
                <a:lnTo>
                  <a:pt x="33" y="8"/>
                </a:lnTo>
                <a:lnTo>
                  <a:pt x="33" y="8"/>
                </a:lnTo>
                <a:lnTo>
                  <a:pt x="33" y="8"/>
                </a:lnTo>
                <a:lnTo>
                  <a:pt x="33" y="8"/>
                </a:lnTo>
                <a:lnTo>
                  <a:pt x="33" y="8"/>
                </a:lnTo>
                <a:lnTo>
                  <a:pt x="32" y="8"/>
                </a:lnTo>
                <a:lnTo>
                  <a:pt x="32" y="8"/>
                </a:lnTo>
                <a:lnTo>
                  <a:pt x="32" y="8"/>
                </a:lnTo>
                <a:lnTo>
                  <a:pt x="32" y="8"/>
                </a:lnTo>
                <a:lnTo>
                  <a:pt x="32" y="8"/>
                </a:lnTo>
                <a:lnTo>
                  <a:pt x="32" y="8"/>
                </a:lnTo>
                <a:lnTo>
                  <a:pt x="31" y="8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7" y="9"/>
                </a:lnTo>
                <a:lnTo>
                  <a:pt x="27" y="10"/>
                </a:lnTo>
                <a:lnTo>
                  <a:pt x="27" y="10"/>
                </a:lnTo>
                <a:lnTo>
                  <a:pt x="27" y="10"/>
                </a:lnTo>
                <a:lnTo>
                  <a:pt x="27" y="10"/>
                </a:lnTo>
                <a:lnTo>
                  <a:pt x="27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5" y="10"/>
                </a:lnTo>
                <a:lnTo>
                  <a:pt x="25" y="10"/>
                </a:lnTo>
                <a:lnTo>
                  <a:pt x="25" y="10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3" y="11"/>
                </a:lnTo>
                <a:lnTo>
                  <a:pt x="23" y="12"/>
                </a:lnTo>
                <a:lnTo>
                  <a:pt x="23" y="12"/>
                </a:lnTo>
                <a:lnTo>
                  <a:pt x="23" y="12"/>
                </a:lnTo>
                <a:lnTo>
                  <a:pt x="23" y="12"/>
                </a:lnTo>
                <a:lnTo>
                  <a:pt x="23" y="12"/>
                </a:lnTo>
                <a:lnTo>
                  <a:pt x="23" y="12"/>
                </a:lnTo>
                <a:lnTo>
                  <a:pt x="22" y="12"/>
                </a:lnTo>
                <a:lnTo>
                  <a:pt x="22" y="12"/>
                </a:lnTo>
                <a:lnTo>
                  <a:pt x="22" y="12"/>
                </a:lnTo>
                <a:lnTo>
                  <a:pt x="22" y="12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1" y="13"/>
                </a:lnTo>
                <a:lnTo>
                  <a:pt x="21" y="13"/>
                </a:lnTo>
                <a:lnTo>
                  <a:pt x="21" y="13"/>
                </a:lnTo>
                <a:lnTo>
                  <a:pt x="21" y="13"/>
                </a:lnTo>
                <a:lnTo>
                  <a:pt x="21" y="13"/>
                </a:lnTo>
                <a:lnTo>
                  <a:pt x="21" y="13"/>
                </a:lnTo>
                <a:lnTo>
                  <a:pt x="21" y="13"/>
                </a:lnTo>
                <a:lnTo>
                  <a:pt x="19" y="13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8" y="14"/>
                </a:lnTo>
                <a:lnTo>
                  <a:pt x="18" y="14"/>
                </a:lnTo>
                <a:lnTo>
                  <a:pt x="18" y="16"/>
                </a:lnTo>
                <a:lnTo>
                  <a:pt x="18" y="16"/>
                </a:lnTo>
                <a:lnTo>
                  <a:pt x="18" y="16"/>
                </a:lnTo>
                <a:lnTo>
                  <a:pt x="18" y="16"/>
                </a:lnTo>
                <a:lnTo>
                  <a:pt x="18" y="16"/>
                </a:lnTo>
                <a:lnTo>
                  <a:pt x="18" y="16"/>
                </a:lnTo>
                <a:lnTo>
                  <a:pt x="17" y="16"/>
                </a:lnTo>
                <a:lnTo>
                  <a:pt x="17" y="16"/>
                </a:lnTo>
                <a:lnTo>
                  <a:pt x="17" y="16"/>
                </a:lnTo>
                <a:lnTo>
                  <a:pt x="17" y="17"/>
                </a:lnTo>
                <a:lnTo>
                  <a:pt x="17" y="17"/>
                </a:lnTo>
                <a:lnTo>
                  <a:pt x="17" y="17"/>
                </a:lnTo>
                <a:lnTo>
                  <a:pt x="17" y="17"/>
                </a:lnTo>
                <a:lnTo>
                  <a:pt x="17" y="17"/>
                </a:lnTo>
                <a:lnTo>
                  <a:pt x="17" y="17"/>
                </a:lnTo>
                <a:lnTo>
                  <a:pt x="16" y="17"/>
                </a:lnTo>
                <a:lnTo>
                  <a:pt x="16" y="17"/>
                </a:lnTo>
                <a:lnTo>
                  <a:pt x="16" y="17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5" y="18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5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1"/>
                </a:lnTo>
                <a:lnTo>
                  <a:pt x="14" y="21"/>
                </a:lnTo>
                <a:lnTo>
                  <a:pt x="14" y="21"/>
                </a:lnTo>
                <a:lnTo>
                  <a:pt x="14" y="21"/>
                </a:lnTo>
                <a:lnTo>
                  <a:pt x="13" y="21"/>
                </a:lnTo>
                <a:lnTo>
                  <a:pt x="13" y="21"/>
                </a:lnTo>
                <a:lnTo>
                  <a:pt x="13" y="21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3"/>
                </a:lnTo>
                <a:lnTo>
                  <a:pt x="13" y="23"/>
                </a:lnTo>
                <a:lnTo>
                  <a:pt x="13" y="23"/>
                </a:lnTo>
                <a:lnTo>
                  <a:pt x="12" y="23"/>
                </a:lnTo>
                <a:lnTo>
                  <a:pt x="12" y="23"/>
                </a:lnTo>
                <a:lnTo>
                  <a:pt x="12" y="23"/>
                </a:lnTo>
                <a:lnTo>
                  <a:pt x="12" y="23"/>
                </a:lnTo>
                <a:lnTo>
                  <a:pt x="12" y="25"/>
                </a:lnTo>
                <a:lnTo>
                  <a:pt x="12" y="25"/>
                </a:lnTo>
                <a:lnTo>
                  <a:pt x="12" y="25"/>
                </a:lnTo>
                <a:lnTo>
                  <a:pt x="12" y="25"/>
                </a:lnTo>
                <a:lnTo>
                  <a:pt x="12" y="25"/>
                </a:lnTo>
                <a:lnTo>
                  <a:pt x="12" y="25"/>
                </a:lnTo>
                <a:lnTo>
                  <a:pt x="12" y="25"/>
                </a:lnTo>
                <a:lnTo>
                  <a:pt x="12" y="26"/>
                </a:lnTo>
                <a:lnTo>
                  <a:pt x="12" y="26"/>
                </a:lnTo>
                <a:lnTo>
                  <a:pt x="12" y="26"/>
                </a:lnTo>
                <a:lnTo>
                  <a:pt x="12" y="26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0" y="27"/>
                </a:lnTo>
                <a:lnTo>
                  <a:pt x="10" y="27"/>
                </a:lnTo>
                <a:lnTo>
                  <a:pt x="10" y="27"/>
                </a:lnTo>
                <a:lnTo>
                  <a:pt x="10" y="27"/>
                </a:lnTo>
                <a:lnTo>
                  <a:pt x="10" y="27"/>
                </a:lnTo>
                <a:lnTo>
                  <a:pt x="10" y="27"/>
                </a:lnTo>
                <a:lnTo>
                  <a:pt x="10" y="27"/>
                </a:lnTo>
                <a:lnTo>
                  <a:pt x="10" y="28"/>
                </a:lnTo>
                <a:lnTo>
                  <a:pt x="10" y="28"/>
                </a:lnTo>
                <a:lnTo>
                  <a:pt x="10" y="28"/>
                </a:lnTo>
                <a:lnTo>
                  <a:pt x="10" y="28"/>
                </a:lnTo>
                <a:lnTo>
                  <a:pt x="10" y="28"/>
                </a:lnTo>
                <a:lnTo>
                  <a:pt x="10" y="28"/>
                </a:lnTo>
                <a:lnTo>
                  <a:pt x="10" y="29"/>
                </a:lnTo>
                <a:lnTo>
                  <a:pt x="10" y="29"/>
                </a:lnTo>
                <a:lnTo>
                  <a:pt x="10" y="29"/>
                </a:lnTo>
                <a:lnTo>
                  <a:pt x="9" y="29"/>
                </a:lnTo>
                <a:lnTo>
                  <a:pt x="9" y="29"/>
                </a:lnTo>
                <a:lnTo>
                  <a:pt x="9" y="29"/>
                </a:lnTo>
                <a:lnTo>
                  <a:pt x="9" y="29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9" y="35"/>
                </a:lnTo>
                <a:lnTo>
                  <a:pt x="9" y="35"/>
                </a:lnTo>
                <a:lnTo>
                  <a:pt x="9" y="35"/>
                </a:lnTo>
                <a:lnTo>
                  <a:pt x="9" y="35"/>
                </a:lnTo>
                <a:lnTo>
                  <a:pt x="9" y="35"/>
                </a:lnTo>
                <a:lnTo>
                  <a:pt x="9" y="35"/>
                </a:lnTo>
                <a:lnTo>
                  <a:pt x="9" y="36"/>
                </a:lnTo>
                <a:lnTo>
                  <a:pt x="9" y="36"/>
                </a:lnTo>
                <a:lnTo>
                  <a:pt x="9" y="36"/>
                </a:lnTo>
                <a:lnTo>
                  <a:pt x="9" y="36"/>
                </a:lnTo>
                <a:lnTo>
                  <a:pt x="9" y="36"/>
                </a:lnTo>
                <a:lnTo>
                  <a:pt x="9" y="36"/>
                </a:lnTo>
                <a:lnTo>
                  <a:pt x="9" y="37"/>
                </a:lnTo>
                <a:lnTo>
                  <a:pt x="9" y="37"/>
                </a:lnTo>
                <a:lnTo>
                  <a:pt x="9" y="37"/>
                </a:lnTo>
                <a:lnTo>
                  <a:pt x="9" y="37"/>
                </a:lnTo>
                <a:lnTo>
                  <a:pt x="9" y="37"/>
                </a:lnTo>
                <a:lnTo>
                  <a:pt x="9" y="37"/>
                </a:lnTo>
                <a:lnTo>
                  <a:pt x="9" y="38"/>
                </a:lnTo>
                <a:lnTo>
                  <a:pt x="9" y="38"/>
                </a:lnTo>
                <a:lnTo>
                  <a:pt x="9" y="38"/>
                </a:lnTo>
                <a:lnTo>
                  <a:pt x="9" y="38"/>
                </a:lnTo>
                <a:lnTo>
                  <a:pt x="9" y="38"/>
                </a:lnTo>
                <a:lnTo>
                  <a:pt x="9" y="38"/>
                </a:lnTo>
                <a:lnTo>
                  <a:pt x="9" y="39"/>
                </a:lnTo>
                <a:lnTo>
                  <a:pt x="9" y="39"/>
                </a:lnTo>
                <a:lnTo>
                  <a:pt x="9" y="39"/>
                </a:lnTo>
                <a:lnTo>
                  <a:pt x="9" y="39"/>
                </a:lnTo>
                <a:lnTo>
                  <a:pt x="9" y="39"/>
                </a:lnTo>
                <a:lnTo>
                  <a:pt x="9" y="39"/>
                </a:lnTo>
                <a:lnTo>
                  <a:pt x="9" y="40"/>
                </a:lnTo>
                <a:lnTo>
                  <a:pt x="9" y="40"/>
                </a:lnTo>
                <a:lnTo>
                  <a:pt x="9" y="40"/>
                </a:lnTo>
                <a:lnTo>
                  <a:pt x="9" y="40"/>
                </a:lnTo>
                <a:lnTo>
                  <a:pt x="9" y="40"/>
                </a:lnTo>
                <a:lnTo>
                  <a:pt x="9" y="40"/>
                </a:lnTo>
                <a:lnTo>
                  <a:pt x="9" y="41"/>
                </a:lnTo>
                <a:lnTo>
                  <a:pt x="9" y="41"/>
                </a:lnTo>
                <a:lnTo>
                  <a:pt x="9" y="41"/>
                </a:lnTo>
                <a:lnTo>
                  <a:pt x="9" y="41"/>
                </a:lnTo>
                <a:lnTo>
                  <a:pt x="9" y="41"/>
                </a:lnTo>
                <a:lnTo>
                  <a:pt x="9" y="41"/>
                </a:lnTo>
                <a:lnTo>
                  <a:pt x="9" y="43"/>
                </a:lnTo>
                <a:lnTo>
                  <a:pt x="9" y="43"/>
                </a:lnTo>
                <a:lnTo>
                  <a:pt x="9" y="43"/>
                </a:lnTo>
                <a:lnTo>
                  <a:pt x="9" y="43"/>
                </a:lnTo>
                <a:lnTo>
                  <a:pt x="9" y="43"/>
                </a:lnTo>
                <a:lnTo>
                  <a:pt x="9" y="43"/>
                </a:lnTo>
                <a:lnTo>
                  <a:pt x="9" y="44"/>
                </a:lnTo>
                <a:lnTo>
                  <a:pt x="9" y="44"/>
                </a:lnTo>
                <a:lnTo>
                  <a:pt x="9" y="44"/>
                </a:lnTo>
                <a:lnTo>
                  <a:pt x="9" y="44"/>
                </a:lnTo>
                <a:lnTo>
                  <a:pt x="9" y="44"/>
                </a:lnTo>
                <a:lnTo>
                  <a:pt x="9" y="44"/>
                </a:lnTo>
                <a:lnTo>
                  <a:pt x="9" y="44"/>
                </a:lnTo>
                <a:lnTo>
                  <a:pt x="9" y="45"/>
                </a:lnTo>
                <a:lnTo>
                  <a:pt x="9" y="45"/>
                </a:lnTo>
                <a:lnTo>
                  <a:pt x="9" y="45"/>
                </a:lnTo>
                <a:lnTo>
                  <a:pt x="9" y="45"/>
                </a:lnTo>
                <a:lnTo>
                  <a:pt x="10" y="45"/>
                </a:lnTo>
                <a:lnTo>
                  <a:pt x="10" y="45"/>
                </a:lnTo>
                <a:lnTo>
                  <a:pt x="10" y="46"/>
                </a:lnTo>
                <a:lnTo>
                  <a:pt x="10" y="46"/>
                </a:lnTo>
                <a:lnTo>
                  <a:pt x="10" y="46"/>
                </a:lnTo>
                <a:lnTo>
                  <a:pt x="10" y="46"/>
                </a:lnTo>
                <a:lnTo>
                  <a:pt x="10" y="46"/>
                </a:lnTo>
                <a:lnTo>
                  <a:pt x="10" y="46"/>
                </a:lnTo>
                <a:lnTo>
                  <a:pt x="10" y="47"/>
                </a:lnTo>
                <a:lnTo>
                  <a:pt x="10" y="47"/>
                </a:lnTo>
                <a:lnTo>
                  <a:pt x="10" y="47"/>
                </a:lnTo>
                <a:lnTo>
                  <a:pt x="10" y="47"/>
                </a:lnTo>
                <a:lnTo>
                  <a:pt x="10" y="47"/>
                </a:lnTo>
                <a:lnTo>
                  <a:pt x="10" y="47"/>
                </a:lnTo>
                <a:lnTo>
                  <a:pt x="10" y="47"/>
                </a:lnTo>
                <a:lnTo>
                  <a:pt x="10" y="48"/>
                </a:lnTo>
                <a:lnTo>
                  <a:pt x="10" y="48"/>
                </a:lnTo>
                <a:lnTo>
                  <a:pt x="10" y="48"/>
                </a:lnTo>
                <a:lnTo>
                  <a:pt x="10" y="48"/>
                </a:lnTo>
                <a:lnTo>
                  <a:pt x="12" y="48"/>
                </a:lnTo>
                <a:lnTo>
                  <a:pt x="12" y="48"/>
                </a:lnTo>
                <a:lnTo>
                  <a:pt x="12" y="48"/>
                </a:lnTo>
                <a:lnTo>
                  <a:pt x="12" y="49"/>
                </a:lnTo>
                <a:lnTo>
                  <a:pt x="12" y="49"/>
                </a:lnTo>
                <a:lnTo>
                  <a:pt x="12" y="49"/>
                </a:lnTo>
                <a:lnTo>
                  <a:pt x="12" y="49"/>
                </a:lnTo>
                <a:lnTo>
                  <a:pt x="12" y="49"/>
                </a:lnTo>
                <a:lnTo>
                  <a:pt x="12" y="49"/>
                </a:lnTo>
                <a:lnTo>
                  <a:pt x="12" y="49"/>
                </a:lnTo>
                <a:lnTo>
                  <a:pt x="12" y="50"/>
                </a:lnTo>
                <a:lnTo>
                  <a:pt x="12" y="50"/>
                </a:lnTo>
                <a:lnTo>
                  <a:pt x="12" y="50"/>
                </a:lnTo>
                <a:lnTo>
                  <a:pt x="12" y="50"/>
                </a:lnTo>
                <a:lnTo>
                  <a:pt x="12" y="50"/>
                </a:lnTo>
                <a:lnTo>
                  <a:pt x="13" y="50"/>
                </a:lnTo>
                <a:lnTo>
                  <a:pt x="13" y="50"/>
                </a:lnTo>
                <a:lnTo>
                  <a:pt x="13" y="52"/>
                </a:lnTo>
                <a:lnTo>
                  <a:pt x="13" y="52"/>
                </a:lnTo>
                <a:lnTo>
                  <a:pt x="13" y="52"/>
                </a:lnTo>
                <a:lnTo>
                  <a:pt x="13" y="52"/>
                </a:lnTo>
                <a:lnTo>
                  <a:pt x="13" y="52"/>
                </a:lnTo>
                <a:lnTo>
                  <a:pt x="13" y="52"/>
                </a:lnTo>
                <a:lnTo>
                  <a:pt x="13" y="52"/>
                </a:lnTo>
                <a:lnTo>
                  <a:pt x="13" y="53"/>
                </a:lnTo>
                <a:lnTo>
                  <a:pt x="13" y="53"/>
                </a:lnTo>
                <a:lnTo>
                  <a:pt x="13" y="53"/>
                </a:lnTo>
                <a:lnTo>
                  <a:pt x="13" y="53"/>
                </a:lnTo>
                <a:lnTo>
                  <a:pt x="14" y="53"/>
                </a:lnTo>
                <a:lnTo>
                  <a:pt x="14" y="53"/>
                </a:lnTo>
                <a:lnTo>
                  <a:pt x="14" y="53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5" y="55"/>
                </a:lnTo>
                <a:lnTo>
                  <a:pt x="15" y="55"/>
                </a:lnTo>
                <a:lnTo>
                  <a:pt x="15" y="55"/>
                </a:lnTo>
                <a:lnTo>
                  <a:pt x="15" y="55"/>
                </a:lnTo>
                <a:lnTo>
                  <a:pt x="15" y="55"/>
                </a:lnTo>
                <a:lnTo>
                  <a:pt x="15" y="55"/>
                </a:lnTo>
                <a:lnTo>
                  <a:pt x="15" y="55"/>
                </a:lnTo>
                <a:lnTo>
                  <a:pt x="15" y="55"/>
                </a:lnTo>
                <a:lnTo>
                  <a:pt x="15" y="56"/>
                </a:lnTo>
                <a:lnTo>
                  <a:pt x="15" y="56"/>
                </a:lnTo>
                <a:lnTo>
                  <a:pt x="16" y="56"/>
                </a:lnTo>
                <a:lnTo>
                  <a:pt x="16" y="56"/>
                </a:lnTo>
                <a:lnTo>
                  <a:pt x="16" y="56"/>
                </a:lnTo>
                <a:lnTo>
                  <a:pt x="16" y="56"/>
                </a:lnTo>
                <a:lnTo>
                  <a:pt x="16" y="56"/>
                </a:lnTo>
                <a:lnTo>
                  <a:pt x="16" y="56"/>
                </a:lnTo>
                <a:lnTo>
                  <a:pt x="16" y="57"/>
                </a:lnTo>
                <a:lnTo>
                  <a:pt x="16" y="57"/>
                </a:lnTo>
                <a:lnTo>
                  <a:pt x="16" y="57"/>
                </a:lnTo>
                <a:lnTo>
                  <a:pt x="16" y="57"/>
                </a:lnTo>
                <a:lnTo>
                  <a:pt x="17" y="57"/>
                </a:lnTo>
                <a:lnTo>
                  <a:pt x="17" y="57"/>
                </a:lnTo>
                <a:lnTo>
                  <a:pt x="17" y="57"/>
                </a:lnTo>
                <a:lnTo>
                  <a:pt x="17" y="57"/>
                </a:lnTo>
                <a:lnTo>
                  <a:pt x="17" y="57"/>
                </a:lnTo>
                <a:lnTo>
                  <a:pt x="17" y="58"/>
                </a:lnTo>
                <a:lnTo>
                  <a:pt x="17" y="58"/>
                </a:lnTo>
                <a:lnTo>
                  <a:pt x="17" y="58"/>
                </a:lnTo>
                <a:lnTo>
                  <a:pt x="17" y="58"/>
                </a:lnTo>
                <a:lnTo>
                  <a:pt x="18" y="58"/>
                </a:lnTo>
                <a:lnTo>
                  <a:pt x="18" y="58"/>
                </a:lnTo>
                <a:lnTo>
                  <a:pt x="18" y="58"/>
                </a:lnTo>
                <a:lnTo>
                  <a:pt x="18" y="58"/>
                </a:lnTo>
                <a:lnTo>
                  <a:pt x="18" y="58"/>
                </a:lnTo>
                <a:lnTo>
                  <a:pt x="18" y="59"/>
                </a:lnTo>
                <a:lnTo>
                  <a:pt x="18" y="59"/>
                </a:lnTo>
                <a:lnTo>
                  <a:pt x="18" y="59"/>
                </a:lnTo>
                <a:lnTo>
                  <a:pt x="19" y="59"/>
                </a:lnTo>
                <a:lnTo>
                  <a:pt x="19" y="59"/>
                </a:lnTo>
                <a:lnTo>
                  <a:pt x="19" y="59"/>
                </a:lnTo>
                <a:lnTo>
                  <a:pt x="19" y="59"/>
                </a:lnTo>
                <a:lnTo>
                  <a:pt x="19" y="59"/>
                </a:lnTo>
                <a:lnTo>
                  <a:pt x="19" y="59"/>
                </a:lnTo>
                <a:lnTo>
                  <a:pt x="19" y="59"/>
                </a:lnTo>
                <a:lnTo>
                  <a:pt x="19" y="61"/>
                </a:lnTo>
                <a:lnTo>
                  <a:pt x="19" y="61"/>
                </a:lnTo>
                <a:lnTo>
                  <a:pt x="21" y="61"/>
                </a:lnTo>
                <a:lnTo>
                  <a:pt x="21" y="61"/>
                </a:lnTo>
                <a:lnTo>
                  <a:pt x="21" y="61"/>
                </a:lnTo>
                <a:lnTo>
                  <a:pt x="21" y="61"/>
                </a:lnTo>
                <a:lnTo>
                  <a:pt x="21" y="61"/>
                </a:lnTo>
                <a:lnTo>
                  <a:pt x="21" y="61"/>
                </a:lnTo>
                <a:lnTo>
                  <a:pt x="21" y="61"/>
                </a:lnTo>
                <a:lnTo>
                  <a:pt x="22" y="61"/>
                </a:lnTo>
                <a:lnTo>
                  <a:pt x="22" y="62"/>
                </a:lnTo>
                <a:lnTo>
                  <a:pt x="22" y="62"/>
                </a:lnTo>
                <a:lnTo>
                  <a:pt x="22" y="62"/>
                </a:lnTo>
                <a:lnTo>
                  <a:pt x="22" y="62"/>
                </a:lnTo>
                <a:lnTo>
                  <a:pt x="22" y="62"/>
                </a:lnTo>
                <a:lnTo>
                  <a:pt x="22" y="62"/>
                </a:lnTo>
                <a:lnTo>
                  <a:pt x="22" y="62"/>
                </a:lnTo>
                <a:lnTo>
                  <a:pt x="23" y="62"/>
                </a:lnTo>
                <a:lnTo>
                  <a:pt x="23" y="62"/>
                </a:lnTo>
                <a:lnTo>
                  <a:pt x="23" y="62"/>
                </a:lnTo>
                <a:lnTo>
                  <a:pt x="23" y="62"/>
                </a:lnTo>
                <a:lnTo>
                  <a:pt x="23" y="63"/>
                </a:lnTo>
                <a:lnTo>
                  <a:pt x="23" y="63"/>
                </a:lnTo>
                <a:lnTo>
                  <a:pt x="23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5" y="63"/>
                </a:lnTo>
                <a:lnTo>
                  <a:pt x="25" y="63"/>
                </a:lnTo>
                <a:lnTo>
                  <a:pt x="25" y="64"/>
                </a:lnTo>
                <a:lnTo>
                  <a:pt x="25" y="64"/>
                </a:lnTo>
                <a:lnTo>
                  <a:pt x="25" y="64"/>
                </a:lnTo>
                <a:lnTo>
                  <a:pt x="25" y="64"/>
                </a:lnTo>
                <a:lnTo>
                  <a:pt x="25" y="64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7" y="64"/>
                </a:lnTo>
                <a:lnTo>
                  <a:pt x="27" y="64"/>
                </a:lnTo>
                <a:lnTo>
                  <a:pt x="27" y="64"/>
                </a:lnTo>
                <a:lnTo>
                  <a:pt x="27" y="65"/>
                </a:lnTo>
                <a:lnTo>
                  <a:pt x="27" y="65"/>
                </a:lnTo>
                <a:lnTo>
                  <a:pt x="27" y="65"/>
                </a:lnTo>
                <a:lnTo>
                  <a:pt x="28" y="65"/>
                </a:lnTo>
                <a:lnTo>
                  <a:pt x="28" y="65"/>
                </a:lnTo>
                <a:lnTo>
                  <a:pt x="28" y="65"/>
                </a:lnTo>
                <a:lnTo>
                  <a:pt x="28" y="65"/>
                </a:lnTo>
                <a:lnTo>
                  <a:pt x="28" y="65"/>
                </a:lnTo>
                <a:lnTo>
                  <a:pt x="28" y="65"/>
                </a:lnTo>
                <a:lnTo>
                  <a:pt x="28" y="65"/>
                </a:lnTo>
                <a:lnTo>
                  <a:pt x="30" y="65"/>
                </a:lnTo>
                <a:lnTo>
                  <a:pt x="30" y="65"/>
                </a:lnTo>
                <a:lnTo>
                  <a:pt x="30" y="65"/>
                </a:lnTo>
                <a:lnTo>
                  <a:pt x="30" y="65"/>
                </a:lnTo>
                <a:lnTo>
                  <a:pt x="30" y="65"/>
                </a:lnTo>
                <a:lnTo>
                  <a:pt x="30" y="65"/>
                </a:lnTo>
                <a:lnTo>
                  <a:pt x="31" y="65"/>
                </a:lnTo>
                <a:lnTo>
                  <a:pt x="31" y="65"/>
                </a:lnTo>
                <a:lnTo>
                  <a:pt x="31" y="65"/>
                </a:lnTo>
                <a:lnTo>
                  <a:pt x="31" y="66"/>
                </a:lnTo>
                <a:lnTo>
                  <a:pt x="31" y="66"/>
                </a:lnTo>
                <a:lnTo>
                  <a:pt x="31" y="66"/>
                </a:lnTo>
                <a:lnTo>
                  <a:pt x="31" y="66"/>
                </a:lnTo>
                <a:lnTo>
                  <a:pt x="32" y="66"/>
                </a:lnTo>
                <a:lnTo>
                  <a:pt x="32" y="66"/>
                </a:lnTo>
                <a:lnTo>
                  <a:pt x="32" y="66"/>
                </a:lnTo>
                <a:lnTo>
                  <a:pt x="32" y="66"/>
                </a:lnTo>
                <a:lnTo>
                  <a:pt x="32" y="66"/>
                </a:lnTo>
                <a:lnTo>
                  <a:pt x="32" y="66"/>
                </a:lnTo>
                <a:lnTo>
                  <a:pt x="33" y="66"/>
                </a:lnTo>
                <a:lnTo>
                  <a:pt x="33" y="66"/>
                </a:lnTo>
                <a:lnTo>
                  <a:pt x="33" y="66"/>
                </a:lnTo>
                <a:lnTo>
                  <a:pt x="33" y="66"/>
                </a:lnTo>
                <a:lnTo>
                  <a:pt x="33" y="66"/>
                </a:lnTo>
                <a:lnTo>
                  <a:pt x="33" y="66"/>
                </a:lnTo>
                <a:lnTo>
                  <a:pt x="34" y="66"/>
                </a:lnTo>
                <a:lnTo>
                  <a:pt x="34" y="66"/>
                </a:lnTo>
                <a:lnTo>
                  <a:pt x="34" y="66"/>
                </a:lnTo>
                <a:lnTo>
                  <a:pt x="34" y="66"/>
                </a:lnTo>
                <a:lnTo>
                  <a:pt x="34" y="66"/>
                </a:lnTo>
                <a:lnTo>
                  <a:pt x="34" y="66"/>
                </a:lnTo>
                <a:lnTo>
                  <a:pt x="35" y="66"/>
                </a:lnTo>
                <a:lnTo>
                  <a:pt x="35" y="66"/>
                </a:lnTo>
                <a:lnTo>
                  <a:pt x="35" y="66"/>
                </a:lnTo>
                <a:lnTo>
                  <a:pt x="35" y="66"/>
                </a:lnTo>
                <a:lnTo>
                  <a:pt x="35" y="66"/>
                </a:lnTo>
                <a:lnTo>
                  <a:pt x="35" y="66"/>
                </a:lnTo>
                <a:lnTo>
                  <a:pt x="36" y="66"/>
                </a:lnTo>
                <a:lnTo>
                  <a:pt x="36" y="66"/>
                </a:lnTo>
                <a:lnTo>
                  <a:pt x="36" y="66"/>
                </a:lnTo>
                <a:lnTo>
                  <a:pt x="36" y="66"/>
                </a:lnTo>
                <a:lnTo>
                  <a:pt x="36" y="66"/>
                </a:lnTo>
                <a:lnTo>
                  <a:pt x="36" y="66"/>
                </a:lnTo>
                <a:lnTo>
                  <a:pt x="37" y="66"/>
                </a:lnTo>
                <a:lnTo>
                  <a:pt x="37" y="66"/>
                </a:lnTo>
                <a:lnTo>
                  <a:pt x="37" y="66"/>
                </a:lnTo>
                <a:lnTo>
                  <a:pt x="37" y="66"/>
                </a:lnTo>
                <a:lnTo>
                  <a:pt x="37" y="66"/>
                </a:lnTo>
                <a:lnTo>
                  <a:pt x="37" y="66"/>
                </a:lnTo>
                <a:lnTo>
                  <a:pt x="39" y="66"/>
                </a:lnTo>
                <a:lnTo>
                  <a:pt x="39" y="66"/>
                </a:lnTo>
                <a:lnTo>
                  <a:pt x="39" y="66"/>
                </a:lnTo>
                <a:lnTo>
                  <a:pt x="39" y="66"/>
                </a:lnTo>
                <a:close/>
                <a:moveTo>
                  <a:pt x="76" y="37"/>
                </a:moveTo>
                <a:lnTo>
                  <a:pt x="76" y="37"/>
                </a:lnTo>
                <a:lnTo>
                  <a:pt x="76" y="37"/>
                </a:lnTo>
                <a:lnTo>
                  <a:pt x="76" y="38"/>
                </a:lnTo>
                <a:lnTo>
                  <a:pt x="76" y="38"/>
                </a:lnTo>
                <a:lnTo>
                  <a:pt x="76" y="38"/>
                </a:lnTo>
                <a:lnTo>
                  <a:pt x="76" y="38"/>
                </a:lnTo>
                <a:lnTo>
                  <a:pt x="76" y="39"/>
                </a:lnTo>
                <a:lnTo>
                  <a:pt x="76" y="39"/>
                </a:lnTo>
                <a:lnTo>
                  <a:pt x="76" y="39"/>
                </a:lnTo>
                <a:lnTo>
                  <a:pt x="76" y="39"/>
                </a:lnTo>
                <a:lnTo>
                  <a:pt x="76" y="39"/>
                </a:lnTo>
                <a:lnTo>
                  <a:pt x="76" y="40"/>
                </a:lnTo>
                <a:lnTo>
                  <a:pt x="76" y="40"/>
                </a:lnTo>
                <a:lnTo>
                  <a:pt x="76" y="40"/>
                </a:lnTo>
                <a:lnTo>
                  <a:pt x="76" y="40"/>
                </a:lnTo>
                <a:lnTo>
                  <a:pt x="76" y="40"/>
                </a:lnTo>
                <a:lnTo>
                  <a:pt x="76" y="41"/>
                </a:lnTo>
                <a:lnTo>
                  <a:pt x="76" y="41"/>
                </a:lnTo>
                <a:lnTo>
                  <a:pt x="76" y="41"/>
                </a:lnTo>
                <a:lnTo>
                  <a:pt x="76" y="41"/>
                </a:lnTo>
                <a:lnTo>
                  <a:pt x="76" y="43"/>
                </a:lnTo>
                <a:lnTo>
                  <a:pt x="76" y="43"/>
                </a:lnTo>
                <a:lnTo>
                  <a:pt x="76" y="43"/>
                </a:lnTo>
                <a:lnTo>
                  <a:pt x="76" y="43"/>
                </a:lnTo>
                <a:lnTo>
                  <a:pt x="76" y="43"/>
                </a:lnTo>
                <a:lnTo>
                  <a:pt x="76" y="44"/>
                </a:lnTo>
                <a:lnTo>
                  <a:pt x="76" y="44"/>
                </a:lnTo>
                <a:lnTo>
                  <a:pt x="76" y="44"/>
                </a:lnTo>
                <a:lnTo>
                  <a:pt x="76" y="44"/>
                </a:lnTo>
                <a:lnTo>
                  <a:pt x="76" y="44"/>
                </a:lnTo>
                <a:lnTo>
                  <a:pt x="76" y="45"/>
                </a:lnTo>
                <a:lnTo>
                  <a:pt x="76" y="45"/>
                </a:lnTo>
                <a:lnTo>
                  <a:pt x="76" y="45"/>
                </a:lnTo>
                <a:lnTo>
                  <a:pt x="75" y="45"/>
                </a:lnTo>
                <a:lnTo>
                  <a:pt x="75" y="45"/>
                </a:lnTo>
                <a:lnTo>
                  <a:pt x="75" y="46"/>
                </a:lnTo>
                <a:lnTo>
                  <a:pt x="75" y="46"/>
                </a:lnTo>
                <a:lnTo>
                  <a:pt x="75" y="46"/>
                </a:lnTo>
                <a:lnTo>
                  <a:pt x="75" y="46"/>
                </a:lnTo>
                <a:lnTo>
                  <a:pt x="75" y="46"/>
                </a:lnTo>
                <a:lnTo>
                  <a:pt x="75" y="47"/>
                </a:lnTo>
                <a:lnTo>
                  <a:pt x="75" y="47"/>
                </a:lnTo>
                <a:lnTo>
                  <a:pt x="75" y="47"/>
                </a:lnTo>
                <a:lnTo>
                  <a:pt x="75" y="47"/>
                </a:lnTo>
                <a:lnTo>
                  <a:pt x="75" y="47"/>
                </a:lnTo>
                <a:lnTo>
                  <a:pt x="75" y="48"/>
                </a:lnTo>
                <a:lnTo>
                  <a:pt x="75" y="48"/>
                </a:lnTo>
                <a:lnTo>
                  <a:pt x="75" y="48"/>
                </a:lnTo>
                <a:lnTo>
                  <a:pt x="75" y="48"/>
                </a:lnTo>
                <a:lnTo>
                  <a:pt x="75" y="48"/>
                </a:lnTo>
                <a:lnTo>
                  <a:pt x="75" y="49"/>
                </a:lnTo>
                <a:lnTo>
                  <a:pt x="75" y="49"/>
                </a:lnTo>
                <a:lnTo>
                  <a:pt x="73" y="49"/>
                </a:lnTo>
                <a:lnTo>
                  <a:pt x="73" y="49"/>
                </a:lnTo>
                <a:lnTo>
                  <a:pt x="73" y="49"/>
                </a:lnTo>
                <a:lnTo>
                  <a:pt x="73" y="50"/>
                </a:lnTo>
                <a:lnTo>
                  <a:pt x="73" y="50"/>
                </a:lnTo>
                <a:lnTo>
                  <a:pt x="73" y="50"/>
                </a:lnTo>
                <a:lnTo>
                  <a:pt x="73" y="50"/>
                </a:lnTo>
                <a:lnTo>
                  <a:pt x="73" y="50"/>
                </a:lnTo>
                <a:lnTo>
                  <a:pt x="73" y="50"/>
                </a:lnTo>
                <a:lnTo>
                  <a:pt x="73" y="52"/>
                </a:lnTo>
                <a:lnTo>
                  <a:pt x="73" y="52"/>
                </a:lnTo>
                <a:lnTo>
                  <a:pt x="73" y="52"/>
                </a:lnTo>
                <a:lnTo>
                  <a:pt x="73" y="52"/>
                </a:lnTo>
                <a:lnTo>
                  <a:pt x="72" y="52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4"/>
                </a:lnTo>
                <a:lnTo>
                  <a:pt x="72" y="54"/>
                </a:lnTo>
                <a:lnTo>
                  <a:pt x="72" y="54"/>
                </a:lnTo>
                <a:lnTo>
                  <a:pt x="72" y="54"/>
                </a:lnTo>
                <a:lnTo>
                  <a:pt x="72" y="54"/>
                </a:lnTo>
                <a:lnTo>
                  <a:pt x="72" y="54"/>
                </a:lnTo>
                <a:lnTo>
                  <a:pt x="71" y="55"/>
                </a:lnTo>
                <a:lnTo>
                  <a:pt x="71" y="55"/>
                </a:lnTo>
                <a:lnTo>
                  <a:pt x="71" y="55"/>
                </a:lnTo>
                <a:lnTo>
                  <a:pt x="71" y="55"/>
                </a:lnTo>
                <a:lnTo>
                  <a:pt x="71" y="55"/>
                </a:lnTo>
                <a:lnTo>
                  <a:pt x="71" y="56"/>
                </a:lnTo>
                <a:lnTo>
                  <a:pt x="71" y="56"/>
                </a:lnTo>
                <a:lnTo>
                  <a:pt x="71" y="56"/>
                </a:lnTo>
                <a:lnTo>
                  <a:pt x="71" y="56"/>
                </a:lnTo>
                <a:lnTo>
                  <a:pt x="71" y="56"/>
                </a:lnTo>
                <a:lnTo>
                  <a:pt x="70" y="56"/>
                </a:lnTo>
                <a:lnTo>
                  <a:pt x="70" y="57"/>
                </a:lnTo>
                <a:lnTo>
                  <a:pt x="70" y="57"/>
                </a:lnTo>
                <a:lnTo>
                  <a:pt x="70" y="57"/>
                </a:lnTo>
                <a:lnTo>
                  <a:pt x="70" y="57"/>
                </a:lnTo>
                <a:lnTo>
                  <a:pt x="70" y="57"/>
                </a:lnTo>
                <a:lnTo>
                  <a:pt x="70" y="57"/>
                </a:lnTo>
                <a:lnTo>
                  <a:pt x="70" y="58"/>
                </a:lnTo>
                <a:lnTo>
                  <a:pt x="70" y="58"/>
                </a:lnTo>
                <a:lnTo>
                  <a:pt x="69" y="58"/>
                </a:lnTo>
                <a:lnTo>
                  <a:pt x="69" y="58"/>
                </a:lnTo>
                <a:lnTo>
                  <a:pt x="69" y="58"/>
                </a:lnTo>
                <a:lnTo>
                  <a:pt x="69" y="58"/>
                </a:lnTo>
                <a:lnTo>
                  <a:pt x="69" y="59"/>
                </a:lnTo>
                <a:lnTo>
                  <a:pt x="69" y="59"/>
                </a:lnTo>
                <a:lnTo>
                  <a:pt x="69" y="59"/>
                </a:lnTo>
                <a:lnTo>
                  <a:pt x="69" y="59"/>
                </a:lnTo>
                <a:lnTo>
                  <a:pt x="69" y="59"/>
                </a:lnTo>
                <a:lnTo>
                  <a:pt x="68" y="59"/>
                </a:lnTo>
                <a:lnTo>
                  <a:pt x="68" y="61"/>
                </a:lnTo>
                <a:lnTo>
                  <a:pt x="68" y="61"/>
                </a:lnTo>
                <a:lnTo>
                  <a:pt x="68" y="61"/>
                </a:lnTo>
                <a:lnTo>
                  <a:pt x="68" y="61"/>
                </a:lnTo>
                <a:lnTo>
                  <a:pt x="68" y="61"/>
                </a:lnTo>
                <a:lnTo>
                  <a:pt x="68" y="61"/>
                </a:lnTo>
                <a:lnTo>
                  <a:pt x="67" y="61"/>
                </a:lnTo>
                <a:lnTo>
                  <a:pt x="67" y="62"/>
                </a:lnTo>
                <a:lnTo>
                  <a:pt x="67" y="62"/>
                </a:lnTo>
                <a:lnTo>
                  <a:pt x="67" y="62"/>
                </a:lnTo>
                <a:lnTo>
                  <a:pt x="67" y="62"/>
                </a:lnTo>
                <a:lnTo>
                  <a:pt x="67" y="62"/>
                </a:lnTo>
                <a:lnTo>
                  <a:pt x="67" y="62"/>
                </a:lnTo>
                <a:lnTo>
                  <a:pt x="67" y="63"/>
                </a:lnTo>
                <a:lnTo>
                  <a:pt x="66" y="63"/>
                </a:lnTo>
                <a:lnTo>
                  <a:pt x="66" y="63"/>
                </a:lnTo>
                <a:lnTo>
                  <a:pt x="66" y="63"/>
                </a:lnTo>
                <a:lnTo>
                  <a:pt x="66" y="63"/>
                </a:lnTo>
                <a:lnTo>
                  <a:pt x="66" y="63"/>
                </a:lnTo>
                <a:lnTo>
                  <a:pt x="66" y="63"/>
                </a:lnTo>
                <a:lnTo>
                  <a:pt x="66" y="64"/>
                </a:lnTo>
                <a:lnTo>
                  <a:pt x="64" y="64"/>
                </a:lnTo>
                <a:lnTo>
                  <a:pt x="64" y="64"/>
                </a:lnTo>
                <a:lnTo>
                  <a:pt x="64" y="64"/>
                </a:lnTo>
                <a:lnTo>
                  <a:pt x="64" y="64"/>
                </a:lnTo>
                <a:lnTo>
                  <a:pt x="64" y="64"/>
                </a:lnTo>
                <a:lnTo>
                  <a:pt x="64" y="64"/>
                </a:lnTo>
                <a:lnTo>
                  <a:pt x="64" y="65"/>
                </a:lnTo>
                <a:lnTo>
                  <a:pt x="63" y="65"/>
                </a:lnTo>
                <a:lnTo>
                  <a:pt x="63" y="65"/>
                </a:lnTo>
                <a:lnTo>
                  <a:pt x="63" y="65"/>
                </a:lnTo>
                <a:lnTo>
                  <a:pt x="63" y="65"/>
                </a:lnTo>
                <a:lnTo>
                  <a:pt x="63" y="65"/>
                </a:lnTo>
                <a:lnTo>
                  <a:pt x="63" y="65"/>
                </a:lnTo>
                <a:lnTo>
                  <a:pt x="63" y="65"/>
                </a:lnTo>
                <a:lnTo>
                  <a:pt x="62" y="66"/>
                </a:lnTo>
                <a:lnTo>
                  <a:pt x="62" y="66"/>
                </a:lnTo>
                <a:lnTo>
                  <a:pt x="62" y="66"/>
                </a:lnTo>
                <a:lnTo>
                  <a:pt x="62" y="66"/>
                </a:lnTo>
                <a:lnTo>
                  <a:pt x="62" y="66"/>
                </a:lnTo>
                <a:lnTo>
                  <a:pt x="62" y="66"/>
                </a:lnTo>
                <a:lnTo>
                  <a:pt x="61" y="66"/>
                </a:lnTo>
                <a:lnTo>
                  <a:pt x="61" y="66"/>
                </a:lnTo>
                <a:lnTo>
                  <a:pt x="61" y="67"/>
                </a:lnTo>
                <a:lnTo>
                  <a:pt x="61" y="67"/>
                </a:lnTo>
                <a:lnTo>
                  <a:pt x="61" y="67"/>
                </a:lnTo>
                <a:lnTo>
                  <a:pt x="61" y="67"/>
                </a:lnTo>
                <a:lnTo>
                  <a:pt x="61" y="67"/>
                </a:lnTo>
                <a:lnTo>
                  <a:pt x="60" y="67"/>
                </a:lnTo>
                <a:lnTo>
                  <a:pt x="60" y="67"/>
                </a:lnTo>
                <a:lnTo>
                  <a:pt x="60" y="67"/>
                </a:lnTo>
                <a:lnTo>
                  <a:pt x="60" y="68"/>
                </a:lnTo>
                <a:lnTo>
                  <a:pt x="60" y="68"/>
                </a:lnTo>
                <a:lnTo>
                  <a:pt x="60" y="68"/>
                </a:lnTo>
                <a:lnTo>
                  <a:pt x="59" y="68"/>
                </a:lnTo>
                <a:lnTo>
                  <a:pt x="59" y="68"/>
                </a:lnTo>
                <a:lnTo>
                  <a:pt x="59" y="68"/>
                </a:lnTo>
                <a:lnTo>
                  <a:pt x="59" y="68"/>
                </a:lnTo>
                <a:lnTo>
                  <a:pt x="59" y="68"/>
                </a:lnTo>
                <a:lnTo>
                  <a:pt x="59" y="68"/>
                </a:lnTo>
                <a:lnTo>
                  <a:pt x="58" y="70"/>
                </a:lnTo>
                <a:lnTo>
                  <a:pt x="58" y="70"/>
                </a:lnTo>
                <a:lnTo>
                  <a:pt x="58" y="70"/>
                </a:lnTo>
                <a:lnTo>
                  <a:pt x="58" y="70"/>
                </a:lnTo>
                <a:lnTo>
                  <a:pt x="58" y="70"/>
                </a:lnTo>
                <a:lnTo>
                  <a:pt x="57" y="70"/>
                </a:lnTo>
                <a:lnTo>
                  <a:pt x="57" y="70"/>
                </a:lnTo>
                <a:lnTo>
                  <a:pt x="57" y="70"/>
                </a:lnTo>
                <a:lnTo>
                  <a:pt x="57" y="70"/>
                </a:lnTo>
                <a:lnTo>
                  <a:pt x="57" y="70"/>
                </a:lnTo>
                <a:lnTo>
                  <a:pt x="57" y="71"/>
                </a:lnTo>
                <a:lnTo>
                  <a:pt x="55" y="71"/>
                </a:lnTo>
                <a:lnTo>
                  <a:pt x="55" y="71"/>
                </a:lnTo>
                <a:lnTo>
                  <a:pt x="55" y="71"/>
                </a:lnTo>
                <a:lnTo>
                  <a:pt x="55" y="71"/>
                </a:lnTo>
                <a:lnTo>
                  <a:pt x="55" y="71"/>
                </a:lnTo>
                <a:lnTo>
                  <a:pt x="55" y="71"/>
                </a:lnTo>
                <a:lnTo>
                  <a:pt x="54" y="71"/>
                </a:lnTo>
                <a:lnTo>
                  <a:pt x="54" y="71"/>
                </a:lnTo>
                <a:lnTo>
                  <a:pt x="54" y="71"/>
                </a:lnTo>
                <a:lnTo>
                  <a:pt x="54" y="71"/>
                </a:lnTo>
                <a:lnTo>
                  <a:pt x="54" y="72"/>
                </a:lnTo>
                <a:lnTo>
                  <a:pt x="53" y="72"/>
                </a:lnTo>
                <a:lnTo>
                  <a:pt x="53" y="72"/>
                </a:lnTo>
                <a:lnTo>
                  <a:pt x="53" y="72"/>
                </a:lnTo>
                <a:lnTo>
                  <a:pt x="53" y="72"/>
                </a:lnTo>
                <a:lnTo>
                  <a:pt x="53" y="72"/>
                </a:lnTo>
                <a:lnTo>
                  <a:pt x="52" y="72"/>
                </a:lnTo>
                <a:lnTo>
                  <a:pt x="52" y="72"/>
                </a:lnTo>
                <a:lnTo>
                  <a:pt x="52" y="72"/>
                </a:lnTo>
                <a:lnTo>
                  <a:pt x="52" y="72"/>
                </a:lnTo>
                <a:lnTo>
                  <a:pt x="52" y="72"/>
                </a:lnTo>
                <a:lnTo>
                  <a:pt x="52" y="72"/>
                </a:lnTo>
                <a:lnTo>
                  <a:pt x="51" y="72"/>
                </a:lnTo>
                <a:lnTo>
                  <a:pt x="51" y="73"/>
                </a:lnTo>
                <a:lnTo>
                  <a:pt x="51" y="73"/>
                </a:lnTo>
                <a:lnTo>
                  <a:pt x="51" y="73"/>
                </a:lnTo>
                <a:lnTo>
                  <a:pt x="51" y="73"/>
                </a:lnTo>
                <a:lnTo>
                  <a:pt x="50" y="73"/>
                </a:lnTo>
                <a:lnTo>
                  <a:pt x="50" y="73"/>
                </a:lnTo>
                <a:lnTo>
                  <a:pt x="50" y="73"/>
                </a:lnTo>
                <a:lnTo>
                  <a:pt x="50" y="73"/>
                </a:lnTo>
                <a:lnTo>
                  <a:pt x="50" y="73"/>
                </a:lnTo>
                <a:lnTo>
                  <a:pt x="49" y="73"/>
                </a:lnTo>
                <a:lnTo>
                  <a:pt x="49" y="73"/>
                </a:lnTo>
                <a:lnTo>
                  <a:pt x="49" y="73"/>
                </a:lnTo>
                <a:lnTo>
                  <a:pt x="49" y="73"/>
                </a:lnTo>
                <a:lnTo>
                  <a:pt x="49" y="73"/>
                </a:lnTo>
                <a:lnTo>
                  <a:pt x="48" y="73"/>
                </a:lnTo>
                <a:lnTo>
                  <a:pt x="48" y="73"/>
                </a:lnTo>
                <a:lnTo>
                  <a:pt x="48" y="73"/>
                </a:lnTo>
                <a:lnTo>
                  <a:pt x="48" y="74"/>
                </a:lnTo>
                <a:lnTo>
                  <a:pt x="48" y="74"/>
                </a:lnTo>
                <a:lnTo>
                  <a:pt x="46" y="74"/>
                </a:lnTo>
                <a:lnTo>
                  <a:pt x="46" y="74"/>
                </a:lnTo>
                <a:lnTo>
                  <a:pt x="46" y="74"/>
                </a:lnTo>
                <a:lnTo>
                  <a:pt x="46" y="74"/>
                </a:lnTo>
                <a:lnTo>
                  <a:pt x="46" y="74"/>
                </a:lnTo>
                <a:lnTo>
                  <a:pt x="45" y="74"/>
                </a:lnTo>
                <a:lnTo>
                  <a:pt x="45" y="74"/>
                </a:lnTo>
                <a:lnTo>
                  <a:pt x="45" y="74"/>
                </a:lnTo>
                <a:lnTo>
                  <a:pt x="45" y="74"/>
                </a:lnTo>
                <a:lnTo>
                  <a:pt x="45" y="74"/>
                </a:lnTo>
                <a:lnTo>
                  <a:pt x="44" y="74"/>
                </a:lnTo>
                <a:lnTo>
                  <a:pt x="44" y="74"/>
                </a:lnTo>
                <a:lnTo>
                  <a:pt x="44" y="74"/>
                </a:lnTo>
                <a:lnTo>
                  <a:pt x="44" y="74"/>
                </a:lnTo>
                <a:lnTo>
                  <a:pt x="44" y="74"/>
                </a:lnTo>
                <a:lnTo>
                  <a:pt x="43" y="74"/>
                </a:lnTo>
                <a:lnTo>
                  <a:pt x="43" y="74"/>
                </a:lnTo>
                <a:lnTo>
                  <a:pt x="43" y="74"/>
                </a:lnTo>
                <a:lnTo>
                  <a:pt x="43" y="74"/>
                </a:lnTo>
                <a:lnTo>
                  <a:pt x="42" y="74"/>
                </a:lnTo>
                <a:lnTo>
                  <a:pt x="42" y="74"/>
                </a:lnTo>
                <a:lnTo>
                  <a:pt x="42" y="74"/>
                </a:lnTo>
                <a:lnTo>
                  <a:pt x="42" y="74"/>
                </a:lnTo>
                <a:lnTo>
                  <a:pt x="42" y="74"/>
                </a:lnTo>
                <a:lnTo>
                  <a:pt x="41" y="74"/>
                </a:lnTo>
                <a:lnTo>
                  <a:pt x="41" y="74"/>
                </a:lnTo>
                <a:lnTo>
                  <a:pt x="41" y="74"/>
                </a:lnTo>
                <a:lnTo>
                  <a:pt x="41" y="74"/>
                </a:lnTo>
                <a:lnTo>
                  <a:pt x="41" y="74"/>
                </a:lnTo>
                <a:lnTo>
                  <a:pt x="40" y="74"/>
                </a:lnTo>
                <a:lnTo>
                  <a:pt x="40" y="74"/>
                </a:lnTo>
                <a:lnTo>
                  <a:pt x="40" y="74"/>
                </a:lnTo>
                <a:lnTo>
                  <a:pt x="40" y="74"/>
                </a:lnTo>
                <a:lnTo>
                  <a:pt x="40" y="74"/>
                </a:lnTo>
                <a:lnTo>
                  <a:pt x="39" y="74"/>
                </a:lnTo>
                <a:lnTo>
                  <a:pt x="39" y="74"/>
                </a:lnTo>
                <a:lnTo>
                  <a:pt x="39" y="74"/>
                </a:lnTo>
                <a:lnTo>
                  <a:pt x="39" y="74"/>
                </a:lnTo>
                <a:lnTo>
                  <a:pt x="37" y="74"/>
                </a:lnTo>
                <a:lnTo>
                  <a:pt x="37" y="74"/>
                </a:lnTo>
                <a:lnTo>
                  <a:pt x="37" y="74"/>
                </a:lnTo>
                <a:lnTo>
                  <a:pt x="37" y="74"/>
                </a:lnTo>
                <a:lnTo>
                  <a:pt x="37" y="74"/>
                </a:lnTo>
                <a:lnTo>
                  <a:pt x="36" y="74"/>
                </a:lnTo>
                <a:lnTo>
                  <a:pt x="36" y="74"/>
                </a:lnTo>
                <a:lnTo>
                  <a:pt x="36" y="74"/>
                </a:lnTo>
                <a:lnTo>
                  <a:pt x="36" y="74"/>
                </a:lnTo>
                <a:lnTo>
                  <a:pt x="36" y="74"/>
                </a:lnTo>
                <a:lnTo>
                  <a:pt x="35" y="74"/>
                </a:lnTo>
                <a:lnTo>
                  <a:pt x="35" y="74"/>
                </a:lnTo>
                <a:lnTo>
                  <a:pt x="35" y="74"/>
                </a:lnTo>
                <a:lnTo>
                  <a:pt x="35" y="74"/>
                </a:lnTo>
                <a:lnTo>
                  <a:pt x="34" y="74"/>
                </a:lnTo>
                <a:lnTo>
                  <a:pt x="34" y="74"/>
                </a:lnTo>
                <a:lnTo>
                  <a:pt x="34" y="74"/>
                </a:lnTo>
                <a:lnTo>
                  <a:pt x="34" y="74"/>
                </a:lnTo>
                <a:lnTo>
                  <a:pt x="34" y="74"/>
                </a:lnTo>
                <a:lnTo>
                  <a:pt x="33" y="74"/>
                </a:lnTo>
                <a:lnTo>
                  <a:pt x="33" y="74"/>
                </a:lnTo>
                <a:lnTo>
                  <a:pt x="33" y="74"/>
                </a:lnTo>
                <a:lnTo>
                  <a:pt x="33" y="74"/>
                </a:lnTo>
                <a:lnTo>
                  <a:pt x="33" y="74"/>
                </a:lnTo>
                <a:lnTo>
                  <a:pt x="32" y="74"/>
                </a:lnTo>
                <a:lnTo>
                  <a:pt x="32" y="74"/>
                </a:lnTo>
                <a:lnTo>
                  <a:pt x="32" y="74"/>
                </a:lnTo>
                <a:lnTo>
                  <a:pt x="32" y="74"/>
                </a:lnTo>
                <a:lnTo>
                  <a:pt x="32" y="74"/>
                </a:lnTo>
                <a:lnTo>
                  <a:pt x="31" y="74"/>
                </a:lnTo>
                <a:lnTo>
                  <a:pt x="31" y="74"/>
                </a:lnTo>
                <a:lnTo>
                  <a:pt x="31" y="74"/>
                </a:lnTo>
                <a:lnTo>
                  <a:pt x="31" y="74"/>
                </a:lnTo>
                <a:lnTo>
                  <a:pt x="31" y="74"/>
                </a:lnTo>
                <a:lnTo>
                  <a:pt x="30" y="74"/>
                </a:lnTo>
                <a:lnTo>
                  <a:pt x="30" y="74"/>
                </a:lnTo>
                <a:lnTo>
                  <a:pt x="30" y="74"/>
                </a:lnTo>
                <a:lnTo>
                  <a:pt x="30" y="73"/>
                </a:lnTo>
                <a:lnTo>
                  <a:pt x="30" y="73"/>
                </a:lnTo>
                <a:lnTo>
                  <a:pt x="28" y="73"/>
                </a:lnTo>
                <a:lnTo>
                  <a:pt x="28" y="73"/>
                </a:lnTo>
                <a:lnTo>
                  <a:pt x="28" y="73"/>
                </a:lnTo>
                <a:lnTo>
                  <a:pt x="28" y="73"/>
                </a:lnTo>
                <a:lnTo>
                  <a:pt x="28" y="73"/>
                </a:lnTo>
                <a:lnTo>
                  <a:pt x="27" y="73"/>
                </a:lnTo>
                <a:lnTo>
                  <a:pt x="27" y="73"/>
                </a:lnTo>
                <a:lnTo>
                  <a:pt x="27" y="73"/>
                </a:lnTo>
                <a:lnTo>
                  <a:pt x="27" y="73"/>
                </a:lnTo>
                <a:lnTo>
                  <a:pt x="27" y="73"/>
                </a:lnTo>
                <a:lnTo>
                  <a:pt x="26" y="73"/>
                </a:lnTo>
                <a:lnTo>
                  <a:pt x="26" y="73"/>
                </a:lnTo>
                <a:lnTo>
                  <a:pt x="26" y="73"/>
                </a:lnTo>
                <a:lnTo>
                  <a:pt x="26" y="73"/>
                </a:lnTo>
                <a:lnTo>
                  <a:pt x="26" y="73"/>
                </a:lnTo>
                <a:lnTo>
                  <a:pt x="25" y="72"/>
                </a:lnTo>
                <a:lnTo>
                  <a:pt x="25" y="72"/>
                </a:lnTo>
                <a:lnTo>
                  <a:pt x="25" y="72"/>
                </a:lnTo>
                <a:lnTo>
                  <a:pt x="25" y="72"/>
                </a:lnTo>
                <a:lnTo>
                  <a:pt x="25" y="72"/>
                </a:lnTo>
                <a:lnTo>
                  <a:pt x="24" y="72"/>
                </a:lnTo>
                <a:lnTo>
                  <a:pt x="24" y="72"/>
                </a:lnTo>
                <a:lnTo>
                  <a:pt x="24" y="72"/>
                </a:lnTo>
                <a:lnTo>
                  <a:pt x="24" y="72"/>
                </a:lnTo>
                <a:lnTo>
                  <a:pt x="24" y="72"/>
                </a:lnTo>
                <a:lnTo>
                  <a:pt x="24" y="72"/>
                </a:lnTo>
                <a:lnTo>
                  <a:pt x="23" y="72"/>
                </a:lnTo>
                <a:lnTo>
                  <a:pt x="23" y="72"/>
                </a:lnTo>
                <a:lnTo>
                  <a:pt x="23" y="71"/>
                </a:lnTo>
                <a:lnTo>
                  <a:pt x="23" y="71"/>
                </a:lnTo>
                <a:lnTo>
                  <a:pt x="23" y="71"/>
                </a:lnTo>
                <a:lnTo>
                  <a:pt x="22" y="71"/>
                </a:lnTo>
                <a:lnTo>
                  <a:pt x="22" y="71"/>
                </a:lnTo>
                <a:lnTo>
                  <a:pt x="22" y="71"/>
                </a:lnTo>
                <a:lnTo>
                  <a:pt x="22" y="71"/>
                </a:lnTo>
                <a:lnTo>
                  <a:pt x="22" y="71"/>
                </a:lnTo>
                <a:lnTo>
                  <a:pt x="22" y="71"/>
                </a:lnTo>
                <a:lnTo>
                  <a:pt x="21" y="71"/>
                </a:lnTo>
                <a:lnTo>
                  <a:pt x="21" y="71"/>
                </a:lnTo>
                <a:lnTo>
                  <a:pt x="21" y="70"/>
                </a:lnTo>
                <a:lnTo>
                  <a:pt x="21" y="70"/>
                </a:lnTo>
                <a:lnTo>
                  <a:pt x="21" y="70"/>
                </a:lnTo>
                <a:lnTo>
                  <a:pt x="19" y="70"/>
                </a:lnTo>
                <a:lnTo>
                  <a:pt x="19" y="70"/>
                </a:lnTo>
                <a:lnTo>
                  <a:pt x="19" y="70"/>
                </a:lnTo>
                <a:lnTo>
                  <a:pt x="19" y="70"/>
                </a:lnTo>
                <a:lnTo>
                  <a:pt x="19" y="70"/>
                </a:lnTo>
                <a:lnTo>
                  <a:pt x="19" y="70"/>
                </a:lnTo>
                <a:lnTo>
                  <a:pt x="18" y="70"/>
                </a:lnTo>
                <a:lnTo>
                  <a:pt x="18" y="68"/>
                </a:lnTo>
                <a:lnTo>
                  <a:pt x="18" y="68"/>
                </a:lnTo>
                <a:lnTo>
                  <a:pt x="18" y="68"/>
                </a:lnTo>
                <a:lnTo>
                  <a:pt x="18" y="68"/>
                </a:lnTo>
                <a:lnTo>
                  <a:pt x="18" y="68"/>
                </a:lnTo>
                <a:lnTo>
                  <a:pt x="17" y="68"/>
                </a:lnTo>
                <a:lnTo>
                  <a:pt x="17" y="68"/>
                </a:lnTo>
                <a:lnTo>
                  <a:pt x="17" y="68"/>
                </a:lnTo>
                <a:lnTo>
                  <a:pt x="17" y="68"/>
                </a:lnTo>
                <a:lnTo>
                  <a:pt x="17" y="67"/>
                </a:lnTo>
                <a:lnTo>
                  <a:pt x="17" y="67"/>
                </a:lnTo>
                <a:lnTo>
                  <a:pt x="16" y="67"/>
                </a:lnTo>
                <a:lnTo>
                  <a:pt x="16" y="67"/>
                </a:lnTo>
                <a:lnTo>
                  <a:pt x="16" y="67"/>
                </a:lnTo>
                <a:lnTo>
                  <a:pt x="16" y="67"/>
                </a:lnTo>
                <a:lnTo>
                  <a:pt x="16" y="67"/>
                </a:lnTo>
                <a:lnTo>
                  <a:pt x="16" y="67"/>
                </a:lnTo>
                <a:lnTo>
                  <a:pt x="15" y="66"/>
                </a:lnTo>
                <a:lnTo>
                  <a:pt x="15" y="66"/>
                </a:lnTo>
                <a:lnTo>
                  <a:pt x="15" y="66"/>
                </a:lnTo>
                <a:lnTo>
                  <a:pt x="15" y="66"/>
                </a:lnTo>
                <a:lnTo>
                  <a:pt x="15" y="66"/>
                </a:lnTo>
                <a:lnTo>
                  <a:pt x="15" y="66"/>
                </a:lnTo>
                <a:lnTo>
                  <a:pt x="14" y="66"/>
                </a:lnTo>
                <a:lnTo>
                  <a:pt x="14" y="66"/>
                </a:lnTo>
                <a:lnTo>
                  <a:pt x="14" y="65"/>
                </a:lnTo>
                <a:lnTo>
                  <a:pt x="14" y="65"/>
                </a:lnTo>
                <a:lnTo>
                  <a:pt x="14" y="65"/>
                </a:lnTo>
                <a:lnTo>
                  <a:pt x="14" y="65"/>
                </a:lnTo>
                <a:lnTo>
                  <a:pt x="14" y="65"/>
                </a:lnTo>
                <a:lnTo>
                  <a:pt x="13" y="65"/>
                </a:lnTo>
                <a:lnTo>
                  <a:pt x="13" y="65"/>
                </a:lnTo>
                <a:lnTo>
                  <a:pt x="13" y="65"/>
                </a:lnTo>
                <a:lnTo>
                  <a:pt x="13" y="64"/>
                </a:lnTo>
                <a:lnTo>
                  <a:pt x="13" y="64"/>
                </a:lnTo>
                <a:lnTo>
                  <a:pt x="13" y="64"/>
                </a:lnTo>
                <a:lnTo>
                  <a:pt x="13" y="64"/>
                </a:lnTo>
                <a:lnTo>
                  <a:pt x="12" y="64"/>
                </a:lnTo>
                <a:lnTo>
                  <a:pt x="12" y="64"/>
                </a:lnTo>
                <a:lnTo>
                  <a:pt x="12" y="64"/>
                </a:lnTo>
                <a:lnTo>
                  <a:pt x="12" y="63"/>
                </a:lnTo>
                <a:lnTo>
                  <a:pt x="12" y="63"/>
                </a:lnTo>
                <a:lnTo>
                  <a:pt x="12" y="63"/>
                </a:lnTo>
                <a:lnTo>
                  <a:pt x="12" y="63"/>
                </a:lnTo>
                <a:lnTo>
                  <a:pt x="10" y="63"/>
                </a:lnTo>
                <a:lnTo>
                  <a:pt x="10" y="63"/>
                </a:lnTo>
                <a:lnTo>
                  <a:pt x="10" y="63"/>
                </a:lnTo>
                <a:lnTo>
                  <a:pt x="10" y="62"/>
                </a:lnTo>
                <a:lnTo>
                  <a:pt x="10" y="62"/>
                </a:lnTo>
                <a:lnTo>
                  <a:pt x="10" y="62"/>
                </a:lnTo>
                <a:lnTo>
                  <a:pt x="10" y="62"/>
                </a:lnTo>
                <a:lnTo>
                  <a:pt x="10" y="62"/>
                </a:lnTo>
                <a:lnTo>
                  <a:pt x="9" y="62"/>
                </a:lnTo>
                <a:lnTo>
                  <a:pt x="9" y="61"/>
                </a:lnTo>
                <a:lnTo>
                  <a:pt x="9" y="61"/>
                </a:lnTo>
                <a:lnTo>
                  <a:pt x="9" y="61"/>
                </a:lnTo>
                <a:lnTo>
                  <a:pt x="9" y="61"/>
                </a:lnTo>
                <a:lnTo>
                  <a:pt x="9" y="61"/>
                </a:lnTo>
                <a:lnTo>
                  <a:pt x="9" y="61"/>
                </a:lnTo>
                <a:lnTo>
                  <a:pt x="8" y="61"/>
                </a:lnTo>
                <a:lnTo>
                  <a:pt x="8" y="59"/>
                </a:lnTo>
                <a:lnTo>
                  <a:pt x="8" y="59"/>
                </a:lnTo>
                <a:lnTo>
                  <a:pt x="8" y="59"/>
                </a:lnTo>
                <a:lnTo>
                  <a:pt x="8" y="59"/>
                </a:lnTo>
                <a:lnTo>
                  <a:pt x="8" y="59"/>
                </a:lnTo>
                <a:lnTo>
                  <a:pt x="8" y="59"/>
                </a:lnTo>
                <a:lnTo>
                  <a:pt x="8" y="58"/>
                </a:lnTo>
                <a:lnTo>
                  <a:pt x="8" y="58"/>
                </a:lnTo>
                <a:lnTo>
                  <a:pt x="7" y="58"/>
                </a:lnTo>
                <a:lnTo>
                  <a:pt x="7" y="58"/>
                </a:lnTo>
                <a:lnTo>
                  <a:pt x="7" y="58"/>
                </a:lnTo>
                <a:lnTo>
                  <a:pt x="7" y="58"/>
                </a:lnTo>
                <a:lnTo>
                  <a:pt x="7" y="57"/>
                </a:lnTo>
                <a:lnTo>
                  <a:pt x="7" y="57"/>
                </a:lnTo>
                <a:lnTo>
                  <a:pt x="7" y="57"/>
                </a:lnTo>
                <a:lnTo>
                  <a:pt x="7" y="57"/>
                </a:lnTo>
                <a:lnTo>
                  <a:pt x="7" y="57"/>
                </a:lnTo>
                <a:lnTo>
                  <a:pt x="6" y="57"/>
                </a:lnTo>
                <a:lnTo>
                  <a:pt x="6" y="56"/>
                </a:lnTo>
                <a:lnTo>
                  <a:pt x="6" y="56"/>
                </a:lnTo>
                <a:lnTo>
                  <a:pt x="6" y="56"/>
                </a:lnTo>
                <a:lnTo>
                  <a:pt x="6" y="56"/>
                </a:lnTo>
                <a:lnTo>
                  <a:pt x="6" y="56"/>
                </a:lnTo>
                <a:lnTo>
                  <a:pt x="6" y="56"/>
                </a:lnTo>
                <a:lnTo>
                  <a:pt x="6" y="55"/>
                </a:lnTo>
                <a:lnTo>
                  <a:pt x="6" y="55"/>
                </a:lnTo>
                <a:lnTo>
                  <a:pt x="6" y="55"/>
                </a:lnTo>
                <a:lnTo>
                  <a:pt x="5" y="55"/>
                </a:lnTo>
                <a:lnTo>
                  <a:pt x="5" y="55"/>
                </a:lnTo>
                <a:lnTo>
                  <a:pt x="5" y="54"/>
                </a:lnTo>
                <a:lnTo>
                  <a:pt x="5" y="54"/>
                </a:lnTo>
                <a:lnTo>
                  <a:pt x="5" y="54"/>
                </a:lnTo>
                <a:lnTo>
                  <a:pt x="5" y="54"/>
                </a:lnTo>
                <a:lnTo>
                  <a:pt x="5" y="54"/>
                </a:lnTo>
                <a:lnTo>
                  <a:pt x="5" y="54"/>
                </a:lnTo>
                <a:lnTo>
                  <a:pt x="5" y="53"/>
                </a:lnTo>
                <a:lnTo>
                  <a:pt x="5" y="53"/>
                </a:lnTo>
                <a:lnTo>
                  <a:pt x="5" y="53"/>
                </a:lnTo>
                <a:lnTo>
                  <a:pt x="4" y="53"/>
                </a:lnTo>
                <a:lnTo>
                  <a:pt x="4" y="53"/>
                </a:lnTo>
                <a:lnTo>
                  <a:pt x="4" y="52"/>
                </a:lnTo>
                <a:lnTo>
                  <a:pt x="4" y="52"/>
                </a:lnTo>
                <a:lnTo>
                  <a:pt x="4" y="52"/>
                </a:lnTo>
                <a:lnTo>
                  <a:pt x="4" y="52"/>
                </a:lnTo>
                <a:lnTo>
                  <a:pt x="4" y="52"/>
                </a:lnTo>
                <a:lnTo>
                  <a:pt x="4" y="50"/>
                </a:lnTo>
                <a:lnTo>
                  <a:pt x="4" y="50"/>
                </a:lnTo>
                <a:lnTo>
                  <a:pt x="4" y="50"/>
                </a:lnTo>
                <a:lnTo>
                  <a:pt x="4" y="50"/>
                </a:lnTo>
                <a:lnTo>
                  <a:pt x="4" y="50"/>
                </a:lnTo>
                <a:lnTo>
                  <a:pt x="4" y="50"/>
                </a:lnTo>
                <a:lnTo>
                  <a:pt x="3" y="49"/>
                </a:lnTo>
                <a:lnTo>
                  <a:pt x="3" y="49"/>
                </a:lnTo>
                <a:lnTo>
                  <a:pt x="3" y="49"/>
                </a:lnTo>
                <a:lnTo>
                  <a:pt x="3" y="49"/>
                </a:lnTo>
                <a:lnTo>
                  <a:pt x="3" y="49"/>
                </a:lnTo>
                <a:lnTo>
                  <a:pt x="3" y="48"/>
                </a:lnTo>
                <a:lnTo>
                  <a:pt x="3" y="48"/>
                </a:lnTo>
                <a:lnTo>
                  <a:pt x="3" y="48"/>
                </a:lnTo>
                <a:lnTo>
                  <a:pt x="3" y="48"/>
                </a:lnTo>
                <a:lnTo>
                  <a:pt x="3" y="48"/>
                </a:lnTo>
                <a:lnTo>
                  <a:pt x="3" y="47"/>
                </a:lnTo>
                <a:lnTo>
                  <a:pt x="3" y="47"/>
                </a:lnTo>
                <a:lnTo>
                  <a:pt x="3" y="47"/>
                </a:lnTo>
                <a:lnTo>
                  <a:pt x="3" y="47"/>
                </a:lnTo>
                <a:lnTo>
                  <a:pt x="3" y="47"/>
                </a:lnTo>
                <a:lnTo>
                  <a:pt x="3" y="46"/>
                </a:lnTo>
                <a:lnTo>
                  <a:pt x="1" y="46"/>
                </a:lnTo>
                <a:lnTo>
                  <a:pt x="1" y="46"/>
                </a:lnTo>
                <a:lnTo>
                  <a:pt x="1" y="46"/>
                </a:lnTo>
                <a:lnTo>
                  <a:pt x="1" y="46"/>
                </a:lnTo>
                <a:lnTo>
                  <a:pt x="1" y="45"/>
                </a:lnTo>
                <a:lnTo>
                  <a:pt x="1" y="45"/>
                </a:lnTo>
                <a:lnTo>
                  <a:pt x="1" y="45"/>
                </a:lnTo>
                <a:lnTo>
                  <a:pt x="1" y="45"/>
                </a:lnTo>
                <a:lnTo>
                  <a:pt x="1" y="45"/>
                </a:lnTo>
                <a:lnTo>
                  <a:pt x="1" y="44"/>
                </a:lnTo>
                <a:lnTo>
                  <a:pt x="1" y="44"/>
                </a:lnTo>
                <a:lnTo>
                  <a:pt x="1" y="44"/>
                </a:lnTo>
                <a:lnTo>
                  <a:pt x="1" y="44"/>
                </a:lnTo>
                <a:lnTo>
                  <a:pt x="1" y="44"/>
                </a:lnTo>
                <a:lnTo>
                  <a:pt x="1" y="43"/>
                </a:lnTo>
                <a:lnTo>
                  <a:pt x="1" y="43"/>
                </a:lnTo>
                <a:lnTo>
                  <a:pt x="1" y="43"/>
                </a:lnTo>
                <a:lnTo>
                  <a:pt x="1" y="43"/>
                </a:lnTo>
                <a:lnTo>
                  <a:pt x="1" y="43"/>
                </a:lnTo>
                <a:lnTo>
                  <a:pt x="1" y="41"/>
                </a:lnTo>
                <a:lnTo>
                  <a:pt x="1" y="41"/>
                </a:lnTo>
                <a:lnTo>
                  <a:pt x="1" y="41"/>
                </a:lnTo>
                <a:lnTo>
                  <a:pt x="1" y="41"/>
                </a:lnTo>
                <a:lnTo>
                  <a:pt x="1" y="40"/>
                </a:lnTo>
                <a:lnTo>
                  <a:pt x="1" y="40"/>
                </a:lnTo>
                <a:lnTo>
                  <a:pt x="1" y="40"/>
                </a:lnTo>
                <a:lnTo>
                  <a:pt x="1" y="40"/>
                </a:lnTo>
                <a:lnTo>
                  <a:pt x="1" y="40"/>
                </a:lnTo>
                <a:lnTo>
                  <a:pt x="1" y="39"/>
                </a:lnTo>
                <a:lnTo>
                  <a:pt x="1" y="39"/>
                </a:lnTo>
                <a:lnTo>
                  <a:pt x="1" y="39"/>
                </a:lnTo>
                <a:lnTo>
                  <a:pt x="1" y="39"/>
                </a:lnTo>
                <a:lnTo>
                  <a:pt x="0" y="39"/>
                </a:lnTo>
                <a:lnTo>
                  <a:pt x="0" y="38"/>
                </a:lnTo>
                <a:lnTo>
                  <a:pt x="0" y="38"/>
                </a:lnTo>
                <a:lnTo>
                  <a:pt x="0" y="38"/>
                </a:lnTo>
                <a:lnTo>
                  <a:pt x="0" y="38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lnTo>
                  <a:pt x="1" y="35"/>
                </a:lnTo>
                <a:lnTo>
                  <a:pt x="1" y="35"/>
                </a:lnTo>
                <a:lnTo>
                  <a:pt x="1" y="35"/>
                </a:lnTo>
                <a:lnTo>
                  <a:pt x="1" y="35"/>
                </a:lnTo>
                <a:lnTo>
                  <a:pt x="1" y="34"/>
                </a:lnTo>
                <a:lnTo>
                  <a:pt x="1" y="34"/>
                </a:lnTo>
                <a:lnTo>
                  <a:pt x="1" y="34"/>
                </a:lnTo>
                <a:lnTo>
                  <a:pt x="1" y="34"/>
                </a:lnTo>
                <a:lnTo>
                  <a:pt x="1" y="34"/>
                </a:lnTo>
                <a:lnTo>
                  <a:pt x="1" y="32"/>
                </a:lnTo>
                <a:lnTo>
                  <a:pt x="1" y="32"/>
                </a:lnTo>
                <a:lnTo>
                  <a:pt x="1" y="32"/>
                </a:lnTo>
                <a:lnTo>
                  <a:pt x="1" y="32"/>
                </a:lnTo>
                <a:lnTo>
                  <a:pt x="1" y="32"/>
                </a:lnTo>
                <a:lnTo>
                  <a:pt x="1" y="31"/>
                </a:lnTo>
                <a:lnTo>
                  <a:pt x="1" y="31"/>
                </a:lnTo>
                <a:lnTo>
                  <a:pt x="1" y="31"/>
                </a:lnTo>
                <a:lnTo>
                  <a:pt x="1" y="31"/>
                </a:lnTo>
                <a:lnTo>
                  <a:pt x="1" y="31"/>
                </a:lnTo>
                <a:lnTo>
                  <a:pt x="1" y="30"/>
                </a:lnTo>
                <a:lnTo>
                  <a:pt x="1" y="30"/>
                </a:lnTo>
                <a:lnTo>
                  <a:pt x="1" y="30"/>
                </a:lnTo>
                <a:lnTo>
                  <a:pt x="1" y="30"/>
                </a:lnTo>
                <a:lnTo>
                  <a:pt x="1" y="30"/>
                </a:lnTo>
                <a:lnTo>
                  <a:pt x="1" y="29"/>
                </a:lnTo>
                <a:lnTo>
                  <a:pt x="1" y="29"/>
                </a:lnTo>
                <a:lnTo>
                  <a:pt x="1" y="29"/>
                </a:lnTo>
                <a:lnTo>
                  <a:pt x="1" y="29"/>
                </a:lnTo>
                <a:lnTo>
                  <a:pt x="1" y="29"/>
                </a:lnTo>
                <a:lnTo>
                  <a:pt x="1" y="28"/>
                </a:lnTo>
                <a:lnTo>
                  <a:pt x="1" y="28"/>
                </a:lnTo>
                <a:lnTo>
                  <a:pt x="1" y="28"/>
                </a:lnTo>
                <a:lnTo>
                  <a:pt x="3" y="28"/>
                </a:lnTo>
                <a:lnTo>
                  <a:pt x="3" y="28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4" y="25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1"/>
                </a:lnTo>
                <a:lnTo>
                  <a:pt x="5" y="21"/>
                </a:lnTo>
                <a:lnTo>
                  <a:pt x="5" y="21"/>
                </a:lnTo>
                <a:lnTo>
                  <a:pt x="5" y="21"/>
                </a:lnTo>
                <a:lnTo>
                  <a:pt x="5" y="21"/>
                </a:lnTo>
                <a:lnTo>
                  <a:pt x="5" y="20"/>
                </a:lnTo>
                <a:lnTo>
                  <a:pt x="5" y="20"/>
                </a:lnTo>
                <a:lnTo>
                  <a:pt x="5" y="20"/>
                </a:lnTo>
                <a:lnTo>
                  <a:pt x="5" y="20"/>
                </a:lnTo>
                <a:lnTo>
                  <a:pt x="5" y="20"/>
                </a:lnTo>
                <a:lnTo>
                  <a:pt x="5" y="20"/>
                </a:lnTo>
                <a:lnTo>
                  <a:pt x="5" y="19"/>
                </a:lnTo>
                <a:lnTo>
                  <a:pt x="6" y="19"/>
                </a:lnTo>
                <a:lnTo>
                  <a:pt x="6" y="19"/>
                </a:lnTo>
                <a:lnTo>
                  <a:pt x="6" y="19"/>
                </a:lnTo>
                <a:lnTo>
                  <a:pt x="6" y="19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7" y="17"/>
                </a:lnTo>
                <a:lnTo>
                  <a:pt x="7" y="17"/>
                </a:lnTo>
                <a:lnTo>
                  <a:pt x="7" y="17"/>
                </a:lnTo>
                <a:lnTo>
                  <a:pt x="7" y="17"/>
                </a:lnTo>
                <a:lnTo>
                  <a:pt x="7" y="17"/>
                </a:lnTo>
                <a:lnTo>
                  <a:pt x="7" y="17"/>
                </a:lnTo>
                <a:lnTo>
                  <a:pt x="7" y="16"/>
                </a:lnTo>
                <a:lnTo>
                  <a:pt x="7" y="16"/>
                </a:lnTo>
                <a:lnTo>
                  <a:pt x="7" y="16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9" y="13"/>
                </a:lnTo>
                <a:lnTo>
                  <a:pt x="9" y="13"/>
                </a:lnTo>
                <a:lnTo>
                  <a:pt x="9" y="13"/>
                </a:lnTo>
                <a:lnTo>
                  <a:pt x="9" y="13"/>
                </a:lnTo>
                <a:lnTo>
                  <a:pt x="9" y="13"/>
                </a:lnTo>
                <a:lnTo>
                  <a:pt x="9" y="13"/>
                </a:lnTo>
                <a:lnTo>
                  <a:pt x="9" y="13"/>
                </a:lnTo>
                <a:lnTo>
                  <a:pt x="10" y="12"/>
                </a:lnTo>
                <a:lnTo>
                  <a:pt x="10" y="12"/>
                </a:lnTo>
                <a:lnTo>
                  <a:pt x="10" y="12"/>
                </a:lnTo>
                <a:lnTo>
                  <a:pt x="10" y="12"/>
                </a:lnTo>
                <a:lnTo>
                  <a:pt x="10" y="12"/>
                </a:lnTo>
                <a:lnTo>
                  <a:pt x="10" y="12"/>
                </a:lnTo>
                <a:lnTo>
                  <a:pt x="10" y="11"/>
                </a:lnTo>
                <a:lnTo>
                  <a:pt x="10" y="11"/>
                </a:lnTo>
                <a:lnTo>
                  <a:pt x="12" y="11"/>
                </a:lnTo>
                <a:lnTo>
                  <a:pt x="12" y="11"/>
                </a:lnTo>
                <a:lnTo>
                  <a:pt x="12" y="11"/>
                </a:lnTo>
                <a:lnTo>
                  <a:pt x="12" y="11"/>
                </a:lnTo>
                <a:lnTo>
                  <a:pt x="12" y="11"/>
                </a:lnTo>
                <a:lnTo>
                  <a:pt x="12" y="10"/>
                </a:lnTo>
                <a:lnTo>
                  <a:pt x="12" y="10"/>
                </a:lnTo>
                <a:lnTo>
                  <a:pt x="13" y="10"/>
                </a:lnTo>
                <a:lnTo>
                  <a:pt x="13" y="10"/>
                </a:lnTo>
                <a:lnTo>
                  <a:pt x="13" y="10"/>
                </a:lnTo>
                <a:lnTo>
                  <a:pt x="13" y="10"/>
                </a:lnTo>
                <a:lnTo>
                  <a:pt x="13" y="10"/>
                </a:lnTo>
                <a:lnTo>
                  <a:pt x="13" y="9"/>
                </a:lnTo>
                <a:lnTo>
                  <a:pt x="13" y="9"/>
                </a:lnTo>
                <a:lnTo>
                  <a:pt x="14" y="9"/>
                </a:lnTo>
                <a:lnTo>
                  <a:pt x="14" y="9"/>
                </a:lnTo>
                <a:lnTo>
                  <a:pt x="14" y="9"/>
                </a:lnTo>
                <a:lnTo>
                  <a:pt x="14" y="9"/>
                </a:lnTo>
                <a:lnTo>
                  <a:pt x="14" y="9"/>
                </a:lnTo>
                <a:lnTo>
                  <a:pt x="14" y="9"/>
                </a:lnTo>
                <a:lnTo>
                  <a:pt x="14" y="8"/>
                </a:lnTo>
                <a:lnTo>
                  <a:pt x="15" y="8"/>
                </a:lnTo>
                <a:lnTo>
                  <a:pt x="15" y="8"/>
                </a:lnTo>
                <a:lnTo>
                  <a:pt x="15" y="8"/>
                </a:lnTo>
                <a:lnTo>
                  <a:pt x="15" y="8"/>
                </a:lnTo>
                <a:lnTo>
                  <a:pt x="15" y="8"/>
                </a:lnTo>
                <a:lnTo>
                  <a:pt x="15" y="8"/>
                </a:lnTo>
                <a:lnTo>
                  <a:pt x="16" y="8"/>
                </a:lnTo>
                <a:lnTo>
                  <a:pt x="16" y="7"/>
                </a:lnTo>
                <a:lnTo>
                  <a:pt x="16" y="7"/>
                </a:lnTo>
                <a:lnTo>
                  <a:pt x="16" y="7"/>
                </a:lnTo>
                <a:lnTo>
                  <a:pt x="16" y="7"/>
                </a:lnTo>
                <a:lnTo>
                  <a:pt x="16" y="7"/>
                </a:lnTo>
                <a:lnTo>
                  <a:pt x="17" y="7"/>
                </a:lnTo>
                <a:lnTo>
                  <a:pt x="17" y="7"/>
                </a:lnTo>
                <a:lnTo>
                  <a:pt x="17" y="7"/>
                </a:lnTo>
                <a:lnTo>
                  <a:pt x="17" y="5"/>
                </a:lnTo>
                <a:lnTo>
                  <a:pt x="17" y="5"/>
                </a:lnTo>
                <a:lnTo>
                  <a:pt x="17" y="5"/>
                </a:lnTo>
                <a:lnTo>
                  <a:pt x="18" y="5"/>
                </a:lnTo>
                <a:lnTo>
                  <a:pt x="18" y="5"/>
                </a:lnTo>
                <a:lnTo>
                  <a:pt x="18" y="5"/>
                </a:lnTo>
                <a:lnTo>
                  <a:pt x="18" y="5"/>
                </a:lnTo>
                <a:lnTo>
                  <a:pt x="18" y="5"/>
                </a:lnTo>
                <a:lnTo>
                  <a:pt x="18" y="5"/>
                </a:lnTo>
                <a:lnTo>
                  <a:pt x="19" y="5"/>
                </a:lnTo>
                <a:lnTo>
                  <a:pt x="19" y="4"/>
                </a:lnTo>
                <a:lnTo>
                  <a:pt x="19" y="4"/>
                </a:lnTo>
                <a:lnTo>
                  <a:pt x="19" y="4"/>
                </a:lnTo>
                <a:lnTo>
                  <a:pt x="19" y="4"/>
                </a:lnTo>
                <a:lnTo>
                  <a:pt x="19" y="4"/>
                </a:lnTo>
                <a:lnTo>
                  <a:pt x="21" y="4"/>
                </a:lnTo>
                <a:lnTo>
                  <a:pt x="21" y="4"/>
                </a:lnTo>
                <a:lnTo>
                  <a:pt x="21" y="4"/>
                </a:lnTo>
                <a:lnTo>
                  <a:pt x="21" y="4"/>
                </a:lnTo>
                <a:lnTo>
                  <a:pt x="21" y="4"/>
                </a:lnTo>
                <a:lnTo>
                  <a:pt x="22" y="3"/>
                </a:lnTo>
                <a:lnTo>
                  <a:pt x="22" y="3"/>
                </a:lnTo>
                <a:lnTo>
                  <a:pt x="22" y="3"/>
                </a:lnTo>
                <a:lnTo>
                  <a:pt x="22" y="3"/>
                </a:lnTo>
                <a:lnTo>
                  <a:pt x="22" y="3"/>
                </a:lnTo>
                <a:lnTo>
                  <a:pt x="22" y="3"/>
                </a:lnTo>
                <a:lnTo>
                  <a:pt x="23" y="3"/>
                </a:lnTo>
                <a:lnTo>
                  <a:pt x="23" y="3"/>
                </a:lnTo>
                <a:lnTo>
                  <a:pt x="23" y="3"/>
                </a:lnTo>
                <a:lnTo>
                  <a:pt x="23" y="3"/>
                </a:lnTo>
                <a:lnTo>
                  <a:pt x="23" y="3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6" y="2"/>
                </a:lnTo>
                <a:lnTo>
                  <a:pt x="26" y="2"/>
                </a:lnTo>
                <a:lnTo>
                  <a:pt x="26" y="1"/>
                </a:lnTo>
                <a:lnTo>
                  <a:pt x="26" y="1"/>
                </a:lnTo>
                <a:lnTo>
                  <a:pt x="26" y="1"/>
                </a:lnTo>
                <a:lnTo>
                  <a:pt x="27" y="1"/>
                </a:lnTo>
                <a:lnTo>
                  <a:pt x="27" y="1"/>
                </a:lnTo>
                <a:lnTo>
                  <a:pt x="27" y="1"/>
                </a:lnTo>
                <a:lnTo>
                  <a:pt x="27" y="1"/>
                </a:lnTo>
                <a:lnTo>
                  <a:pt x="27" y="1"/>
                </a:lnTo>
                <a:lnTo>
                  <a:pt x="28" y="1"/>
                </a:lnTo>
                <a:lnTo>
                  <a:pt x="28" y="1"/>
                </a:lnTo>
                <a:lnTo>
                  <a:pt x="28" y="1"/>
                </a:lnTo>
                <a:lnTo>
                  <a:pt x="28" y="1"/>
                </a:lnTo>
                <a:lnTo>
                  <a:pt x="28" y="1"/>
                </a:lnTo>
                <a:lnTo>
                  <a:pt x="30" y="1"/>
                </a:lnTo>
                <a:lnTo>
                  <a:pt x="30" y="1"/>
                </a:lnTo>
                <a:lnTo>
                  <a:pt x="30" y="1"/>
                </a:lnTo>
                <a:lnTo>
                  <a:pt x="30" y="1"/>
                </a:lnTo>
                <a:lnTo>
                  <a:pt x="30" y="1"/>
                </a:lnTo>
                <a:lnTo>
                  <a:pt x="31" y="0"/>
                </a:lnTo>
                <a:lnTo>
                  <a:pt x="31" y="0"/>
                </a:lnTo>
                <a:lnTo>
                  <a:pt x="31" y="0"/>
                </a:lnTo>
                <a:lnTo>
                  <a:pt x="31" y="0"/>
                </a:lnTo>
                <a:lnTo>
                  <a:pt x="31" y="0"/>
                </a:lnTo>
                <a:lnTo>
                  <a:pt x="32" y="0"/>
                </a:lnTo>
                <a:lnTo>
                  <a:pt x="32" y="0"/>
                </a:lnTo>
                <a:lnTo>
                  <a:pt x="32" y="0"/>
                </a:lnTo>
                <a:lnTo>
                  <a:pt x="32" y="0"/>
                </a:lnTo>
                <a:lnTo>
                  <a:pt x="32" y="0"/>
                </a:lnTo>
                <a:lnTo>
                  <a:pt x="33" y="0"/>
                </a:lnTo>
                <a:lnTo>
                  <a:pt x="33" y="0"/>
                </a:lnTo>
                <a:lnTo>
                  <a:pt x="33" y="0"/>
                </a:lnTo>
                <a:lnTo>
                  <a:pt x="33" y="0"/>
                </a:lnTo>
                <a:lnTo>
                  <a:pt x="33" y="0"/>
                </a:lnTo>
                <a:lnTo>
                  <a:pt x="34" y="0"/>
                </a:lnTo>
                <a:lnTo>
                  <a:pt x="34" y="0"/>
                </a:lnTo>
                <a:lnTo>
                  <a:pt x="34" y="0"/>
                </a:lnTo>
                <a:lnTo>
                  <a:pt x="34" y="0"/>
                </a:lnTo>
                <a:lnTo>
                  <a:pt x="34" y="0"/>
                </a:lnTo>
                <a:lnTo>
                  <a:pt x="35" y="0"/>
                </a:lnTo>
                <a:lnTo>
                  <a:pt x="35" y="0"/>
                </a:lnTo>
                <a:lnTo>
                  <a:pt x="35" y="0"/>
                </a:lnTo>
                <a:lnTo>
                  <a:pt x="35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7" y="0"/>
                </a:lnTo>
                <a:lnTo>
                  <a:pt x="37" y="0"/>
                </a:lnTo>
                <a:lnTo>
                  <a:pt x="37" y="0"/>
                </a:lnTo>
                <a:lnTo>
                  <a:pt x="37" y="0"/>
                </a:lnTo>
                <a:lnTo>
                  <a:pt x="37" y="0"/>
                </a:lnTo>
                <a:lnTo>
                  <a:pt x="39" y="0"/>
                </a:lnTo>
                <a:lnTo>
                  <a:pt x="39" y="0"/>
                </a:lnTo>
                <a:lnTo>
                  <a:pt x="39" y="0"/>
                </a:lnTo>
                <a:lnTo>
                  <a:pt x="39" y="0"/>
                </a:lnTo>
                <a:lnTo>
                  <a:pt x="40" y="0"/>
                </a:lnTo>
                <a:lnTo>
                  <a:pt x="40" y="0"/>
                </a:lnTo>
                <a:lnTo>
                  <a:pt x="40" y="0"/>
                </a:lnTo>
                <a:lnTo>
                  <a:pt x="40" y="0"/>
                </a:lnTo>
                <a:lnTo>
                  <a:pt x="40" y="0"/>
                </a:lnTo>
                <a:lnTo>
                  <a:pt x="41" y="0"/>
                </a:lnTo>
                <a:lnTo>
                  <a:pt x="41" y="0"/>
                </a:lnTo>
                <a:lnTo>
                  <a:pt x="41" y="0"/>
                </a:lnTo>
                <a:lnTo>
                  <a:pt x="41" y="0"/>
                </a:lnTo>
                <a:lnTo>
                  <a:pt x="41" y="0"/>
                </a:lnTo>
                <a:lnTo>
                  <a:pt x="42" y="0"/>
                </a:lnTo>
                <a:lnTo>
                  <a:pt x="42" y="0"/>
                </a:lnTo>
                <a:lnTo>
                  <a:pt x="42" y="0"/>
                </a:lnTo>
                <a:lnTo>
                  <a:pt x="42" y="0"/>
                </a:lnTo>
                <a:lnTo>
                  <a:pt x="42" y="0"/>
                </a:lnTo>
                <a:lnTo>
                  <a:pt x="43" y="0"/>
                </a:lnTo>
                <a:lnTo>
                  <a:pt x="43" y="0"/>
                </a:lnTo>
                <a:lnTo>
                  <a:pt x="43" y="0"/>
                </a:lnTo>
                <a:lnTo>
                  <a:pt x="43" y="0"/>
                </a:lnTo>
                <a:lnTo>
                  <a:pt x="44" y="0"/>
                </a:lnTo>
                <a:lnTo>
                  <a:pt x="44" y="0"/>
                </a:lnTo>
                <a:lnTo>
                  <a:pt x="44" y="0"/>
                </a:lnTo>
                <a:lnTo>
                  <a:pt x="44" y="0"/>
                </a:lnTo>
                <a:lnTo>
                  <a:pt x="44" y="0"/>
                </a:lnTo>
                <a:lnTo>
                  <a:pt x="45" y="0"/>
                </a:lnTo>
                <a:lnTo>
                  <a:pt x="45" y="0"/>
                </a:lnTo>
                <a:lnTo>
                  <a:pt x="45" y="0"/>
                </a:lnTo>
                <a:lnTo>
                  <a:pt x="45" y="0"/>
                </a:lnTo>
                <a:lnTo>
                  <a:pt x="45" y="0"/>
                </a:lnTo>
                <a:lnTo>
                  <a:pt x="46" y="0"/>
                </a:lnTo>
                <a:lnTo>
                  <a:pt x="46" y="0"/>
                </a:lnTo>
                <a:lnTo>
                  <a:pt x="46" y="0"/>
                </a:lnTo>
                <a:lnTo>
                  <a:pt x="46" y="0"/>
                </a:lnTo>
                <a:lnTo>
                  <a:pt x="46" y="1"/>
                </a:lnTo>
                <a:lnTo>
                  <a:pt x="48" y="1"/>
                </a:lnTo>
                <a:lnTo>
                  <a:pt x="48" y="1"/>
                </a:lnTo>
                <a:lnTo>
                  <a:pt x="48" y="1"/>
                </a:lnTo>
                <a:lnTo>
                  <a:pt x="48" y="1"/>
                </a:lnTo>
                <a:lnTo>
                  <a:pt x="48" y="1"/>
                </a:lnTo>
                <a:lnTo>
                  <a:pt x="49" y="1"/>
                </a:lnTo>
                <a:lnTo>
                  <a:pt x="49" y="1"/>
                </a:lnTo>
                <a:lnTo>
                  <a:pt x="49" y="1"/>
                </a:lnTo>
                <a:lnTo>
                  <a:pt x="49" y="1"/>
                </a:lnTo>
                <a:lnTo>
                  <a:pt x="49" y="1"/>
                </a:lnTo>
                <a:lnTo>
                  <a:pt x="50" y="1"/>
                </a:lnTo>
                <a:lnTo>
                  <a:pt x="50" y="1"/>
                </a:lnTo>
                <a:lnTo>
                  <a:pt x="50" y="1"/>
                </a:lnTo>
                <a:lnTo>
                  <a:pt x="50" y="1"/>
                </a:lnTo>
                <a:lnTo>
                  <a:pt x="50" y="1"/>
                </a:lnTo>
                <a:lnTo>
                  <a:pt x="51" y="1"/>
                </a:lnTo>
                <a:lnTo>
                  <a:pt x="51" y="1"/>
                </a:lnTo>
                <a:lnTo>
                  <a:pt x="51" y="2"/>
                </a:lnTo>
                <a:lnTo>
                  <a:pt x="51" y="2"/>
                </a:lnTo>
                <a:lnTo>
                  <a:pt x="51" y="2"/>
                </a:lnTo>
                <a:lnTo>
                  <a:pt x="52" y="2"/>
                </a:lnTo>
                <a:lnTo>
                  <a:pt x="52" y="2"/>
                </a:lnTo>
                <a:lnTo>
                  <a:pt x="52" y="2"/>
                </a:lnTo>
                <a:lnTo>
                  <a:pt x="52" y="2"/>
                </a:lnTo>
                <a:lnTo>
                  <a:pt x="52" y="2"/>
                </a:lnTo>
                <a:lnTo>
                  <a:pt x="52" y="2"/>
                </a:lnTo>
                <a:lnTo>
                  <a:pt x="53" y="2"/>
                </a:lnTo>
                <a:lnTo>
                  <a:pt x="53" y="2"/>
                </a:lnTo>
                <a:lnTo>
                  <a:pt x="53" y="2"/>
                </a:lnTo>
                <a:lnTo>
                  <a:pt x="53" y="2"/>
                </a:lnTo>
                <a:lnTo>
                  <a:pt x="53" y="3"/>
                </a:lnTo>
                <a:lnTo>
                  <a:pt x="54" y="3"/>
                </a:lnTo>
                <a:lnTo>
                  <a:pt x="54" y="3"/>
                </a:lnTo>
                <a:lnTo>
                  <a:pt x="54" y="3"/>
                </a:lnTo>
                <a:lnTo>
                  <a:pt x="54" y="3"/>
                </a:lnTo>
                <a:lnTo>
                  <a:pt x="54" y="3"/>
                </a:lnTo>
                <a:lnTo>
                  <a:pt x="55" y="3"/>
                </a:lnTo>
                <a:lnTo>
                  <a:pt x="55" y="3"/>
                </a:lnTo>
                <a:lnTo>
                  <a:pt x="55" y="3"/>
                </a:lnTo>
                <a:lnTo>
                  <a:pt x="55" y="3"/>
                </a:lnTo>
                <a:lnTo>
                  <a:pt x="55" y="3"/>
                </a:lnTo>
                <a:lnTo>
                  <a:pt x="55" y="4"/>
                </a:lnTo>
                <a:lnTo>
                  <a:pt x="57" y="4"/>
                </a:lnTo>
                <a:lnTo>
                  <a:pt x="57" y="4"/>
                </a:lnTo>
                <a:lnTo>
                  <a:pt x="57" y="4"/>
                </a:lnTo>
                <a:lnTo>
                  <a:pt x="57" y="4"/>
                </a:lnTo>
                <a:lnTo>
                  <a:pt x="57" y="4"/>
                </a:lnTo>
                <a:lnTo>
                  <a:pt x="57" y="4"/>
                </a:lnTo>
                <a:lnTo>
                  <a:pt x="58" y="4"/>
                </a:lnTo>
                <a:lnTo>
                  <a:pt x="58" y="4"/>
                </a:lnTo>
                <a:lnTo>
                  <a:pt x="58" y="4"/>
                </a:lnTo>
                <a:lnTo>
                  <a:pt x="58" y="5"/>
                </a:lnTo>
                <a:lnTo>
                  <a:pt x="58" y="5"/>
                </a:lnTo>
                <a:lnTo>
                  <a:pt x="59" y="5"/>
                </a:lnTo>
                <a:lnTo>
                  <a:pt x="59" y="5"/>
                </a:lnTo>
                <a:lnTo>
                  <a:pt x="59" y="5"/>
                </a:lnTo>
                <a:lnTo>
                  <a:pt x="59" y="5"/>
                </a:lnTo>
                <a:lnTo>
                  <a:pt x="59" y="5"/>
                </a:lnTo>
                <a:lnTo>
                  <a:pt x="59" y="5"/>
                </a:lnTo>
                <a:lnTo>
                  <a:pt x="60" y="5"/>
                </a:lnTo>
                <a:lnTo>
                  <a:pt x="60" y="5"/>
                </a:lnTo>
                <a:lnTo>
                  <a:pt x="60" y="7"/>
                </a:lnTo>
                <a:lnTo>
                  <a:pt x="60" y="7"/>
                </a:lnTo>
                <a:lnTo>
                  <a:pt x="60" y="7"/>
                </a:lnTo>
                <a:lnTo>
                  <a:pt x="60" y="7"/>
                </a:lnTo>
                <a:lnTo>
                  <a:pt x="61" y="7"/>
                </a:lnTo>
                <a:lnTo>
                  <a:pt x="61" y="7"/>
                </a:lnTo>
                <a:lnTo>
                  <a:pt x="61" y="7"/>
                </a:lnTo>
                <a:lnTo>
                  <a:pt x="61" y="7"/>
                </a:lnTo>
                <a:lnTo>
                  <a:pt x="61" y="8"/>
                </a:lnTo>
                <a:lnTo>
                  <a:pt x="61" y="8"/>
                </a:lnTo>
                <a:lnTo>
                  <a:pt x="61" y="8"/>
                </a:lnTo>
                <a:lnTo>
                  <a:pt x="62" y="8"/>
                </a:lnTo>
                <a:lnTo>
                  <a:pt x="62" y="8"/>
                </a:lnTo>
                <a:lnTo>
                  <a:pt x="62" y="8"/>
                </a:lnTo>
                <a:lnTo>
                  <a:pt x="62" y="8"/>
                </a:lnTo>
                <a:lnTo>
                  <a:pt x="62" y="8"/>
                </a:lnTo>
                <a:lnTo>
                  <a:pt x="62" y="9"/>
                </a:lnTo>
                <a:lnTo>
                  <a:pt x="63" y="9"/>
                </a:lnTo>
                <a:lnTo>
                  <a:pt x="63" y="9"/>
                </a:lnTo>
                <a:lnTo>
                  <a:pt x="63" y="9"/>
                </a:lnTo>
                <a:lnTo>
                  <a:pt x="63" y="9"/>
                </a:lnTo>
                <a:lnTo>
                  <a:pt x="63" y="9"/>
                </a:lnTo>
                <a:lnTo>
                  <a:pt x="63" y="9"/>
                </a:lnTo>
                <a:lnTo>
                  <a:pt x="63" y="9"/>
                </a:lnTo>
                <a:lnTo>
                  <a:pt x="64" y="10"/>
                </a:lnTo>
                <a:lnTo>
                  <a:pt x="64" y="10"/>
                </a:lnTo>
                <a:lnTo>
                  <a:pt x="64" y="10"/>
                </a:lnTo>
                <a:lnTo>
                  <a:pt x="64" y="10"/>
                </a:lnTo>
                <a:lnTo>
                  <a:pt x="64" y="10"/>
                </a:lnTo>
                <a:lnTo>
                  <a:pt x="64" y="10"/>
                </a:lnTo>
                <a:lnTo>
                  <a:pt x="64" y="10"/>
                </a:lnTo>
                <a:lnTo>
                  <a:pt x="66" y="11"/>
                </a:lnTo>
                <a:lnTo>
                  <a:pt x="66" y="11"/>
                </a:lnTo>
                <a:lnTo>
                  <a:pt x="66" y="11"/>
                </a:lnTo>
                <a:lnTo>
                  <a:pt x="66" y="11"/>
                </a:lnTo>
                <a:lnTo>
                  <a:pt x="66" y="11"/>
                </a:lnTo>
                <a:lnTo>
                  <a:pt x="66" y="11"/>
                </a:lnTo>
                <a:lnTo>
                  <a:pt x="66" y="11"/>
                </a:lnTo>
                <a:lnTo>
                  <a:pt x="67" y="12"/>
                </a:lnTo>
                <a:lnTo>
                  <a:pt x="67" y="12"/>
                </a:lnTo>
                <a:lnTo>
                  <a:pt x="67" y="12"/>
                </a:lnTo>
                <a:lnTo>
                  <a:pt x="67" y="12"/>
                </a:lnTo>
                <a:lnTo>
                  <a:pt x="67" y="12"/>
                </a:lnTo>
                <a:lnTo>
                  <a:pt x="67" y="12"/>
                </a:lnTo>
                <a:lnTo>
                  <a:pt x="67" y="13"/>
                </a:lnTo>
                <a:lnTo>
                  <a:pt x="67" y="13"/>
                </a:lnTo>
                <a:lnTo>
                  <a:pt x="68" y="13"/>
                </a:lnTo>
                <a:lnTo>
                  <a:pt x="68" y="13"/>
                </a:lnTo>
                <a:lnTo>
                  <a:pt x="68" y="13"/>
                </a:lnTo>
                <a:lnTo>
                  <a:pt x="68" y="13"/>
                </a:lnTo>
                <a:lnTo>
                  <a:pt x="68" y="13"/>
                </a:lnTo>
                <a:lnTo>
                  <a:pt x="68" y="14"/>
                </a:lnTo>
                <a:lnTo>
                  <a:pt x="68" y="14"/>
                </a:lnTo>
                <a:lnTo>
                  <a:pt x="68" y="14"/>
                </a:lnTo>
                <a:lnTo>
                  <a:pt x="69" y="14"/>
                </a:lnTo>
                <a:lnTo>
                  <a:pt x="69" y="14"/>
                </a:lnTo>
                <a:lnTo>
                  <a:pt x="69" y="14"/>
                </a:lnTo>
                <a:lnTo>
                  <a:pt x="69" y="16"/>
                </a:lnTo>
                <a:lnTo>
                  <a:pt x="69" y="16"/>
                </a:lnTo>
                <a:lnTo>
                  <a:pt x="69" y="16"/>
                </a:lnTo>
                <a:lnTo>
                  <a:pt x="69" y="16"/>
                </a:lnTo>
                <a:lnTo>
                  <a:pt x="69" y="16"/>
                </a:lnTo>
                <a:lnTo>
                  <a:pt x="70" y="16"/>
                </a:lnTo>
                <a:lnTo>
                  <a:pt x="70" y="17"/>
                </a:lnTo>
                <a:lnTo>
                  <a:pt x="70" y="17"/>
                </a:lnTo>
                <a:lnTo>
                  <a:pt x="70" y="17"/>
                </a:lnTo>
                <a:lnTo>
                  <a:pt x="70" y="17"/>
                </a:lnTo>
                <a:lnTo>
                  <a:pt x="70" y="17"/>
                </a:lnTo>
                <a:lnTo>
                  <a:pt x="70" y="17"/>
                </a:lnTo>
                <a:lnTo>
                  <a:pt x="70" y="18"/>
                </a:lnTo>
                <a:lnTo>
                  <a:pt x="70" y="18"/>
                </a:lnTo>
                <a:lnTo>
                  <a:pt x="71" y="18"/>
                </a:lnTo>
                <a:lnTo>
                  <a:pt x="71" y="18"/>
                </a:lnTo>
                <a:lnTo>
                  <a:pt x="71" y="18"/>
                </a:lnTo>
                <a:lnTo>
                  <a:pt x="71" y="18"/>
                </a:lnTo>
                <a:lnTo>
                  <a:pt x="71" y="19"/>
                </a:lnTo>
                <a:lnTo>
                  <a:pt x="71" y="19"/>
                </a:lnTo>
                <a:lnTo>
                  <a:pt x="71" y="19"/>
                </a:lnTo>
                <a:lnTo>
                  <a:pt x="71" y="19"/>
                </a:lnTo>
                <a:lnTo>
                  <a:pt x="71" y="19"/>
                </a:lnTo>
                <a:lnTo>
                  <a:pt x="71" y="20"/>
                </a:lnTo>
                <a:lnTo>
                  <a:pt x="72" y="20"/>
                </a:lnTo>
                <a:lnTo>
                  <a:pt x="72" y="20"/>
                </a:lnTo>
                <a:lnTo>
                  <a:pt x="72" y="20"/>
                </a:lnTo>
                <a:lnTo>
                  <a:pt x="72" y="20"/>
                </a:lnTo>
                <a:lnTo>
                  <a:pt x="72" y="20"/>
                </a:lnTo>
                <a:lnTo>
                  <a:pt x="72" y="21"/>
                </a:lnTo>
                <a:lnTo>
                  <a:pt x="72" y="21"/>
                </a:lnTo>
                <a:lnTo>
                  <a:pt x="72" y="21"/>
                </a:lnTo>
                <a:lnTo>
                  <a:pt x="72" y="21"/>
                </a:lnTo>
                <a:lnTo>
                  <a:pt x="72" y="21"/>
                </a:lnTo>
                <a:lnTo>
                  <a:pt x="72" y="22"/>
                </a:lnTo>
                <a:lnTo>
                  <a:pt x="72" y="22"/>
                </a:lnTo>
                <a:lnTo>
                  <a:pt x="73" y="22"/>
                </a:lnTo>
                <a:lnTo>
                  <a:pt x="73" y="22"/>
                </a:lnTo>
                <a:lnTo>
                  <a:pt x="73" y="22"/>
                </a:lnTo>
                <a:lnTo>
                  <a:pt x="73" y="22"/>
                </a:lnTo>
                <a:lnTo>
                  <a:pt x="73" y="23"/>
                </a:lnTo>
                <a:lnTo>
                  <a:pt x="73" y="23"/>
                </a:lnTo>
                <a:lnTo>
                  <a:pt x="73" y="23"/>
                </a:lnTo>
                <a:lnTo>
                  <a:pt x="73" y="23"/>
                </a:lnTo>
                <a:lnTo>
                  <a:pt x="73" y="23"/>
                </a:lnTo>
                <a:lnTo>
                  <a:pt x="73" y="25"/>
                </a:lnTo>
                <a:lnTo>
                  <a:pt x="73" y="25"/>
                </a:lnTo>
                <a:lnTo>
                  <a:pt x="73" y="25"/>
                </a:lnTo>
                <a:lnTo>
                  <a:pt x="73" y="25"/>
                </a:lnTo>
                <a:lnTo>
                  <a:pt x="75" y="25"/>
                </a:lnTo>
                <a:lnTo>
                  <a:pt x="75" y="26"/>
                </a:lnTo>
                <a:lnTo>
                  <a:pt x="75" y="26"/>
                </a:lnTo>
                <a:lnTo>
                  <a:pt x="75" y="26"/>
                </a:lnTo>
                <a:lnTo>
                  <a:pt x="75" y="26"/>
                </a:lnTo>
                <a:lnTo>
                  <a:pt x="75" y="26"/>
                </a:lnTo>
                <a:lnTo>
                  <a:pt x="75" y="27"/>
                </a:lnTo>
                <a:lnTo>
                  <a:pt x="75" y="27"/>
                </a:lnTo>
                <a:lnTo>
                  <a:pt x="75" y="27"/>
                </a:lnTo>
                <a:lnTo>
                  <a:pt x="75" y="27"/>
                </a:lnTo>
                <a:lnTo>
                  <a:pt x="75" y="27"/>
                </a:lnTo>
                <a:lnTo>
                  <a:pt x="75" y="28"/>
                </a:lnTo>
                <a:lnTo>
                  <a:pt x="75" y="28"/>
                </a:lnTo>
                <a:lnTo>
                  <a:pt x="75" y="28"/>
                </a:lnTo>
                <a:lnTo>
                  <a:pt x="75" y="28"/>
                </a:lnTo>
                <a:lnTo>
                  <a:pt x="75" y="28"/>
                </a:lnTo>
                <a:lnTo>
                  <a:pt x="75" y="29"/>
                </a:lnTo>
                <a:lnTo>
                  <a:pt x="75" y="29"/>
                </a:lnTo>
                <a:lnTo>
                  <a:pt x="75" y="29"/>
                </a:lnTo>
                <a:lnTo>
                  <a:pt x="76" y="29"/>
                </a:lnTo>
                <a:lnTo>
                  <a:pt x="76" y="29"/>
                </a:lnTo>
                <a:lnTo>
                  <a:pt x="76" y="30"/>
                </a:lnTo>
                <a:lnTo>
                  <a:pt x="76" y="30"/>
                </a:lnTo>
                <a:lnTo>
                  <a:pt x="76" y="30"/>
                </a:lnTo>
                <a:lnTo>
                  <a:pt x="76" y="30"/>
                </a:lnTo>
                <a:lnTo>
                  <a:pt x="76" y="30"/>
                </a:lnTo>
                <a:lnTo>
                  <a:pt x="76" y="31"/>
                </a:lnTo>
                <a:lnTo>
                  <a:pt x="76" y="31"/>
                </a:lnTo>
                <a:lnTo>
                  <a:pt x="76" y="31"/>
                </a:lnTo>
                <a:lnTo>
                  <a:pt x="76" y="31"/>
                </a:lnTo>
                <a:lnTo>
                  <a:pt x="76" y="31"/>
                </a:lnTo>
                <a:lnTo>
                  <a:pt x="76" y="32"/>
                </a:lnTo>
                <a:lnTo>
                  <a:pt x="76" y="32"/>
                </a:lnTo>
                <a:lnTo>
                  <a:pt x="76" y="32"/>
                </a:lnTo>
                <a:lnTo>
                  <a:pt x="76" y="32"/>
                </a:lnTo>
                <a:lnTo>
                  <a:pt x="76" y="32"/>
                </a:lnTo>
                <a:lnTo>
                  <a:pt x="76" y="34"/>
                </a:lnTo>
                <a:lnTo>
                  <a:pt x="76" y="34"/>
                </a:lnTo>
                <a:lnTo>
                  <a:pt x="76" y="34"/>
                </a:lnTo>
                <a:lnTo>
                  <a:pt x="76" y="34"/>
                </a:lnTo>
                <a:lnTo>
                  <a:pt x="76" y="34"/>
                </a:lnTo>
                <a:lnTo>
                  <a:pt x="76" y="35"/>
                </a:lnTo>
                <a:lnTo>
                  <a:pt x="76" y="35"/>
                </a:lnTo>
                <a:lnTo>
                  <a:pt x="76" y="35"/>
                </a:lnTo>
                <a:lnTo>
                  <a:pt x="76" y="35"/>
                </a:lnTo>
                <a:lnTo>
                  <a:pt x="76" y="36"/>
                </a:lnTo>
                <a:lnTo>
                  <a:pt x="76" y="36"/>
                </a:lnTo>
                <a:lnTo>
                  <a:pt x="76" y="36"/>
                </a:lnTo>
                <a:lnTo>
                  <a:pt x="76" y="36"/>
                </a:lnTo>
                <a:lnTo>
                  <a:pt x="76" y="36"/>
                </a:lnTo>
                <a:lnTo>
                  <a:pt x="76" y="37"/>
                </a:lnTo>
                <a:lnTo>
                  <a:pt x="76" y="37"/>
                </a:lnTo>
                <a:lnTo>
                  <a:pt x="76" y="37"/>
                </a:lnTo>
                <a:lnTo>
                  <a:pt x="76" y="37"/>
                </a:lnTo>
                <a:close/>
                <a:moveTo>
                  <a:pt x="78" y="41"/>
                </a:moveTo>
                <a:lnTo>
                  <a:pt x="78" y="34"/>
                </a:lnTo>
                <a:lnTo>
                  <a:pt x="94" y="34"/>
                </a:lnTo>
                <a:lnTo>
                  <a:pt x="94" y="41"/>
                </a:lnTo>
                <a:lnTo>
                  <a:pt x="78" y="41"/>
                </a:lnTo>
                <a:lnTo>
                  <a:pt x="78" y="41"/>
                </a:lnTo>
                <a:close/>
                <a:moveTo>
                  <a:pt x="125" y="41"/>
                </a:moveTo>
                <a:lnTo>
                  <a:pt x="125" y="34"/>
                </a:lnTo>
                <a:lnTo>
                  <a:pt x="141" y="34"/>
                </a:lnTo>
                <a:lnTo>
                  <a:pt x="141" y="41"/>
                </a:lnTo>
                <a:lnTo>
                  <a:pt x="125" y="41"/>
                </a:lnTo>
                <a:lnTo>
                  <a:pt x="125" y="41"/>
                </a:lnTo>
                <a:close/>
                <a:moveTo>
                  <a:pt x="173" y="41"/>
                </a:moveTo>
                <a:lnTo>
                  <a:pt x="173" y="34"/>
                </a:lnTo>
                <a:lnTo>
                  <a:pt x="188" y="34"/>
                </a:lnTo>
                <a:lnTo>
                  <a:pt x="188" y="41"/>
                </a:lnTo>
                <a:lnTo>
                  <a:pt x="173" y="41"/>
                </a:lnTo>
                <a:lnTo>
                  <a:pt x="173" y="41"/>
                </a:lnTo>
                <a:close/>
                <a:moveTo>
                  <a:pt x="220" y="41"/>
                </a:moveTo>
                <a:lnTo>
                  <a:pt x="220" y="34"/>
                </a:lnTo>
                <a:lnTo>
                  <a:pt x="236" y="34"/>
                </a:lnTo>
                <a:lnTo>
                  <a:pt x="236" y="41"/>
                </a:lnTo>
                <a:lnTo>
                  <a:pt x="220" y="41"/>
                </a:lnTo>
                <a:lnTo>
                  <a:pt x="220" y="41"/>
                </a:lnTo>
                <a:close/>
                <a:moveTo>
                  <a:pt x="267" y="41"/>
                </a:moveTo>
                <a:lnTo>
                  <a:pt x="267" y="34"/>
                </a:lnTo>
                <a:lnTo>
                  <a:pt x="283" y="34"/>
                </a:lnTo>
                <a:lnTo>
                  <a:pt x="283" y="41"/>
                </a:lnTo>
                <a:lnTo>
                  <a:pt x="267" y="41"/>
                </a:lnTo>
                <a:lnTo>
                  <a:pt x="267" y="41"/>
                </a:lnTo>
                <a:close/>
                <a:moveTo>
                  <a:pt x="314" y="41"/>
                </a:moveTo>
                <a:lnTo>
                  <a:pt x="314" y="34"/>
                </a:lnTo>
                <a:lnTo>
                  <a:pt x="330" y="34"/>
                </a:lnTo>
                <a:lnTo>
                  <a:pt x="330" y="41"/>
                </a:lnTo>
                <a:lnTo>
                  <a:pt x="314" y="41"/>
                </a:lnTo>
                <a:lnTo>
                  <a:pt x="314" y="41"/>
                </a:lnTo>
                <a:close/>
                <a:moveTo>
                  <a:pt x="362" y="41"/>
                </a:moveTo>
                <a:lnTo>
                  <a:pt x="362" y="34"/>
                </a:lnTo>
                <a:lnTo>
                  <a:pt x="376" y="34"/>
                </a:lnTo>
                <a:lnTo>
                  <a:pt x="376" y="41"/>
                </a:lnTo>
                <a:lnTo>
                  <a:pt x="362" y="41"/>
                </a:lnTo>
                <a:lnTo>
                  <a:pt x="362" y="41"/>
                </a:lnTo>
                <a:close/>
                <a:moveTo>
                  <a:pt x="408" y="41"/>
                </a:moveTo>
                <a:lnTo>
                  <a:pt x="408" y="34"/>
                </a:lnTo>
                <a:lnTo>
                  <a:pt x="424" y="34"/>
                </a:lnTo>
                <a:lnTo>
                  <a:pt x="424" y="41"/>
                </a:lnTo>
                <a:lnTo>
                  <a:pt x="408" y="41"/>
                </a:lnTo>
                <a:lnTo>
                  <a:pt x="408" y="41"/>
                </a:lnTo>
                <a:close/>
                <a:moveTo>
                  <a:pt x="455" y="41"/>
                </a:moveTo>
                <a:lnTo>
                  <a:pt x="455" y="34"/>
                </a:lnTo>
                <a:lnTo>
                  <a:pt x="471" y="34"/>
                </a:lnTo>
                <a:lnTo>
                  <a:pt x="471" y="41"/>
                </a:lnTo>
                <a:lnTo>
                  <a:pt x="455" y="41"/>
                </a:lnTo>
                <a:close/>
              </a:path>
            </a:pathLst>
          </a:custGeom>
          <a:solidFill>
            <a:srgbClr val="8497B0"/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4" name="CustomShape 22"/>
          <p:cNvSpPr/>
          <p:nvPr/>
        </p:nvSpPr>
        <p:spPr>
          <a:xfrm>
            <a:off x="1942110" y="2865240"/>
            <a:ext cx="590220" cy="590220"/>
          </a:xfrm>
          <a:custGeom>
            <a:avLst/>
            <a:gdLst/>
            <a:ahLst/>
            <a:cxnLst/>
            <a:rect l="l" t="t" r="r" b="b"/>
            <a:pathLst>
              <a:path w="510" h="510">
                <a:moveTo>
                  <a:pt x="62" y="367"/>
                </a:moveTo>
                <a:cubicBezTo>
                  <a:pt x="0" y="260"/>
                  <a:pt x="37" y="124"/>
                  <a:pt x="144" y="62"/>
                </a:cubicBezTo>
                <a:cubicBezTo>
                  <a:pt x="250" y="0"/>
                  <a:pt x="387" y="37"/>
                  <a:pt x="449" y="144"/>
                </a:cubicBezTo>
                <a:cubicBezTo>
                  <a:pt x="510" y="251"/>
                  <a:pt x="474" y="387"/>
                  <a:pt x="367" y="449"/>
                </a:cubicBezTo>
                <a:cubicBezTo>
                  <a:pt x="260" y="510"/>
                  <a:pt x="124" y="474"/>
                  <a:pt x="62" y="367"/>
                </a:cubicBezTo>
                <a:close/>
              </a:path>
            </a:pathLst>
          </a:custGeom>
          <a:noFill/>
          <a:ln w="19080">
            <a:solidFill>
              <a:schemeClr val="bg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5" name="CustomShape 23"/>
          <p:cNvSpPr/>
          <p:nvPr/>
        </p:nvSpPr>
        <p:spPr>
          <a:xfrm>
            <a:off x="2253960" y="1699110"/>
            <a:ext cx="590220" cy="590220"/>
          </a:xfrm>
          <a:custGeom>
            <a:avLst/>
            <a:gdLst/>
            <a:ahLst/>
            <a:cxnLst/>
            <a:rect l="l" t="t" r="r" b="b"/>
            <a:pathLst>
              <a:path w="510" h="510">
                <a:moveTo>
                  <a:pt x="62" y="367"/>
                </a:moveTo>
                <a:cubicBezTo>
                  <a:pt x="0" y="260"/>
                  <a:pt x="37" y="124"/>
                  <a:pt x="144" y="62"/>
                </a:cubicBezTo>
                <a:cubicBezTo>
                  <a:pt x="250" y="0"/>
                  <a:pt x="387" y="37"/>
                  <a:pt x="449" y="144"/>
                </a:cubicBezTo>
                <a:cubicBezTo>
                  <a:pt x="510" y="251"/>
                  <a:pt x="474" y="387"/>
                  <a:pt x="367" y="449"/>
                </a:cubicBezTo>
                <a:cubicBezTo>
                  <a:pt x="260" y="510"/>
                  <a:pt x="124" y="474"/>
                  <a:pt x="62" y="367"/>
                </a:cubicBezTo>
                <a:close/>
              </a:path>
            </a:pathLst>
          </a:custGeom>
          <a:noFill/>
          <a:ln w="19080">
            <a:solidFill>
              <a:schemeClr val="bg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6" name="CustomShape 24"/>
          <p:cNvSpPr/>
          <p:nvPr/>
        </p:nvSpPr>
        <p:spPr>
          <a:xfrm>
            <a:off x="3117960" y="844830"/>
            <a:ext cx="590220" cy="590220"/>
          </a:xfrm>
          <a:custGeom>
            <a:avLst/>
            <a:gdLst/>
            <a:ahLst/>
            <a:cxnLst/>
            <a:rect l="l" t="t" r="r" b="b"/>
            <a:pathLst>
              <a:path w="510" h="510">
                <a:moveTo>
                  <a:pt x="62" y="367"/>
                </a:moveTo>
                <a:cubicBezTo>
                  <a:pt x="0" y="260"/>
                  <a:pt x="37" y="124"/>
                  <a:pt x="144" y="62"/>
                </a:cubicBezTo>
                <a:cubicBezTo>
                  <a:pt x="250" y="0"/>
                  <a:pt x="387" y="37"/>
                  <a:pt x="449" y="144"/>
                </a:cubicBezTo>
                <a:cubicBezTo>
                  <a:pt x="510" y="251"/>
                  <a:pt x="474" y="387"/>
                  <a:pt x="367" y="449"/>
                </a:cubicBezTo>
                <a:cubicBezTo>
                  <a:pt x="260" y="510"/>
                  <a:pt x="124" y="474"/>
                  <a:pt x="62" y="367"/>
                </a:cubicBezTo>
                <a:close/>
              </a:path>
            </a:pathLst>
          </a:custGeom>
          <a:noFill/>
          <a:ln w="19080">
            <a:solidFill>
              <a:schemeClr val="bg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7" name="CustomShape 25"/>
          <p:cNvSpPr/>
          <p:nvPr/>
        </p:nvSpPr>
        <p:spPr>
          <a:xfrm>
            <a:off x="5440770" y="844830"/>
            <a:ext cx="590220" cy="590220"/>
          </a:xfrm>
          <a:custGeom>
            <a:avLst/>
            <a:gdLst/>
            <a:ahLst/>
            <a:cxnLst/>
            <a:rect l="l" t="t" r="r" b="b"/>
            <a:pathLst>
              <a:path w="510" h="510">
                <a:moveTo>
                  <a:pt x="62" y="367"/>
                </a:moveTo>
                <a:cubicBezTo>
                  <a:pt x="0" y="260"/>
                  <a:pt x="37" y="124"/>
                  <a:pt x="144" y="62"/>
                </a:cubicBezTo>
                <a:cubicBezTo>
                  <a:pt x="250" y="0"/>
                  <a:pt x="387" y="37"/>
                  <a:pt x="449" y="144"/>
                </a:cubicBezTo>
                <a:cubicBezTo>
                  <a:pt x="510" y="251"/>
                  <a:pt x="474" y="387"/>
                  <a:pt x="367" y="449"/>
                </a:cubicBezTo>
                <a:cubicBezTo>
                  <a:pt x="260" y="510"/>
                  <a:pt x="124" y="474"/>
                  <a:pt x="62" y="367"/>
                </a:cubicBezTo>
                <a:close/>
              </a:path>
            </a:pathLst>
          </a:custGeom>
          <a:noFill/>
          <a:ln w="19080">
            <a:solidFill>
              <a:schemeClr val="bg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8" name="CustomShape 26"/>
          <p:cNvSpPr/>
          <p:nvPr/>
        </p:nvSpPr>
        <p:spPr>
          <a:xfrm>
            <a:off x="6295050" y="1699110"/>
            <a:ext cx="590220" cy="590220"/>
          </a:xfrm>
          <a:custGeom>
            <a:avLst/>
            <a:gdLst/>
            <a:ahLst/>
            <a:cxnLst/>
            <a:rect l="l" t="t" r="r" b="b"/>
            <a:pathLst>
              <a:path w="510" h="510">
                <a:moveTo>
                  <a:pt x="62" y="367"/>
                </a:moveTo>
                <a:cubicBezTo>
                  <a:pt x="0" y="260"/>
                  <a:pt x="37" y="124"/>
                  <a:pt x="144" y="62"/>
                </a:cubicBezTo>
                <a:cubicBezTo>
                  <a:pt x="250" y="0"/>
                  <a:pt x="387" y="37"/>
                  <a:pt x="449" y="144"/>
                </a:cubicBezTo>
                <a:cubicBezTo>
                  <a:pt x="510" y="251"/>
                  <a:pt x="474" y="387"/>
                  <a:pt x="367" y="449"/>
                </a:cubicBezTo>
                <a:cubicBezTo>
                  <a:pt x="260" y="510"/>
                  <a:pt x="124" y="474"/>
                  <a:pt x="62" y="367"/>
                </a:cubicBezTo>
                <a:close/>
              </a:path>
            </a:pathLst>
          </a:custGeom>
          <a:noFill/>
          <a:ln w="19080">
            <a:solidFill>
              <a:schemeClr val="bg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9" name="CustomShape 27"/>
          <p:cNvSpPr/>
          <p:nvPr/>
        </p:nvSpPr>
        <p:spPr>
          <a:xfrm>
            <a:off x="6611220" y="2865240"/>
            <a:ext cx="590220" cy="590220"/>
          </a:xfrm>
          <a:custGeom>
            <a:avLst/>
            <a:gdLst/>
            <a:ahLst/>
            <a:cxnLst/>
            <a:rect l="l" t="t" r="r" b="b"/>
            <a:pathLst>
              <a:path w="510" h="510">
                <a:moveTo>
                  <a:pt x="62" y="367"/>
                </a:moveTo>
                <a:cubicBezTo>
                  <a:pt x="0" y="260"/>
                  <a:pt x="37" y="124"/>
                  <a:pt x="144" y="62"/>
                </a:cubicBezTo>
                <a:cubicBezTo>
                  <a:pt x="250" y="0"/>
                  <a:pt x="387" y="37"/>
                  <a:pt x="449" y="144"/>
                </a:cubicBezTo>
                <a:cubicBezTo>
                  <a:pt x="510" y="251"/>
                  <a:pt x="474" y="387"/>
                  <a:pt x="367" y="449"/>
                </a:cubicBezTo>
                <a:cubicBezTo>
                  <a:pt x="260" y="510"/>
                  <a:pt x="124" y="474"/>
                  <a:pt x="62" y="367"/>
                </a:cubicBezTo>
                <a:close/>
              </a:path>
            </a:pathLst>
          </a:custGeom>
          <a:noFill/>
          <a:ln w="19080">
            <a:solidFill>
              <a:schemeClr val="bg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0" name="CustomShape 28"/>
          <p:cNvSpPr/>
          <p:nvPr/>
        </p:nvSpPr>
        <p:spPr>
          <a:xfrm>
            <a:off x="6295050" y="4031370"/>
            <a:ext cx="590220" cy="590220"/>
          </a:xfrm>
          <a:custGeom>
            <a:avLst/>
            <a:gdLst/>
            <a:ahLst/>
            <a:cxnLst/>
            <a:rect l="l" t="t" r="r" b="b"/>
            <a:pathLst>
              <a:path w="510" h="510">
                <a:moveTo>
                  <a:pt x="62" y="367"/>
                </a:moveTo>
                <a:cubicBezTo>
                  <a:pt x="0" y="260"/>
                  <a:pt x="37" y="124"/>
                  <a:pt x="144" y="62"/>
                </a:cubicBezTo>
                <a:cubicBezTo>
                  <a:pt x="250" y="0"/>
                  <a:pt x="387" y="37"/>
                  <a:pt x="449" y="144"/>
                </a:cubicBezTo>
                <a:cubicBezTo>
                  <a:pt x="510" y="251"/>
                  <a:pt x="474" y="387"/>
                  <a:pt x="367" y="449"/>
                </a:cubicBezTo>
                <a:cubicBezTo>
                  <a:pt x="260" y="510"/>
                  <a:pt x="124" y="474"/>
                  <a:pt x="62" y="367"/>
                </a:cubicBezTo>
                <a:close/>
              </a:path>
            </a:pathLst>
          </a:custGeom>
          <a:noFill/>
          <a:ln w="19080">
            <a:solidFill>
              <a:schemeClr val="bg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" name="Group 29"/>
          <p:cNvGrpSpPr/>
          <p:nvPr/>
        </p:nvGrpSpPr>
        <p:grpSpPr>
          <a:xfrm>
            <a:off x="6820200" y="3053430"/>
            <a:ext cx="172260" cy="214110"/>
            <a:chOff x="9093600" y="4071240"/>
            <a:chExt cx="229680" cy="285480"/>
          </a:xfrm>
        </p:grpSpPr>
        <p:sp>
          <p:nvSpPr>
            <p:cNvPr id="202" name="CustomShape 30"/>
            <p:cNvSpPr/>
            <p:nvPr/>
          </p:nvSpPr>
          <p:spPr>
            <a:xfrm>
              <a:off x="9188640" y="4071240"/>
              <a:ext cx="134640" cy="285480"/>
            </a:xfrm>
            <a:custGeom>
              <a:avLst/>
              <a:gdLst/>
              <a:ahLst/>
              <a:cxnLst/>
              <a:rect l="l" t="t" r="r" b="b"/>
              <a:pathLst>
                <a:path w="421" h="902">
                  <a:moveTo>
                    <a:pt x="406" y="0"/>
                  </a:moveTo>
                  <a:lnTo>
                    <a:pt x="16" y="0"/>
                  </a:lnTo>
                  <a:lnTo>
                    <a:pt x="12" y="1"/>
                  </a:lnTo>
                  <a:lnTo>
                    <a:pt x="9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8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61"/>
                  </a:lnTo>
                  <a:lnTo>
                    <a:pt x="256" y="61"/>
                  </a:lnTo>
                  <a:lnTo>
                    <a:pt x="259" y="61"/>
                  </a:lnTo>
                  <a:lnTo>
                    <a:pt x="261" y="62"/>
                  </a:lnTo>
                  <a:lnTo>
                    <a:pt x="265" y="63"/>
                  </a:lnTo>
                  <a:lnTo>
                    <a:pt x="267" y="65"/>
                  </a:lnTo>
                  <a:lnTo>
                    <a:pt x="268" y="67"/>
                  </a:lnTo>
                  <a:lnTo>
                    <a:pt x="270" y="69"/>
                  </a:lnTo>
                  <a:lnTo>
                    <a:pt x="270" y="73"/>
                  </a:lnTo>
                  <a:lnTo>
                    <a:pt x="271" y="76"/>
                  </a:lnTo>
                  <a:lnTo>
                    <a:pt x="270" y="78"/>
                  </a:lnTo>
                  <a:lnTo>
                    <a:pt x="270" y="81"/>
                  </a:lnTo>
                  <a:lnTo>
                    <a:pt x="268" y="84"/>
                  </a:lnTo>
                  <a:lnTo>
                    <a:pt x="267" y="86"/>
                  </a:lnTo>
                  <a:lnTo>
                    <a:pt x="265" y="88"/>
                  </a:lnTo>
                  <a:lnTo>
                    <a:pt x="261" y="89"/>
                  </a:lnTo>
                  <a:lnTo>
                    <a:pt x="259" y="90"/>
                  </a:lnTo>
                  <a:lnTo>
                    <a:pt x="256" y="90"/>
                  </a:lnTo>
                  <a:lnTo>
                    <a:pt x="0" y="90"/>
                  </a:lnTo>
                  <a:lnTo>
                    <a:pt x="0" y="151"/>
                  </a:lnTo>
                  <a:lnTo>
                    <a:pt x="194" y="151"/>
                  </a:lnTo>
                  <a:lnTo>
                    <a:pt x="197" y="151"/>
                  </a:lnTo>
                  <a:lnTo>
                    <a:pt x="200" y="152"/>
                  </a:lnTo>
                  <a:lnTo>
                    <a:pt x="203" y="153"/>
                  </a:lnTo>
                  <a:lnTo>
                    <a:pt x="205" y="155"/>
                  </a:lnTo>
                  <a:lnTo>
                    <a:pt x="206" y="157"/>
                  </a:lnTo>
                  <a:lnTo>
                    <a:pt x="207" y="160"/>
                  </a:lnTo>
                  <a:lnTo>
                    <a:pt x="208" y="163"/>
                  </a:lnTo>
                  <a:lnTo>
                    <a:pt x="210" y="166"/>
                  </a:lnTo>
                  <a:lnTo>
                    <a:pt x="208" y="168"/>
                  </a:lnTo>
                  <a:lnTo>
                    <a:pt x="207" y="172"/>
                  </a:lnTo>
                  <a:lnTo>
                    <a:pt x="206" y="174"/>
                  </a:lnTo>
                  <a:lnTo>
                    <a:pt x="205" y="176"/>
                  </a:lnTo>
                  <a:lnTo>
                    <a:pt x="203" y="178"/>
                  </a:lnTo>
                  <a:lnTo>
                    <a:pt x="200" y="179"/>
                  </a:lnTo>
                  <a:lnTo>
                    <a:pt x="197" y="181"/>
                  </a:lnTo>
                  <a:lnTo>
                    <a:pt x="194" y="181"/>
                  </a:lnTo>
                  <a:lnTo>
                    <a:pt x="0" y="181"/>
                  </a:lnTo>
                  <a:lnTo>
                    <a:pt x="0" y="241"/>
                  </a:lnTo>
                  <a:lnTo>
                    <a:pt x="132" y="241"/>
                  </a:lnTo>
                  <a:lnTo>
                    <a:pt x="136" y="241"/>
                  </a:lnTo>
                  <a:lnTo>
                    <a:pt x="138" y="242"/>
                  </a:lnTo>
                  <a:lnTo>
                    <a:pt x="140" y="243"/>
                  </a:lnTo>
                  <a:lnTo>
                    <a:pt x="142" y="245"/>
                  </a:lnTo>
                  <a:lnTo>
                    <a:pt x="145" y="248"/>
                  </a:lnTo>
                  <a:lnTo>
                    <a:pt x="146" y="250"/>
                  </a:lnTo>
                  <a:lnTo>
                    <a:pt x="147" y="253"/>
                  </a:lnTo>
                  <a:lnTo>
                    <a:pt x="147" y="255"/>
                  </a:lnTo>
                  <a:lnTo>
                    <a:pt x="147" y="259"/>
                  </a:lnTo>
                  <a:lnTo>
                    <a:pt x="146" y="262"/>
                  </a:lnTo>
                  <a:lnTo>
                    <a:pt x="145" y="264"/>
                  </a:lnTo>
                  <a:lnTo>
                    <a:pt x="142" y="266"/>
                  </a:lnTo>
                  <a:lnTo>
                    <a:pt x="140" y="269"/>
                  </a:lnTo>
                  <a:lnTo>
                    <a:pt x="138" y="270"/>
                  </a:lnTo>
                  <a:lnTo>
                    <a:pt x="136" y="271"/>
                  </a:lnTo>
                  <a:lnTo>
                    <a:pt x="132" y="271"/>
                  </a:lnTo>
                  <a:lnTo>
                    <a:pt x="0" y="271"/>
                  </a:lnTo>
                  <a:lnTo>
                    <a:pt x="0" y="301"/>
                  </a:lnTo>
                  <a:lnTo>
                    <a:pt x="136" y="301"/>
                  </a:lnTo>
                  <a:lnTo>
                    <a:pt x="139" y="302"/>
                  </a:lnTo>
                  <a:lnTo>
                    <a:pt x="141" y="302"/>
                  </a:lnTo>
                  <a:lnTo>
                    <a:pt x="143" y="304"/>
                  </a:lnTo>
                  <a:lnTo>
                    <a:pt x="147" y="305"/>
                  </a:lnTo>
                  <a:lnTo>
                    <a:pt x="148" y="307"/>
                  </a:lnTo>
                  <a:lnTo>
                    <a:pt x="149" y="310"/>
                  </a:lnTo>
                  <a:lnTo>
                    <a:pt x="150" y="313"/>
                  </a:lnTo>
                  <a:lnTo>
                    <a:pt x="150" y="316"/>
                  </a:lnTo>
                  <a:lnTo>
                    <a:pt x="151" y="902"/>
                  </a:lnTo>
                  <a:lnTo>
                    <a:pt x="181" y="902"/>
                  </a:lnTo>
                  <a:lnTo>
                    <a:pt x="181" y="766"/>
                  </a:lnTo>
                  <a:lnTo>
                    <a:pt x="181" y="763"/>
                  </a:lnTo>
                  <a:lnTo>
                    <a:pt x="182" y="761"/>
                  </a:lnTo>
                  <a:lnTo>
                    <a:pt x="183" y="757"/>
                  </a:lnTo>
                  <a:lnTo>
                    <a:pt x="185" y="755"/>
                  </a:lnTo>
                  <a:lnTo>
                    <a:pt x="188" y="754"/>
                  </a:lnTo>
                  <a:lnTo>
                    <a:pt x="190" y="752"/>
                  </a:lnTo>
                  <a:lnTo>
                    <a:pt x="193" y="752"/>
                  </a:lnTo>
                  <a:lnTo>
                    <a:pt x="195" y="751"/>
                  </a:lnTo>
                  <a:lnTo>
                    <a:pt x="316" y="751"/>
                  </a:lnTo>
                  <a:lnTo>
                    <a:pt x="319" y="752"/>
                  </a:lnTo>
                  <a:lnTo>
                    <a:pt x="322" y="752"/>
                  </a:lnTo>
                  <a:lnTo>
                    <a:pt x="324" y="754"/>
                  </a:lnTo>
                  <a:lnTo>
                    <a:pt x="326" y="755"/>
                  </a:lnTo>
                  <a:lnTo>
                    <a:pt x="328" y="757"/>
                  </a:lnTo>
                  <a:lnTo>
                    <a:pt x="330" y="761"/>
                  </a:lnTo>
                  <a:lnTo>
                    <a:pt x="331" y="763"/>
                  </a:lnTo>
                  <a:lnTo>
                    <a:pt x="331" y="766"/>
                  </a:lnTo>
                  <a:lnTo>
                    <a:pt x="331" y="902"/>
                  </a:lnTo>
                  <a:lnTo>
                    <a:pt x="406" y="902"/>
                  </a:lnTo>
                  <a:lnTo>
                    <a:pt x="409" y="901"/>
                  </a:lnTo>
                  <a:lnTo>
                    <a:pt x="412" y="901"/>
                  </a:lnTo>
                  <a:lnTo>
                    <a:pt x="414" y="898"/>
                  </a:lnTo>
                  <a:lnTo>
                    <a:pt x="417" y="897"/>
                  </a:lnTo>
                  <a:lnTo>
                    <a:pt x="419" y="895"/>
                  </a:lnTo>
                  <a:lnTo>
                    <a:pt x="420" y="892"/>
                  </a:lnTo>
                  <a:lnTo>
                    <a:pt x="421" y="890"/>
                  </a:lnTo>
                  <a:lnTo>
                    <a:pt x="421" y="886"/>
                  </a:lnTo>
                  <a:lnTo>
                    <a:pt x="421" y="15"/>
                  </a:lnTo>
                  <a:lnTo>
                    <a:pt x="421" y="12"/>
                  </a:lnTo>
                  <a:lnTo>
                    <a:pt x="420" y="10"/>
                  </a:lnTo>
                  <a:lnTo>
                    <a:pt x="419" y="8"/>
                  </a:lnTo>
                  <a:lnTo>
                    <a:pt x="417" y="4"/>
                  </a:lnTo>
                  <a:lnTo>
                    <a:pt x="414" y="3"/>
                  </a:lnTo>
                  <a:lnTo>
                    <a:pt x="412" y="2"/>
                  </a:lnTo>
                  <a:lnTo>
                    <a:pt x="409" y="1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3" name="CustomShape 31"/>
            <p:cNvSpPr/>
            <p:nvPr/>
          </p:nvSpPr>
          <p:spPr>
            <a:xfrm>
              <a:off x="9093600" y="4176000"/>
              <a:ext cx="132840" cy="180720"/>
            </a:xfrm>
            <a:custGeom>
              <a:avLst/>
              <a:gdLst/>
              <a:ahLst/>
              <a:cxnLst/>
              <a:rect l="l" t="t" r="r" b="b"/>
              <a:pathLst>
                <a:path w="420" h="572">
                  <a:moveTo>
                    <a:pt x="15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0" y="91"/>
                  </a:lnTo>
                  <a:lnTo>
                    <a:pt x="186" y="91"/>
                  </a:lnTo>
                  <a:lnTo>
                    <a:pt x="188" y="92"/>
                  </a:lnTo>
                  <a:lnTo>
                    <a:pt x="191" y="92"/>
                  </a:lnTo>
                  <a:lnTo>
                    <a:pt x="194" y="94"/>
                  </a:lnTo>
                  <a:lnTo>
                    <a:pt x="196" y="95"/>
                  </a:lnTo>
                  <a:lnTo>
                    <a:pt x="198" y="97"/>
                  </a:lnTo>
                  <a:lnTo>
                    <a:pt x="199" y="100"/>
                  </a:lnTo>
                  <a:lnTo>
                    <a:pt x="200" y="103"/>
                  </a:lnTo>
                  <a:lnTo>
                    <a:pt x="200" y="106"/>
                  </a:lnTo>
                  <a:lnTo>
                    <a:pt x="200" y="109"/>
                  </a:lnTo>
                  <a:lnTo>
                    <a:pt x="199" y="111"/>
                  </a:lnTo>
                  <a:lnTo>
                    <a:pt x="198" y="115"/>
                  </a:lnTo>
                  <a:lnTo>
                    <a:pt x="196" y="117"/>
                  </a:lnTo>
                  <a:lnTo>
                    <a:pt x="194" y="118"/>
                  </a:lnTo>
                  <a:lnTo>
                    <a:pt x="191" y="120"/>
                  </a:lnTo>
                  <a:lnTo>
                    <a:pt x="188" y="120"/>
                  </a:lnTo>
                  <a:lnTo>
                    <a:pt x="186" y="121"/>
                  </a:lnTo>
                  <a:lnTo>
                    <a:pt x="0" y="121"/>
                  </a:lnTo>
                  <a:lnTo>
                    <a:pt x="0" y="181"/>
                  </a:lnTo>
                  <a:lnTo>
                    <a:pt x="155" y="181"/>
                  </a:lnTo>
                  <a:lnTo>
                    <a:pt x="157" y="181"/>
                  </a:lnTo>
                  <a:lnTo>
                    <a:pt x="161" y="182"/>
                  </a:lnTo>
                  <a:lnTo>
                    <a:pt x="163" y="184"/>
                  </a:lnTo>
                  <a:lnTo>
                    <a:pt x="165" y="185"/>
                  </a:lnTo>
                  <a:lnTo>
                    <a:pt x="167" y="187"/>
                  </a:lnTo>
                  <a:lnTo>
                    <a:pt x="168" y="191"/>
                  </a:lnTo>
                  <a:lnTo>
                    <a:pt x="169" y="193"/>
                  </a:lnTo>
                  <a:lnTo>
                    <a:pt x="169" y="196"/>
                  </a:lnTo>
                  <a:lnTo>
                    <a:pt x="169" y="200"/>
                  </a:lnTo>
                  <a:lnTo>
                    <a:pt x="168" y="202"/>
                  </a:lnTo>
                  <a:lnTo>
                    <a:pt x="167" y="204"/>
                  </a:lnTo>
                  <a:lnTo>
                    <a:pt x="165" y="206"/>
                  </a:lnTo>
                  <a:lnTo>
                    <a:pt x="163" y="208"/>
                  </a:lnTo>
                  <a:lnTo>
                    <a:pt x="161" y="209"/>
                  </a:lnTo>
                  <a:lnTo>
                    <a:pt x="157" y="211"/>
                  </a:lnTo>
                  <a:lnTo>
                    <a:pt x="155" y="211"/>
                  </a:lnTo>
                  <a:lnTo>
                    <a:pt x="0" y="211"/>
                  </a:lnTo>
                  <a:lnTo>
                    <a:pt x="0" y="271"/>
                  </a:lnTo>
                  <a:lnTo>
                    <a:pt x="93" y="271"/>
                  </a:lnTo>
                  <a:lnTo>
                    <a:pt x="96" y="271"/>
                  </a:lnTo>
                  <a:lnTo>
                    <a:pt x="99" y="272"/>
                  </a:lnTo>
                  <a:lnTo>
                    <a:pt x="101" y="273"/>
                  </a:lnTo>
                  <a:lnTo>
                    <a:pt x="103" y="275"/>
                  </a:lnTo>
                  <a:lnTo>
                    <a:pt x="105" y="278"/>
                  </a:lnTo>
                  <a:lnTo>
                    <a:pt x="107" y="280"/>
                  </a:lnTo>
                  <a:lnTo>
                    <a:pt x="108" y="283"/>
                  </a:lnTo>
                  <a:lnTo>
                    <a:pt x="108" y="286"/>
                  </a:lnTo>
                  <a:lnTo>
                    <a:pt x="108" y="289"/>
                  </a:lnTo>
                  <a:lnTo>
                    <a:pt x="107" y="292"/>
                  </a:lnTo>
                  <a:lnTo>
                    <a:pt x="105" y="294"/>
                  </a:lnTo>
                  <a:lnTo>
                    <a:pt x="103" y="296"/>
                  </a:lnTo>
                  <a:lnTo>
                    <a:pt x="101" y="299"/>
                  </a:lnTo>
                  <a:lnTo>
                    <a:pt x="99" y="300"/>
                  </a:lnTo>
                  <a:lnTo>
                    <a:pt x="96" y="301"/>
                  </a:lnTo>
                  <a:lnTo>
                    <a:pt x="93" y="301"/>
                  </a:lnTo>
                  <a:lnTo>
                    <a:pt x="0" y="301"/>
                  </a:lnTo>
                  <a:lnTo>
                    <a:pt x="0" y="556"/>
                  </a:lnTo>
                  <a:lnTo>
                    <a:pt x="0" y="572"/>
                  </a:lnTo>
                  <a:lnTo>
                    <a:pt x="15" y="572"/>
                  </a:lnTo>
                  <a:lnTo>
                    <a:pt x="90" y="572"/>
                  </a:lnTo>
                  <a:lnTo>
                    <a:pt x="90" y="436"/>
                  </a:lnTo>
                  <a:lnTo>
                    <a:pt x="90" y="433"/>
                  </a:lnTo>
                  <a:lnTo>
                    <a:pt x="91" y="431"/>
                  </a:lnTo>
                  <a:lnTo>
                    <a:pt x="93" y="427"/>
                  </a:lnTo>
                  <a:lnTo>
                    <a:pt x="94" y="425"/>
                  </a:lnTo>
                  <a:lnTo>
                    <a:pt x="97" y="424"/>
                  </a:lnTo>
                  <a:lnTo>
                    <a:pt x="100" y="422"/>
                  </a:lnTo>
                  <a:lnTo>
                    <a:pt x="102" y="422"/>
                  </a:lnTo>
                  <a:lnTo>
                    <a:pt x="105" y="421"/>
                  </a:lnTo>
                  <a:lnTo>
                    <a:pt x="225" y="421"/>
                  </a:lnTo>
                  <a:lnTo>
                    <a:pt x="229" y="422"/>
                  </a:lnTo>
                  <a:lnTo>
                    <a:pt x="231" y="422"/>
                  </a:lnTo>
                  <a:lnTo>
                    <a:pt x="234" y="424"/>
                  </a:lnTo>
                  <a:lnTo>
                    <a:pt x="237" y="425"/>
                  </a:lnTo>
                  <a:lnTo>
                    <a:pt x="238" y="427"/>
                  </a:lnTo>
                  <a:lnTo>
                    <a:pt x="239" y="431"/>
                  </a:lnTo>
                  <a:lnTo>
                    <a:pt x="240" y="433"/>
                  </a:lnTo>
                  <a:lnTo>
                    <a:pt x="241" y="436"/>
                  </a:lnTo>
                  <a:lnTo>
                    <a:pt x="241" y="572"/>
                  </a:lnTo>
                  <a:lnTo>
                    <a:pt x="406" y="572"/>
                  </a:lnTo>
                  <a:lnTo>
                    <a:pt x="420" y="572"/>
                  </a:lnTo>
                  <a:lnTo>
                    <a:pt x="420" y="556"/>
                  </a:lnTo>
                  <a:lnTo>
                    <a:pt x="420" y="16"/>
                  </a:lnTo>
                  <a:lnTo>
                    <a:pt x="420" y="0"/>
                  </a:lnTo>
                  <a:lnTo>
                    <a:pt x="406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9" name="CustomShape 6"/>
          <p:cNvSpPr/>
          <p:nvPr/>
        </p:nvSpPr>
        <p:spPr>
          <a:xfrm rot="5400000">
            <a:off x="4112949" y="1626645"/>
            <a:ext cx="864096" cy="162018"/>
          </a:xfrm>
          <a:custGeom>
            <a:avLst/>
            <a:gdLst/>
            <a:ahLst/>
            <a:cxnLst/>
            <a:rect l="l" t="t" r="r" b="b"/>
            <a:pathLst>
              <a:path w="514" h="76">
                <a:moveTo>
                  <a:pt x="16" y="34"/>
                </a:moveTo>
                <a:lnTo>
                  <a:pt x="16" y="42"/>
                </a:lnTo>
                <a:lnTo>
                  <a:pt x="0" y="42"/>
                </a:lnTo>
                <a:lnTo>
                  <a:pt x="0" y="34"/>
                </a:lnTo>
                <a:lnTo>
                  <a:pt x="16" y="34"/>
                </a:lnTo>
                <a:lnTo>
                  <a:pt x="16" y="34"/>
                </a:lnTo>
                <a:close/>
                <a:moveTo>
                  <a:pt x="476" y="8"/>
                </a:moveTo>
                <a:lnTo>
                  <a:pt x="476" y="8"/>
                </a:lnTo>
                <a:lnTo>
                  <a:pt x="475" y="8"/>
                </a:lnTo>
                <a:lnTo>
                  <a:pt x="475" y="8"/>
                </a:lnTo>
                <a:lnTo>
                  <a:pt x="475" y="8"/>
                </a:lnTo>
                <a:lnTo>
                  <a:pt x="475" y="8"/>
                </a:lnTo>
                <a:lnTo>
                  <a:pt x="475" y="8"/>
                </a:lnTo>
                <a:lnTo>
                  <a:pt x="475" y="8"/>
                </a:lnTo>
                <a:lnTo>
                  <a:pt x="474" y="8"/>
                </a:lnTo>
                <a:lnTo>
                  <a:pt x="474" y="8"/>
                </a:lnTo>
                <a:lnTo>
                  <a:pt x="474" y="8"/>
                </a:lnTo>
                <a:lnTo>
                  <a:pt x="474" y="8"/>
                </a:lnTo>
                <a:lnTo>
                  <a:pt x="474" y="8"/>
                </a:lnTo>
                <a:lnTo>
                  <a:pt x="474" y="8"/>
                </a:lnTo>
                <a:lnTo>
                  <a:pt x="473" y="8"/>
                </a:lnTo>
                <a:lnTo>
                  <a:pt x="473" y="8"/>
                </a:lnTo>
                <a:lnTo>
                  <a:pt x="473" y="8"/>
                </a:lnTo>
                <a:lnTo>
                  <a:pt x="473" y="8"/>
                </a:lnTo>
                <a:lnTo>
                  <a:pt x="473" y="8"/>
                </a:lnTo>
                <a:lnTo>
                  <a:pt x="473" y="8"/>
                </a:lnTo>
                <a:lnTo>
                  <a:pt x="472" y="8"/>
                </a:lnTo>
                <a:lnTo>
                  <a:pt x="472" y="8"/>
                </a:lnTo>
                <a:lnTo>
                  <a:pt x="472" y="8"/>
                </a:lnTo>
                <a:lnTo>
                  <a:pt x="472" y="8"/>
                </a:lnTo>
                <a:lnTo>
                  <a:pt x="472" y="8"/>
                </a:lnTo>
                <a:lnTo>
                  <a:pt x="472" y="9"/>
                </a:lnTo>
                <a:lnTo>
                  <a:pt x="471" y="9"/>
                </a:lnTo>
                <a:lnTo>
                  <a:pt x="471" y="9"/>
                </a:lnTo>
                <a:lnTo>
                  <a:pt x="471" y="9"/>
                </a:lnTo>
                <a:lnTo>
                  <a:pt x="471" y="9"/>
                </a:lnTo>
                <a:lnTo>
                  <a:pt x="471" y="9"/>
                </a:lnTo>
                <a:lnTo>
                  <a:pt x="471" y="9"/>
                </a:lnTo>
                <a:lnTo>
                  <a:pt x="470" y="9"/>
                </a:lnTo>
                <a:lnTo>
                  <a:pt x="470" y="9"/>
                </a:lnTo>
                <a:lnTo>
                  <a:pt x="470" y="9"/>
                </a:lnTo>
                <a:lnTo>
                  <a:pt x="470" y="9"/>
                </a:lnTo>
                <a:lnTo>
                  <a:pt x="470" y="9"/>
                </a:lnTo>
                <a:lnTo>
                  <a:pt x="470" y="9"/>
                </a:lnTo>
                <a:lnTo>
                  <a:pt x="470" y="9"/>
                </a:lnTo>
                <a:lnTo>
                  <a:pt x="469" y="9"/>
                </a:lnTo>
                <a:lnTo>
                  <a:pt x="469" y="9"/>
                </a:lnTo>
                <a:lnTo>
                  <a:pt x="469" y="9"/>
                </a:lnTo>
                <a:lnTo>
                  <a:pt x="469" y="9"/>
                </a:lnTo>
                <a:lnTo>
                  <a:pt x="469" y="9"/>
                </a:lnTo>
                <a:lnTo>
                  <a:pt x="469" y="9"/>
                </a:lnTo>
                <a:lnTo>
                  <a:pt x="467" y="9"/>
                </a:lnTo>
                <a:lnTo>
                  <a:pt x="467" y="9"/>
                </a:lnTo>
                <a:lnTo>
                  <a:pt x="467" y="9"/>
                </a:lnTo>
                <a:lnTo>
                  <a:pt x="467" y="9"/>
                </a:lnTo>
                <a:lnTo>
                  <a:pt x="467" y="9"/>
                </a:lnTo>
                <a:lnTo>
                  <a:pt x="467" y="9"/>
                </a:lnTo>
                <a:lnTo>
                  <a:pt x="467" y="10"/>
                </a:lnTo>
                <a:lnTo>
                  <a:pt x="466" y="10"/>
                </a:lnTo>
                <a:lnTo>
                  <a:pt x="466" y="10"/>
                </a:lnTo>
                <a:lnTo>
                  <a:pt x="466" y="10"/>
                </a:lnTo>
                <a:lnTo>
                  <a:pt x="466" y="10"/>
                </a:lnTo>
                <a:lnTo>
                  <a:pt x="466" y="10"/>
                </a:lnTo>
                <a:lnTo>
                  <a:pt x="466" y="10"/>
                </a:lnTo>
                <a:lnTo>
                  <a:pt x="465" y="10"/>
                </a:lnTo>
                <a:lnTo>
                  <a:pt x="465" y="10"/>
                </a:lnTo>
                <a:lnTo>
                  <a:pt x="465" y="10"/>
                </a:lnTo>
                <a:lnTo>
                  <a:pt x="465" y="10"/>
                </a:lnTo>
                <a:lnTo>
                  <a:pt x="465" y="10"/>
                </a:lnTo>
                <a:lnTo>
                  <a:pt x="465" y="10"/>
                </a:lnTo>
                <a:lnTo>
                  <a:pt x="465" y="10"/>
                </a:lnTo>
                <a:lnTo>
                  <a:pt x="464" y="10"/>
                </a:lnTo>
                <a:lnTo>
                  <a:pt x="464" y="10"/>
                </a:lnTo>
                <a:lnTo>
                  <a:pt x="464" y="10"/>
                </a:lnTo>
                <a:lnTo>
                  <a:pt x="464" y="11"/>
                </a:lnTo>
                <a:lnTo>
                  <a:pt x="464" y="11"/>
                </a:lnTo>
                <a:lnTo>
                  <a:pt x="464" y="11"/>
                </a:lnTo>
                <a:lnTo>
                  <a:pt x="464" y="11"/>
                </a:lnTo>
                <a:lnTo>
                  <a:pt x="463" y="11"/>
                </a:lnTo>
                <a:lnTo>
                  <a:pt x="463" y="11"/>
                </a:lnTo>
                <a:lnTo>
                  <a:pt x="463" y="11"/>
                </a:lnTo>
                <a:lnTo>
                  <a:pt x="463" y="11"/>
                </a:lnTo>
                <a:lnTo>
                  <a:pt x="463" y="11"/>
                </a:lnTo>
                <a:lnTo>
                  <a:pt x="463" y="11"/>
                </a:lnTo>
                <a:lnTo>
                  <a:pt x="463" y="11"/>
                </a:lnTo>
                <a:lnTo>
                  <a:pt x="462" y="11"/>
                </a:lnTo>
                <a:lnTo>
                  <a:pt x="462" y="11"/>
                </a:lnTo>
                <a:lnTo>
                  <a:pt x="462" y="11"/>
                </a:lnTo>
                <a:lnTo>
                  <a:pt x="462" y="12"/>
                </a:lnTo>
                <a:lnTo>
                  <a:pt x="462" y="12"/>
                </a:lnTo>
                <a:lnTo>
                  <a:pt x="462" y="12"/>
                </a:lnTo>
                <a:lnTo>
                  <a:pt x="462" y="12"/>
                </a:lnTo>
                <a:lnTo>
                  <a:pt x="461" y="12"/>
                </a:lnTo>
                <a:lnTo>
                  <a:pt x="461" y="12"/>
                </a:lnTo>
                <a:lnTo>
                  <a:pt x="461" y="12"/>
                </a:lnTo>
                <a:lnTo>
                  <a:pt x="461" y="12"/>
                </a:lnTo>
                <a:lnTo>
                  <a:pt x="461" y="12"/>
                </a:lnTo>
                <a:lnTo>
                  <a:pt x="461" y="12"/>
                </a:lnTo>
                <a:lnTo>
                  <a:pt x="461" y="12"/>
                </a:lnTo>
                <a:lnTo>
                  <a:pt x="459" y="12"/>
                </a:lnTo>
                <a:lnTo>
                  <a:pt x="459" y="14"/>
                </a:lnTo>
                <a:lnTo>
                  <a:pt x="459" y="14"/>
                </a:lnTo>
                <a:lnTo>
                  <a:pt x="459" y="14"/>
                </a:lnTo>
                <a:lnTo>
                  <a:pt x="459" y="14"/>
                </a:lnTo>
                <a:lnTo>
                  <a:pt x="459" y="14"/>
                </a:lnTo>
                <a:lnTo>
                  <a:pt x="459" y="14"/>
                </a:lnTo>
                <a:lnTo>
                  <a:pt x="459" y="14"/>
                </a:lnTo>
                <a:lnTo>
                  <a:pt x="458" y="14"/>
                </a:lnTo>
                <a:lnTo>
                  <a:pt x="458" y="14"/>
                </a:lnTo>
                <a:lnTo>
                  <a:pt x="458" y="14"/>
                </a:lnTo>
                <a:lnTo>
                  <a:pt x="458" y="14"/>
                </a:lnTo>
                <a:lnTo>
                  <a:pt x="458" y="15"/>
                </a:lnTo>
                <a:lnTo>
                  <a:pt x="458" y="15"/>
                </a:lnTo>
                <a:lnTo>
                  <a:pt x="458" y="15"/>
                </a:lnTo>
                <a:lnTo>
                  <a:pt x="458" y="15"/>
                </a:lnTo>
                <a:lnTo>
                  <a:pt x="457" y="15"/>
                </a:lnTo>
                <a:lnTo>
                  <a:pt x="457" y="15"/>
                </a:lnTo>
                <a:lnTo>
                  <a:pt x="457" y="15"/>
                </a:lnTo>
                <a:lnTo>
                  <a:pt x="457" y="15"/>
                </a:lnTo>
                <a:lnTo>
                  <a:pt x="457" y="15"/>
                </a:lnTo>
                <a:lnTo>
                  <a:pt x="457" y="15"/>
                </a:lnTo>
                <a:lnTo>
                  <a:pt x="457" y="16"/>
                </a:lnTo>
                <a:lnTo>
                  <a:pt x="457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8"/>
                </a:lnTo>
                <a:lnTo>
                  <a:pt x="454" y="18"/>
                </a:lnTo>
                <a:lnTo>
                  <a:pt x="454" y="18"/>
                </a:lnTo>
                <a:lnTo>
                  <a:pt x="454" y="18"/>
                </a:lnTo>
                <a:lnTo>
                  <a:pt x="454" y="18"/>
                </a:lnTo>
                <a:lnTo>
                  <a:pt x="454" y="18"/>
                </a:lnTo>
                <a:lnTo>
                  <a:pt x="454" y="18"/>
                </a:lnTo>
                <a:lnTo>
                  <a:pt x="454" y="18"/>
                </a:lnTo>
                <a:lnTo>
                  <a:pt x="454" y="19"/>
                </a:lnTo>
                <a:lnTo>
                  <a:pt x="454" y="19"/>
                </a:lnTo>
                <a:lnTo>
                  <a:pt x="453" y="19"/>
                </a:lnTo>
                <a:lnTo>
                  <a:pt x="453" y="19"/>
                </a:lnTo>
                <a:lnTo>
                  <a:pt x="453" y="19"/>
                </a:lnTo>
                <a:lnTo>
                  <a:pt x="453" y="19"/>
                </a:lnTo>
                <a:lnTo>
                  <a:pt x="453" y="19"/>
                </a:lnTo>
                <a:lnTo>
                  <a:pt x="453" y="19"/>
                </a:lnTo>
                <a:lnTo>
                  <a:pt x="453" y="20"/>
                </a:lnTo>
                <a:lnTo>
                  <a:pt x="453" y="20"/>
                </a:lnTo>
                <a:lnTo>
                  <a:pt x="453" y="20"/>
                </a:lnTo>
                <a:lnTo>
                  <a:pt x="453" y="20"/>
                </a:lnTo>
                <a:lnTo>
                  <a:pt x="452" y="20"/>
                </a:lnTo>
                <a:lnTo>
                  <a:pt x="452" y="20"/>
                </a:lnTo>
                <a:lnTo>
                  <a:pt x="452" y="20"/>
                </a:lnTo>
                <a:lnTo>
                  <a:pt x="452" y="20"/>
                </a:lnTo>
                <a:lnTo>
                  <a:pt x="452" y="21"/>
                </a:lnTo>
                <a:lnTo>
                  <a:pt x="452" y="21"/>
                </a:lnTo>
                <a:lnTo>
                  <a:pt x="452" y="21"/>
                </a:lnTo>
                <a:lnTo>
                  <a:pt x="452" y="21"/>
                </a:lnTo>
                <a:lnTo>
                  <a:pt x="452" y="21"/>
                </a:lnTo>
                <a:lnTo>
                  <a:pt x="452" y="21"/>
                </a:lnTo>
                <a:lnTo>
                  <a:pt x="452" y="21"/>
                </a:lnTo>
                <a:lnTo>
                  <a:pt x="452" y="21"/>
                </a:lnTo>
                <a:lnTo>
                  <a:pt x="450" y="23"/>
                </a:lnTo>
                <a:lnTo>
                  <a:pt x="450" y="23"/>
                </a:lnTo>
                <a:lnTo>
                  <a:pt x="450" y="23"/>
                </a:lnTo>
                <a:lnTo>
                  <a:pt x="450" y="23"/>
                </a:lnTo>
                <a:lnTo>
                  <a:pt x="450" y="23"/>
                </a:lnTo>
                <a:lnTo>
                  <a:pt x="450" y="23"/>
                </a:lnTo>
                <a:lnTo>
                  <a:pt x="450" y="23"/>
                </a:lnTo>
                <a:lnTo>
                  <a:pt x="450" y="24"/>
                </a:lnTo>
                <a:lnTo>
                  <a:pt x="450" y="24"/>
                </a:lnTo>
                <a:lnTo>
                  <a:pt x="450" y="24"/>
                </a:lnTo>
                <a:lnTo>
                  <a:pt x="450" y="24"/>
                </a:lnTo>
                <a:lnTo>
                  <a:pt x="450" y="24"/>
                </a:lnTo>
                <a:lnTo>
                  <a:pt x="449" y="24"/>
                </a:lnTo>
                <a:lnTo>
                  <a:pt x="449" y="24"/>
                </a:lnTo>
                <a:lnTo>
                  <a:pt x="449" y="25"/>
                </a:lnTo>
                <a:lnTo>
                  <a:pt x="449" y="25"/>
                </a:lnTo>
                <a:lnTo>
                  <a:pt x="449" y="25"/>
                </a:lnTo>
                <a:lnTo>
                  <a:pt x="449" y="25"/>
                </a:lnTo>
                <a:lnTo>
                  <a:pt x="449" y="25"/>
                </a:lnTo>
                <a:lnTo>
                  <a:pt x="449" y="25"/>
                </a:lnTo>
                <a:lnTo>
                  <a:pt x="449" y="25"/>
                </a:lnTo>
                <a:lnTo>
                  <a:pt x="449" y="26"/>
                </a:lnTo>
                <a:lnTo>
                  <a:pt x="449" y="26"/>
                </a:lnTo>
                <a:lnTo>
                  <a:pt x="449" y="26"/>
                </a:lnTo>
                <a:lnTo>
                  <a:pt x="449" y="26"/>
                </a:lnTo>
                <a:lnTo>
                  <a:pt x="449" y="26"/>
                </a:lnTo>
                <a:lnTo>
                  <a:pt x="449" y="26"/>
                </a:lnTo>
                <a:lnTo>
                  <a:pt x="448" y="26"/>
                </a:lnTo>
                <a:lnTo>
                  <a:pt x="448" y="27"/>
                </a:lnTo>
                <a:lnTo>
                  <a:pt x="448" y="27"/>
                </a:lnTo>
                <a:lnTo>
                  <a:pt x="448" y="27"/>
                </a:lnTo>
                <a:lnTo>
                  <a:pt x="448" y="27"/>
                </a:lnTo>
                <a:lnTo>
                  <a:pt x="448" y="27"/>
                </a:lnTo>
                <a:lnTo>
                  <a:pt x="448" y="27"/>
                </a:lnTo>
                <a:lnTo>
                  <a:pt x="448" y="27"/>
                </a:lnTo>
                <a:lnTo>
                  <a:pt x="448" y="28"/>
                </a:lnTo>
                <a:lnTo>
                  <a:pt x="448" y="28"/>
                </a:lnTo>
                <a:lnTo>
                  <a:pt x="448" y="28"/>
                </a:lnTo>
                <a:lnTo>
                  <a:pt x="448" y="28"/>
                </a:lnTo>
                <a:lnTo>
                  <a:pt x="448" y="28"/>
                </a:lnTo>
                <a:lnTo>
                  <a:pt x="448" y="28"/>
                </a:lnTo>
                <a:lnTo>
                  <a:pt x="448" y="29"/>
                </a:lnTo>
                <a:lnTo>
                  <a:pt x="448" y="29"/>
                </a:lnTo>
                <a:lnTo>
                  <a:pt x="448" y="29"/>
                </a:lnTo>
                <a:lnTo>
                  <a:pt x="448" y="29"/>
                </a:lnTo>
                <a:lnTo>
                  <a:pt x="447" y="29"/>
                </a:lnTo>
                <a:lnTo>
                  <a:pt x="447" y="29"/>
                </a:lnTo>
                <a:lnTo>
                  <a:pt x="447" y="30"/>
                </a:lnTo>
                <a:lnTo>
                  <a:pt x="447" y="30"/>
                </a:lnTo>
                <a:lnTo>
                  <a:pt x="447" y="30"/>
                </a:lnTo>
                <a:lnTo>
                  <a:pt x="447" y="30"/>
                </a:lnTo>
                <a:lnTo>
                  <a:pt x="447" y="30"/>
                </a:lnTo>
                <a:lnTo>
                  <a:pt x="447" y="30"/>
                </a:lnTo>
                <a:lnTo>
                  <a:pt x="447" y="30"/>
                </a:lnTo>
                <a:lnTo>
                  <a:pt x="447" y="32"/>
                </a:lnTo>
                <a:lnTo>
                  <a:pt x="447" y="32"/>
                </a:lnTo>
                <a:lnTo>
                  <a:pt x="447" y="32"/>
                </a:lnTo>
                <a:lnTo>
                  <a:pt x="447" y="32"/>
                </a:lnTo>
                <a:lnTo>
                  <a:pt x="447" y="32"/>
                </a:lnTo>
                <a:lnTo>
                  <a:pt x="447" y="32"/>
                </a:lnTo>
                <a:lnTo>
                  <a:pt x="447" y="33"/>
                </a:lnTo>
                <a:lnTo>
                  <a:pt x="447" y="33"/>
                </a:lnTo>
                <a:lnTo>
                  <a:pt x="447" y="33"/>
                </a:lnTo>
                <a:lnTo>
                  <a:pt x="447" y="33"/>
                </a:lnTo>
                <a:lnTo>
                  <a:pt x="447" y="33"/>
                </a:lnTo>
                <a:lnTo>
                  <a:pt x="447" y="33"/>
                </a:lnTo>
                <a:lnTo>
                  <a:pt x="447" y="34"/>
                </a:lnTo>
                <a:lnTo>
                  <a:pt x="447" y="34"/>
                </a:lnTo>
                <a:lnTo>
                  <a:pt x="447" y="34"/>
                </a:lnTo>
                <a:lnTo>
                  <a:pt x="447" y="34"/>
                </a:lnTo>
                <a:lnTo>
                  <a:pt x="447" y="34"/>
                </a:lnTo>
                <a:lnTo>
                  <a:pt x="447" y="34"/>
                </a:lnTo>
                <a:lnTo>
                  <a:pt x="447" y="35"/>
                </a:lnTo>
                <a:lnTo>
                  <a:pt x="447" y="35"/>
                </a:lnTo>
                <a:lnTo>
                  <a:pt x="447" y="35"/>
                </a:lnTo>
                <a:lnTo>
                  <a:pt x="447" y="35"/>
                </a:lnTo>
                <a:lnTo>
                  <a:pt x="447" y="35"/>
                </a:lnTo>
                <a:lnTo>
                  <a:pt x="447" y="35"/>
                </a:lnTo>
                <a:lnTo>
                  <a:pt x="447" y="36"/>
                </a:lnTo>
                <a:lnTo>
                  <a:pt x="446" y="36"/>
                </a:lnTo>
                <a:lnTo>
                  <a:pt x="446" y="36"/>
                </a:lnTo>
                <a:lnTo>
                  <a:pt x="446" y="36"/>
                </a:lnTo>
                <a:lnTo>
                  <a:pt x="446" y="36"/>
                </a:lnTo>
                <a:lnTo>
                  <a:pt x="446" y="36"/>
                </a:lnTo>
                <a:lnTo>
                  <a:pt x="446" y="37"/>
                </a:lnTo>
                <a:lnTo>
                  <a:pt x="446" y="37"/>
                </a:lnTo>
                <a:lnTo>
                  <a:pt x="446" y="37"/>
                </a:lnTo>
                <a:lnTo>
                  <a:pt x="446" y="37"/>
                </a:lnTo>
                <a:lnTo>
                  <a:pt x="446" y="37"/>
                </a:lnTo>
                <a:lnTo>
                  <a:pt x="446" y="37"/>
                </a:lnTo>
                <a:lnTo>
                  <a:pt x="446" y="38"/>
                </a:lnTo>
                <a:lnTo>
                  <a:pt x="446" y="38"/>
                </a:lnTo>
                <a:lnTo>
                  <a:pt x="446" y="38"/>
                </a:lnTo>
                <a:lnTo>
                  <a:pt x="446" y="38"/>
                </a:lnTo>
                <a:lnTo>
                  <a:pt x="446" y="38"/>
                </a:lnTo>
                <a:lnTo>
                  <a:pt x="446" y="38"/>
                </a:lnTo>
                <a:lnTo>
                  <a:pt x="446" y="39"/>
                </a:lnTo>
                <a:lnTo>
                  <a:pt x="446" y="39"/>
                </a:lnTo>
                <a:lnTo>
                  <a:pt x="446" y="39"/>
                </a:lnTo>
                <a:lnTo>
                  <a:pt x="446" y="39"/>
                </a:lnTo>
                <a:lnTo>
                  <a:pt x="446" y="39"/>
                </a:lnTo>
                <a:lnTo>
                  <a:pt x="446" y="39"/>
                </a:lnTo>
                <a:lnTo>
                  <a:pt x="447" y="41"/>
                </a:lnTo>
                <a:lnTo>
                  <a:pt x="447" y="41"/>
                </a:lnTo>
                <a:lnTo>
                  <a:pt x="447" y="41"/>
                </a:lnTo>
                <a:lnTo>
                  <a:pt x="447" y="41"/>
                </a:lnTo>
                <a:lnTo>
                  <a:pt x="447" y="41"/>
                </a:lnTo>
                <a:lnTo>
                  <a:pt x="447" y="41"/>
                </a:lnTo>
                <a:lnTo>
                  <a:pt x="447" y="42"/>
                </a:lnTo>
                <a:lnTo>
                  <a:pt x="447" y="42"/>
                </a:lnTo>
                <a:lnTo>
                  <a:pt x="447" y="42"/>
                </a:lnTo>
                <a:lnTo>
                  <a:pt x="447" y="42"/>
                </a:lnTo>
                <a:lnTo>
                  <a:pt x="447" y="42"/>
                </a:lnTo>
                <a:lnTo>
                  <a:pt x="447" y="42"/>
                </a:lnTo>
                <a:lnTo>
                  <a:pt x="447" y="43"/>
                </a:lnTo>
                <a:lnTo>
                  <a:pt x="447" y="43"/>
                </a:lnTo>
                <a:lnTo>
                  <a:pt x="447" y="43"/>
                </a:lnTo>
                <a:lnTo>
                  <a:pt x="447" y="43"/>
                </a:lnTo>
                <a:lnTo>
                  <a:pt x="447" y="43"/>
                </a:lnTo>
                <a:lnTo>
                  <a:pt x="447" y="43"/>
                </a:lnTo>
                <a:lnTo>
                  <a:pt x="447" y="44"/>
                </a:lnTo>
                <a:lnTo>
                  <a:pt x="447" y="44"/>
                </a:lnTo>
                <a:lnTo>
                  <a:pt x="447" y="44"/>
                </a:lnTo>
                <a:lnTo>
                  <a:pt x="447" y="44"/>
                </a:lnTo>
                <a:lnTo>
                  <a:pt x="447" y="44"/>
                </a:lnTo>
                <a:lnTo>
                  <a:pt x="447" y="44"/>
                </a:lnTo>
                <a:lnTo>
                  <a:pt x="447" y="44"/>
                </a:lnTo>
                <a:lnTo>
                  <a:pt x="447" y="45"/>
                </a:lnTo>
                <a:lnTo>
                  <a:pt x="447" y="45"/>
                </a:lnTo>
                <a:lnTo>
                  <a:pt x="447" y="45"/>
                </a:lnTo>
                <a:lnTo>
                  <a:pt x="447" y="45"/>
                </a:lnTo>
                <a:lnTo>
                  <a:pt x="447" y="45"/>
                </a:lnTo>
                <a:lnTo>
                  <a:pt x="447" y="45"/>
                </a:lnTo>
                <a:lnTo>
                  <a:pt x="447" y="46"/>
                </a:lnTo>
                <a:lnTo>
                  <a:pt x="447" y="46"/>
                </a:lnTo>
                <a:lnTo>
                  <a:pt x="447" y="46"/>
                </a:lnTo>
                <a:lnTo>
                  <a:pt x="448" y="46"/>
                </a:lnTo>
                <a:lnTo>
                  <a:pt x="448" y="46"/>
                </a:lnTo>
                <a:lnTo>
                  <a:pt x="448" y="46"/>
                </a:lnTo>
                <a:lnTo>
                  <a:pt x="448" y="47"/>
                </a:lnTo>
                <a:lnTo>
                  <a:pt x="448" y="47"/>
                </a:lnTo>
                <a:lnTo>
                  <a:pt x="448" y="47"/>
                </a:lnTo>
                <a:lnTo>
                  <a:pt x="448" y="47"/>
                </a:lnTo>
                <a:lnTo>
                  <a:pt x="448" y="47"/>
                </a:lnTo>
                <a:lnTo>
                  <a:pt x="448" y="47"/>
                </a:lnTo>
                <a:lnTo>
                  <a:pt x="448" y="47"/>
                </a:lnTo>
                <a:lnTo>
                  <a:pt x="448" y="48"/>
                </a:lnTo>
                <a:lnTo>
                  <a:pt x="448" y="48"/>
                </a:lnTo>
                <a:lnTo>
                  <a:pt x="448" y="48"/>
                </a:lnTo>
                <a:lnTo>
                  <a:pt x="448" y="48"/>
                </a:lnTo>
                <a:lnTo>
                  <a:pt x="448" y="48"/>
                </a:lnTo>
                <a:lnTo>
                  <a:pt x="448" y="48"/>
                </a:lnTo>
                <a:lnTo>
                  <a:pt x="448" y="48"/>
                </a:lnTo>
                <a:lnTo>
                  <a:pt x="448" y="50"/>
                </a:lnTo>
                <a:lnTo>
                  <a:pt x="449" y="50"/>
                </a:lnTo>
                <a:lnTo>
                  <a:pt x="449" y="50"/>
                </a:lnTo>
                <a:lnTo>
                  <a:pt x="449" y="50"/>
                </a:lnTo>
                <a:lnTo>
                  <a:pt x="449" y="50"/>
                </a:lnTo>
                <a:lnTo>
                  <a:pt x="449" y="50"/>
                </a:lnTo>
                <a:lnTo>
                  <a:pt x="449" y="51"/>
                </a:lnTo>
                <a:lnTo>
                  <a:pt x="449" y="51"/>
                </a:lnTo>
                <a:lnTo>
                  <a:pt x="449" y="51"/>
                </a:lnTo>
                <a:lnTo>
                  <a:pt x="449" y="51"/>
                </a:lnTo>
                <a:lnTo>
                  <a:pt x="449" y="51"/>
                </a:lnTo>
                <a:lnTo>
                  <a:pt x="449" y="51"/>
                </a:lnTo>
                <a:lnTo>
                  <a:pt x="449" y="51"/>
                </a:lnTo>
                <a:lnTo>
                  <a:pt x="449" y="52"/>
                </a:lnTo>
                <a:lnTo>
                  <a:pt x="449" y="52"/>
                </a:lnTo>
                <a:lnTo>
                  <a:pt x="449" y="52"/>
                </a:lnTo>
                <a:lnTo>
                  <a:pt x="450" y="52"/>
                </a:lnTo>
                <a:lnTo>
                  <a:pt x="450" y="52"/>
                </a:lnTo>
                <a:lnTo>
                  <a:pt x="450" y="52"/>
                </a:lnTo>
                <a:lnTo>
                  <a:pt x="450" y="52"/>
                </a:lnTo>
                <a:lnTo>
                  <a:pt x="450" y="53"/>
                </a:lnTo>
                <a:lnTo>
                  <a:pt x="450" y="53"/>
                </a:lnTo>
                <a:lnTo>
                  <a:pt x="450" y="53"/>
                </a:lnTo>
                <a:lnTo>
                  <a:pt x="450" y="53"/>
                </a:lnTo>
                <a:lnTo>
                  <a:pt x="450" y="53"/>
                </a:lnTo>
                <a:lnTo>
                  <a:pt x="450" y="53"/>
                </a:lnTo>
                <a:lnTo>
                  <a:pt x="450" y="53"/>
                </a:lnTo>
                <a:lnTo>
                  <a:pt x="450" y="53"/>
                </a:lnTo>
                <a:lnTo>
                  <a:pt x="452" y="54"/>
                </a:lnTo>
                <a:lnTo>
                  <a:pt x="452" y="54"/>
                </a:lnTo>
                <a:lnTo>
                  <a:pt x="452" y="54"/>
                </a:lnTo>
                <a:lnTo>
                  <a:pt x="452" y="54"/>
                </a:lnTo>
                <a:lnTo>
                  <a:pt x="452" y="54"/>
                </a:lnTo>
                <a:lnTo>
                  <a:pt x="452" y="54"/>
                </a:lnTo>
                <a:lnTo>
                  <a:pt x="452" y="54"/>
                </a:lnTo>
                <a:lnTo>
                  <a:pt x="452" y="55"/>
                </a:lnTo>
                <a:lnTo>
                  <a:pt x="452" y="55"/>
                </a:lnTo>
                <a:lnTo>
                  <a:pt x="452" y="55"/>
                </a:lnTo>
                <a:lnTo>
                  <a:pt x="452" y="55"/>
                </a:lnTo>
                <a:lnTo>
                  <a:pt x="452" y="55"/>
                </a:lnTo>
                <a:lnTo>
                  <a:pt x="453" y="55"/>
                </a:lnTo>
                <a:lnTo>
                  <a:pt x="453" y="55"/>
                </a:lnTo>
                <a:lnTo>
                  <a:pt x="453" y="55"/>
                </a:lnTo>
                <a:lnTo>
                  <a:pt x="453" y="56"/>
                </a:lnTo>
                <a:lnTo>
                  <a:pt x="453" y="56"/>
                </a:lnTo>
                <a:lnTo>
                  <a:pt x="453" y="56"/>
                </a:lnTo>
                <a:lnTo>
                  <a:pt x="453" y="56"/>
                </a:lnTo>
                <a:lnTo>
                  <a:pt x="453" y="56"/>
                </a:lnTo>
                <a:lnTo>
                  <a:pt x="453" y="56"/>
                </a:lnTo>
                <a:lnTo>
                  <a:pt x="453" y="56"/>
                </a:lnTo>
                <a:lnTo>
                  <a:pt x="454" y="56"/>
                </a:lnTo>
                <a:lnTo>
                  <a:pt x="454" y="57"/>
                </a:lnTo>
                <a:lnTo>
                  <a:pt x="454" y="57"/>
                </a:lnTo>
                <a:lnTo>
                  <a:pt x="454" y="57"/>
                </a:lnTo>
                <a:lnTo>
                  <a:pt x="454" y="57"/>
                </a:lnTo>
                <a:lnTo>
                  <a:pt x="454" y="57"/>
                </a:lnTo>
                <a:lnTo>
                  <a:pt x="454" y="57"/>
                </a:lnTo>
                <a:lnTo>
                  <a:pt x="454" y="57"/>
                </a:lnTo>
                <a:lnTo>
                  <a:pt x="454" y="57"/>
                </a:lnTo>
                <a:lnTo>
                  <a:pt x="455" y="57"/>
                </a:lnTo>
                <a:lnTo>
                  <a:pt x="455" y="59"/>
                </a:lnTo>
                <a:lnTo>
                  <a:pt x="455" y="59"/>
                </a:lnTo>
                <a:lnTo>
                  <a:pt x="455" y="59"/>
                </a:lnTo>
                <a:lnTo>
                  <a:pt x="455" y="59"/>
                </a:lnTo>
                <a:lnTo>
                  <a:pt x="455" y="59"/>
                </a:lnTo>
                <a:lnTo>
                  <a:pt x="455" y="59"/>
                </a:lnTo>
                <a:lnTo>
                  <a:pt x="455" y="59"/>
                </a:lnTo>
                <a:lnTo>
                  <a:pt x="455" y="59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7" y="60"/>
                </a:lnTo>
                <a:lnTo>
                  <a:pt x="457" y="61"/>
                </a:lnTo>
                <a:lnTo>
                  <a:pt x="457" y="61"/>
                </a:lnTo>
                <a:lnTo>
                  <a:pt x="457" y="61"/>
                </a:lnTo>
                <a:lnTo>
                  <a:pt x="457" y="61"/>
                </a:lnTo>
                <a:lnTo>
                  <a:pt x="457" y="61"/>
                </a:lnTo>
                <a:lnTo>
                  <a:pt x="457" y="61"/>
                </a:lnTo>
                <a:lnTo>
                  <a:pt x="457" y="61"/>
                </a:lnTo>
                <a:lnTo>
                  <a:pt x="458" y="61"/>
                </a:lnTo>
                <a:lnTo>
                  <a:pt x="458" y="61"/>
                </a:lnTo>
                <a:lnTo>
                  <a:pt x="458" y="61"/>
                </a:lnTo>
                <a:lnTo>
                  <a:pt x="458" y="62"/>
                </a:lnTo>
                <a:lnTo>
                  <a:pt x="458" y="62"/>
                </a:lnTo>
                <a:lnTo>
                  <a:pt x="458" y="62"/>
                </a:lnTo>
                <a:lnTo>
                  <a:pt x="458" y="62"/>
                </a:lnTo>
                <a:lnTo>
                  <a:pt x="458" y="62"/>
                </a:lnTo>
                <a:lnTo>
                  <a:pt x="459" y="62"/>
                </a:lnTo>
                <a:lnTo>
                  <a:pt x="459" y="62"/>
                </a:lnTo>
                <a:lnTo>
                  <a:pt x="459" y="62"/>
                </a:lnTo>
                <a:lnTo>
                  <a:pt x="459" y="62"/>
                </a:lnTo>
                <a:lnTo>
                  <a:pt x="459" y="62"/>
                </a:lnTo>
                <a:lnTo>
                  <a:pt x="459" y="62"/>
                </a:lnTo>
                <a:lnTo>
                  <a:pt x="459" y="63"/>
                </a:lnTo>
                <a:lnTo>
                  <a:pt x="459" y="63"/>
                </a:lnTo>
                <a:lnTo>
                  <a:pt x="461" y="63"/>
                </a:lnTo>
                <a:lnTo>
                  <a:pt x="461" y="63"/>
                </a:lnTo>
                <a:lnTo>
                  <a:pt x="461" y="63"/>
                </a:lnTo>
                <a:lnTo>
                  <a:pt x="461" y="63"/>
                </a:lnTo>
                <a:lnTo>
                  <a:pt x="461" y="63"/>
                </a:lnTo>
                <a:lnTo>
                  <a:pt x="461" y="63"/>
                </a:lnTo>
                <a:lnTo>
                  <a:pt x="461" y="63"/>
                </a:lnTo>
                <a:lnTo>
                  <a:pt x="462" y="63"/>
                </a:lnTo>
                <a:lnTo>
                  <a:pt x="462" y="63"/>
                </a:lnTo>
                <a:lnTo>
                  <a:pt x="462" y="63"/>
                </a:lnTo>
                <a:lnTo>
                  <a:pt x="462" y="64"/>
                </a:lnTo>
                <a:lnTo>
                  <a:pt x="462" y="64"/>
                </a:lnTo>
                <a:lnTo>
                  <a:pt x="462" y="64"/>
                </a:lnTo>
                <a:lnTo>
                  <a:pt x="462" y="64"/>
                </a:lnTo>
                <a:lnTo>
                  <a:pt x="463" y="64"/>
                </a:lnTo>
                <a:lnTo>
                  <a:pt x="463" y="64"/>
                </a:lnTo>
                <a:lnTo>
                  <a:pt x="463" y="64"/>
                </a:lnTo>
                <a:lnTo>
                  <a:pt x="463" y="64"/>
                </a:lnTo>
                <a:lnTo>
                  <a:pt x="463" y="64"/>
                </a:lnTo>
                <a:lnTo>
                  <a:pt x="463" y="64"/>
                </a:lnTo>
                <a:lnTo>
                  <a:pt x="463" y="64"/>
                </a:lnTo>
                <a:lnTo>
                  <a:pt x="464" y="64"/>
                </a:lnTo>
                <a:lnTo>
                  <a:pt x="464" y="64"/>
                </a:lnTo>
                <a:lnTo>
                  <a:pt x="464" y="65"/>
                </a:lnTo>
                <a:lnTo>
                  <a:pt x="464" y="65"/>
                </a:lnTo>
                <a:lnTo>
                  <a:pt x="464" y="65"/>
                </a:lnTo>
                <a:lnTo>
                  <a:pt x="464" y="65"/>
                </a:lnTo>
                <a:lnTo>
                  <a:pt x="464" y="65"/>
                </a:lnTo>
                <a:lnTo>
                  <a:pt x="465" y="65"/>
                </a:lnTo>
                <a:lnTo>
                  <a:pt x="465" y="65"/>
                </a:lnTo>
                <a:lnTo>
                  <a:pt x="465" y="65"/>
                </a:lnTo>
                <a:lnTo>
                  <a:pt x="465" y="65"/>
                </a:lnTo>
                <a:lnTo>
                  <a:pt x="465" y="65"/>
                </a:lnTo>
                <a:lnTo>
                  <a:pt x="465" y="65"/>
                </a:lnTo>
                <a:lnTo>
                  <a:pt x="465" y="65"/>
                </a:lnTo>
                <a:lnTo>
                  <a:pt x="466" y="65"/>
                </a:lnTo>
                <a:lnTo>
                  <a:pt x="466" y="65"/>
                </a:lnTo>
                <a:lnTo>
                  <a:pt x="466" y="65"/>
                </a:lnTo>
                <a:lnTo>
                  <a:pt x="466" y="65"/>
                </a:lnTo>
                <a:lnTo>
                  <a:pt x="466" y="65"/>
                </a:lnTo>
                <a:lnTo>
                  <a:pt x="466" y="66"/>
                </a:lnTo>
                <a:lnTo>
                  <a:pt x="467" y="66"/>
                </a:lnTo>
                <a:lnTo>
                  <a:pt x="467" y="66"/>
                </a:lnTo>
                <a:lnTo>
                  <a:pt x="467" y="66"/>
                </a:lnTo>
                <a:lnTo>
                  <a:pt x="467" y="66"/>
                </a:lnTo>
                <a:lnTo>
                  <a:pt x="467" y="66"/>
                </a:lnTo>
                <a:lnTo>
                  <a:pt x="467" y="66"/>
                </a:lnTo>
                <a:lnTo>
                  <a:pt x="467" y="66"/>
                </a:lnTo>
                <a:lnTo>
                  <a:pt x="469" y="66"/>
                </a:lnTo>
                <a:lnTo>
                  <a:pt x="469" y="66"/>
                </a:lnTo>
                <a:lnTo>
                  <a:pt x="469" y="66"/>
                </a:lnTo>
                <a:lnTo>
                  <a:pt x="469" y="66"/>
                </a:lnTo>
                <a:lnTo>
                  <a:pt x="469" y="66"/>
                </a:lnTo>
                <a:lnTo>
                  <a:pt x="469" y="66"/>
                </a:lnTo>
                <a:lnTo>
                  <a:pt x="470" y="66"/>
                </a:lnTo>
                <a:lnTo>
                  <a:pt x="470" y="66"/>
                </a:lnTo>
                <a:lnTo>
                  <a:pt x="470" y="66"/>
                </a:lnTo>
                <a:lnTo>
                  <a:pt x="470" y="66"/>
                </a:lnTo>
                <a:lnTo>
                  <a:pt x="470" y="66"/>
                </a:lnTo>
                <a:lnTo>
                  <a:pt x="470" y="66"/>
                </a:lnTo>
                <a:lnTo>
                  <a:pt x="470" y="66"/>
                </a:lnTo>
                <a:lnTo>
                  <a:pt x="471" y="66"/>
                </a:lnTo>
                <a:lnTo>
                  <a:pt x="471" y="66"/>
                </a:lnTo>
                <a:lnTo>
                  <a:pt x="471" y="66"/>
                </a:lnTo>
                <a:lnTo>
                  <a:pt x="471" y="68"/>
                </a:lnTo>
                <a:lnTo>
                  <a:pt x="471" y="68"/>
                </a:lnTo>
                <a:lnTo>
                  <a:pt x="471" y="68"/>
                </a:lnTo>
                <a:lnTo>
                  <a:pt x="472" y="68"/>
                </a:lnTo>
                <a:lnTo>
                  <a:pt x="472" y="68"/>
                </a:lnTo>
                <a:lnTo>
                  <a:pt x="472" y="68"/>
                </a:lnTo>
                <a:lnTo>
                  <a:pt x="472" y="68"/>
                </a:lnTo>
                <a:lnTo>
                  <a:pt x="472" y="68"/>
                </a:lnTo>
                <a:lnTo>
                  <a:pt x="472" y="68"/>
                </a:lnTo>
                <a:lnTo>
                  <a:pt x="473" y="68"/>
                </a:lnTo>
                <a:lnTo>
                  <a:pt x="473" y="68"/>
                </a:lnTo>
                <a:lnTo>
                  <a:pt x="473" y="68"/>
                </a:lnTo>
                <a:lnTo>
                  <a:pt x="473" y="68"/>
                </a:lnTo>
                <a:lnTo>
                  <a:pt x="473" y="68"/>
                </a:lnTo>
                <a:lnTo>
                  <a:pt x="473" y="68"/>
                </a:lnTo>
                <a:lnTo>
                  <a:pt x="474" y="68"/>
                </a:lnTo>
                <a:lnTo>
                  <a:pt x="474" y="68"/>
                </a:lnTo>
                <a:lnTo>
                  <a:pt x="474" y="68"/>
                </a:lnTo>
                <a:lnTo>
                  <a:pt x="474" y="68"/>
                </a:lnTo>
                <a:lnTo>
                  <a:pt x="474" y="68"/>
                </a:lnTo>
                <a:lnTo>
                  <a:pt x="474" y="68"/>
                </a:lnTo>
                <a:lnTo>
                  <a:pt x="475" y="68"/>
                </a:lnTo>
                <a:lnTo>
                  <a:pt x="475" y="68"/>
                </a:lnTo>
                <a:lnTo>
                  <a:pt x="475" y="68"/>
                </a:lnTo>
                <a:lnTo>
                  <a:pt x="475" y="68"/>
                </a:lnTo>
                <a:lnTo>
                  <a:pt x="475" y="68"/>
                </a:lnTo>
                <a:lnTo>
                  <a:pt x="475" y="68"/>
                </a:lnTo>
                <a:lnTo>
                  <a:pt x="476" y="68"/>
                </a:lnTo>
                <a:lnTo>
                  <a:pt x="476" y="68"/>
                </a:lnTo>
                <a:lnTo>
                  <a:pt x="476" y="68"/>
                </a:lnTo>
                <a:lnTo>
                  <a:pt x="476" y="68"/>
                </a:lnTo>
                <a:lnTo>
                  <a:pt x="476" y="68"/>
                </a:lnTo>
                <a:lnTo>
                  <a:pt x="476" y="68"/>
                </a:lnTo>
                <a:lnTo>
                  <a:pt x="478" y="68"/>
                </a:lnTo>
                <a:lnTo>
                  <a:pt x="478" y="68"/>
                </a:lnTo>
                <a:lnTo>
                  <a:pt x="478" y="68"/>
                </a:lnTo>
                <a:lnTo>
                  <a:pt x="478" y="68"/>
                </a:lnTo>
                <a:lnTo>
                  <a:pt x="478" y="68"/>
                </a:lnTo>
                <a:lnTo>
                  <a:pt x="478" y="68"/>
                </a:lnTo>
                <a:lnTo>
                  <a:pt x="479" y="68"/>
                </a:lnTo>
                <a:lnTo>
                  <a:pt x="479" y="68"/>
                </a:lnTo>
                <a:lnTo>
                  <a:pt x="479" y="68"/>
                </a:lnTo>
                <a:lnTo>
                  <a:pt x="479" y="68"/>
                </a:lnTo>
                <a:lnTo>
                  <a:pt x="479" y="68"/>
                </a:lnTo>
                <a:lnTo>
                  <a:pt x="479" y="68"/>
                </a:lnTo>
                <a:lnTo>
                  <a:pt x="480" y="68"/>
                </a:lnTo>
                <a:lnTo>
                  <a:pt x="480" y="68"/>
                </a:lnTo>
                <a:lnTo>
                  <a:pt x="480" y="68"/>
                </a:lnTo>
                <a:lnTo>
                  <a:pt x="480" y="68"/>
                </a:lnTo>
                <a:lnTo>
                  <a:pt x="480" y="68"/>
                </a:lnTo>
                <a:lnTo>
                  <a:pt x="480" y="68"/>
                </a:lnTo>
                <a:lnTo>
                  <a:pt x="481" y="68"/>
                </a:lnTo>
                <a:lnTo>
                  <a:pt x="481" y="68"/>
                </a:lnTo>
                <a:lnTo>
                  <a:pt x="481" y="68"/>
                </a:lnTo>
                <a:lnTo>
                  <a:pt x="481" y="68"/>
                </a:lnTo>
                <a:lnTo>
                  <a:pt x="481" y="68"/>
                </a:lnTo>
                <a:lnTo>
                  <a:pt x="481" y="68"/>
                </a:lnTo>
                <a:lnTo>
                  <a:pt x="482" y="66"/>
                </a:lnTo>
                <a:lnTo>
                  <a:pt x="482" y="66"/>
                </a:lnTo>
                <a:lnTo>
                  <a:pt x="482" y="66"/>
                </a:lnTo>
                <a:lnTo>
                  <a:pt x="482" y="66"/>
                </a:lnTo>
                <a:lnTo>
                  <a:pt x="482" y="66"/>
                </a:lnTo>
                <a:lnTo>
                  <a:pt x="482" y="66"/>
                </a:lnTo>
                <a:lnTo>
                  <a:pt x="483" y="66"/>
                </a:lnTo>
                <a:lnTo>
                  <a:pt x="483" y="66"/>
                </a:lnTo>
                <a:lnTo>
                  <a:pt x="483" y="66"/>
                </a:lnTo>
                <a:lnTo>
                  <a:pt x="483" y="66"/>
                </a:lnTo>
                <a:lnTo>
                  <a:pt x="483" y="66"/>
                </a:lnTo>
                <a:lnTo>
                  <a:pt x="483" y="66"/>
                </a:lnTo>
                <a:lnTo>
                  <a:pt x="484" y="66"/>
                </a:lnTo>
                <a:lnTo>
                  <a:pt x="484" y="66"/>
                </a:lnTo>
                <a:lnTo>
                  <a:pt x="484" y="66"/>
                </a:lnTo>
                <a:lnTo>
                  <a:pt x="484" y="66"/>
                </a:lnTo>
                <a:lnTo>
                  <a:pt x="484" y="66"/>
                </a:lnTo>
                <a:lnTo>
                  <a:pt x="484" y="66"/>
                </a:lnTo>
                <a:lnTo>
                  <a:pt x="484" y="66"/>
                </a:lnTo>
                <a:lnTo>
                  <a:pt x="485" y="66"/>
                </a:lnTo>
                <a:lnTo>
                  <a:pt x="485" y="66"/>
                </a:lnTo>
                <a:lnTo>
                  <a:pt x="485" y="66"/>
                </a:lnTo>
                <a:lnTo>
                  <a:pt x="485" y="66"/>
                </a:lnTo>
                <a:lnTo>
                  <a:pt x="485" y="66"/>
                </a:lnTo>
                <a:lnTo>
                  <a:pt x="485" y="65"/>
                </a:lnTo>
                <a:lnTo>
                  <a:pt x="487" y="65"/>
                </a:lnTo>
                <a:lnTo>
                  <a:pt x="487" y="65"/>
                </a:lnTo>
                <a:lnTo>
                  <a:pt x="487" y="65"/>
                </a:lnTo>
                <a:lnTo>
                  <a:pt x="487" y="65"/>
                </a:lnTo>
                <a:lnTo>
                  <a:pt x="487" y="65"/>
                </a:lnTo>
                <a:lnTo>
                  <a:pt x="487" y="65"/>
                </a:lnTo>
                <a:lnTo>
                  <a:pt x="487" y="65"/>
                </a:lnTo>
                <a:lnTo>
                  <a:pt x="488" y="65"/>
                </a:lnTo>
                <a:lnTo>
                  <a:pt x="488" y="65"/>
                </a:lnTo>
                <a:lnTo>
                  <a:pt x="488" y="65"/>
                </a:lnTo>
                <a:lnTo>
                  <a:pt x="488" y="65"/>
                </a:lnTo>
                <a:lnTo>
                  <a:pt x="488" y="65"/>
                </a:lnTo>
                <a:lnTo>
                  <a:pt x="488" y="65"/>
                </a:lnTo>
                <a:lnTo>
                  <a:pt x="488" y="65"/>
                </a:lnTo>
                <a:lnTo>
                  <a:pt x="489" y="65"/>
                </a:lnTo>
                <a:lnTo>
                  <a:pt x="489" y="65"/>
                </a:lnTo>
                <a:lnTo>
                  <a:pt x="489" y="64"/>
                </a:lnTo>
                <a:lnTo>
                  <a:pt x="489" y="64"/>
                </a:lnTo>
                <a:lnTo>
                  <a:pt x="489" y="64"/>
                </a:lnTo>
                <a:lnTo>
                  <a:pt x="489" y="64"/>
                </a:lnTo>
                <a:lnTo>
                  <a:pt x="489" y="64"/>
                </a:lnTo>
                <a:lnTo>
                  <a:pt x="490" y="64"/>
                </a:lnTo>
                <a:lnTo>
                  <a:pt x="490" y="64"/>
                </a:lnTo>
                <a:lnTo>
                  <a:pt x="490" y="64"/>
                </a:lnTo>
                <a:lnTo>
                  <a:pt x="490" y="64"/>
                </a:lnTo>
                <a:lnTo>
                  <a:pt x="490" y="64"/>
                </a:lnTo>
                <a:lnTo>
                  <a:pt x="490" y="64"/>
                </a:lnTo>
                <a:lnTo>
                  <a:pt x="490" y="64"/>
                </a:lnTo>
                <a:lnTo>
                  <a:pt x="491" y="64"/>
                </a:lnTo>
                <a:lnTo>
                  <a:pt x="491" y="63"/>
                </a:lnTo>
                <a:lnTo>
                  <a:pt x="491" y="63"/>
                </a:lnTo>
                <a:lnTo>
                  <a:pt x="491" y="63"/>
                </a:lnTo>
                <a:lnTo>
                  <a:pt x="491" y="63"/>
                </a:lnTo>
                <a:lnTo>
                  <a:pt x="491" y="63"/>
                </a:lnTo>
                <a:lnTo>
                  <a:pt x="491" y="63"/>
                </a:lnTo>
                <a:lnTo>
                  <a:pt x="492" y="63"/>
                </a:lnTo>
                <a:lnTo>
                  <a:pt x="492" y="63"/>
                </a:lnTo>
                <a:lnTo>
                  <a:pt x="492" y="63"/>
                </a:lnTo>
                <a:lnTo>
                  <a:pt x="492" y="63"/>
                </a:lnTo>
                <a:lnTo>
                  <a:pt x="492" y="63"/>
                </a:lnTo>
                <a:lnTo>
                  <a:pt x="492" y="63"/>
                </a:lnTo>
                <a:lnTo>
                  <a:pt x="492" y="62"/>
                </a:lnTo>
                <a:lnTo>
                  <a:pt x="493" y="62"/>
                </a:lnTo>
                <a:lnTo>
                  <a:pt x="493" y="62"/>
                </a:lnTo>
                <a:lnTo>
                  <a:pt x="493" y="62"/>
                </a:lnTo>
                <a:lnTo>
                  <a:pt x="493" y="62"/>
                </a:lnTo>
                <a:lnTo>
                  <a:pt x="493" y="62"/>
                </a:lnTo>
                <a:lnTo>
                  <a:pt x="493" y="62"/>
                </a:lnTo>
                <a:lnTo>
                  <a:pt x="493" y="62"/>
                </a:lnTo>
                <a:lnTo>
                  <a:pt x="493" y="62"/>
                </a:lnTo>
                <a:lnTo>
                  <a:pt x="494" y="62"/>
                </a:lnTo>
                <a:lnTo>
                  <a:pt x="494" y="62"/>
                </a:lnTo>
                <a:lnTo>
                  <a:pt x="494" y="61"/>
                </a:lnTo>
                <a:lnTo>
                  <a:pt x="494" y="61"/>
                </a:lnTo>
                <a:lnTo>
                  <a:pt x="494" y="61"/>
                </a:lnTo>
                <a:lnTo>
                  <a:pt x="494" y="61"/>
                </a:lnTo>
                <a:lnTo>
                  <a:pt x="494" y="61"/>
                </a:lnTo>
                <a:lnTo>
                  <a:pt x="494" y="61"/>
                </a:lnTo>
                <a:lnTo>
                  <a:pt x="496" y="61"/>
                </a:lnTo>
                <a:lnTo>
                  <a:pt x="496" y="61"/>
                </a:lnTo>
                <a:lnTo>
                  <a:pt x="496" y="61"/>
                </a:lnTo>
                <a:lnTo>
                  <a:pt x="496" y="61"/>
                </a:lnTo>
                <a:lnTo>
                  <a:pt x="496" y="60"/>
                </a:lnTo>
                <a:lnTo>
                  <a:pt x="496" y="60"/>
                </a:lnTo>
                <a:lnTo>
                  <a:pt x="496" y="60"/>
                </a:lnTo>
                <a:lnTo>
                  <a:pt x="496" y="60"/>
                </a:lnTo>
                <a:lnTo>
                  <a:pt x="497" y="60"/>
                </a:lnTo>
                <a:lnTo>
                  <a:pt x="497" y="60"/>
                </a:lnTo>
                <a:lnTo>
                  <a:pt x="497" y="60"/>
                </a:lnTo>
                <a:lnTo>
                  <a:pt x="497" y="60"/>
                </a:lnTo>
                <a:lnTo>
                  <a:pt x="497" y="60"/>
                </a:lnTo>
                <a:lnTo>
                  <a:pt x="497" y="60"/>
                </a:lnTo>
                <a:lnTo>
                  <a:pt x="497" y="59"/>
                </a:lnTo>
                <a:lnTo>
                  <a:pt x="497" y="59"/>
                </a:lnTo>
                <a:lnTo>
                  <a:pt x="497" y="59"/>
                </a:lnTo>
                <a:lnTo>
                  <a:pt x="498" y="59"/>
                </a:lnTo>
                <a:lnTo>
                  <a:pt x="498" y="59"/>
                </a:lnTo>
                <a:lnTo>
                  <a:pt x="498" y="59"/>
                </a:lnTo>
                <a:lnTo>
                  <a:pt x="498" y="59"/>
                </a:lnTo>
                <a:lnTo>
                  <a:pt x="498" y="59"/>
                </a:lnTo>
                <a:lnTo>
                  <a:pt x="498" y="57"/>
                </a:lnTo>
                <a:lnTo>
                  <a:pt x="498" y="57"/>
                </a:lnTo>
                <a:lnTo>
                  <a:pt x="498" y="57"/>
                </a:lnTo>
                <a:lnTo>
                  <a:pt x="498" y="57"/>
                </a:lnTo>
                <a:lnTo>
                  <a:pt x="499" y="57"/>
                </a:lnTo>
                <a:lnTo>
                  <a:pt x="499" y="57"/>
                </a:lnTo>
                <a:lnTo>
                  <a:pt x="499" y="57"/>
                </a:lnTo>
                <a:lnTo>
                  <a:pt x="499" y="57"/>
                </a:lnTo>
                <a:lnTo>
                  <a:pt x="499" y="57"/>
                </a:lnTo>
                <a:lnTo>
                  <a:pt x="499" y="56"/>
                </a:lnTo>
                <a:lnTo>
                  <a:pt x="499" y="56"/>
                </a:lnTo>
                <a:lnTo>
                  <a:pt x="499" y="56"/>
                </a:lnTo>
                <a:lnTo>
                  <a:pt x="499" y="56"/>
                </a:lnTo>
                <a:lnTo>
                  <a:pt x="499" y="56"/>
                </a:lnTo>
                <a:lnTo>
                  <a:pt x="500" y="56"/>
                </a:lnTo>
                <a:lnTo>
                  <a:pt x="500" y="56"/>
                </a:lnTo>
                <a:lnTo>
                  <a:pt x="500" y="56"/>
                </a:lnTo>
                <a:lnTo>
                  <a:pt x="500" y="55"/>
                </a:lnTo>
                <a:lnTo>
                  <a:pt x="500" y="55"/>
                </a:lnTo>
                <a:lnTo>
                  <a:pt x="500" y="55"/>
                </a:lnTo>
                <a:lnTo>
                  <a:pt x="500" y="55"/>
                </a:lnTo>
                <a:lnTo>
                  <a:pt x="500" y="55"/>
                </a:lnTo>
                <a:lnTo>
                  <a:pt x="500" y="55"/>
                </a:lnTo>
                <a:lnTo>
                  <a:pt x="500" y="55"/>
                </a:lnTo>
                <a:lnTo>
                  <a:pt x="500" y="55"/>
                </a:lnTo>
                <a:lnTo>
                  <a:pt x="501" y="54"/>
                </a:lnTo>
                <a:lnTo>
                  <a:pt x="501" y="54"/>
                </a:lnTo>
                <a:lnTo>
                  <a:pt x="501" y="54"/>
                </a:lnTo>
                <a:lnTo>
                  <a:pt x="501" y="54"/>
                </a:lnTo>
                <a:lnTo>
                  <a:pt x="501" y="54"/>
                </a:lnTo>
                <a:lnTo>
                  <a:pt x="501" y="54"/>
                </a:lnTo>
                <a:lnTo>
                  <a:pt x="501" y="54"/>
                </a:lnTo>
                <a:lnTo>
                  <a:pt x="501" y="53"/>
                </a:lnTo>
                <a:lnTo>
                  <a:pt x="501" y="53"/>
                </a:lnTo>
                <a:lnTo>
                  <a:pt x="501" y="53"/>
                </a:lnTo>
                <a:lnTo>
                  <a:pt x="501" y="53"/>
                </a:lnTo>
                <a:lnTo>
                  <a:pt x="502" y="53"/>
                </a:lnTo>
                <a:lnTo>
                  <a:pt x="502" y="53"/>
                </a:lnTo>
                <a:lnTo>
                  <a:pt x="502" y="53"/>
                </a:lnTo>
                <a:lnTo>
                  <a:pt x="502" y="53"/>
                </a:lnTo>
                <a:lnTo>
                  <a:pt x="502" y="52"/>
                </a:lnTo>
                <a:lnTo>
                  <a:pt x="502" y="52"/>
                </a:lnTo>
                <a:lnTo>
                  <a:pt x="502" y="52"/>
                </a:lnTo>
                <a:lnTo>
                  <a:pt x="502" y="52"/>
                </a:lnTo>
                <a:lnTo>
                  <a:pt x="502" y="52"/>
                </a:lnTo>
                <a:lnTo>
                  <a:pt x="502" y="52"/>
                </a:lnTo>
                <a:lnTo>
                  <a:pt x="502" y="52"/>
                </a:lnTo>
                <a:lnTo>
                  <a:pt x="502" y="51"/>
                </a:lnTo>
                <a:lnTo>
                  <a:pt x="502" y="51"/>
                </a:lnTo>
                <a:lnTo>
                  <a:pt x="502" y="51"/>
                </a:lnTo>
                <a:lnTo>
                  <a:pt x="503" y="51"/>
                </a:lnTo>
                <a:lnTo>
                  <a:pt x="503" y="51"/>
                </a:lnTo>
                <a:lnTo>
                  <a:pt x="503" y="51"/>
                </a:lnTo>
                <a:lnTo>
                  <a:pt x="503" y="51"/>
                </a:lnTo>
                <a:lnTo>
                  <a:pt x="503" y="50"/>
                </a:lnTo>
                <a:lnTo>
                  <a:pt x="503" y="50"/>
                </a:lnTo>
                <a:lnTo>
                  <a:pt x="503" y="50"/>
                </a:lnTo>
                <a:lnTo>
                  <a:pt x="503" y="50"/>
                </a:lnTo>
                <a:lnTo>
                  <a:pt x="503" y="50"/>
                </a:lnTo>
                <a:lnTo>
                  <a:pt x="503" y="50"/>
                </a:lnTo>
                <a:lnTo>
                  <a:pt x="503" y="48"/>
                </a:lnTo>
                <a:lnTo>
                  <a:pt x="503" y="48"/>
                </a:lnTo>
                <a:lnTo>
                  <a:pt x="503" y="48"/>
                </a:lnTo>
                <a:lnTo>
                  <a:pt x="503" y="48"/>
                </a:lnTo>
                <a:lnTo>
                  <a:pt x="503" y="48"/>
                </a:lnTo>
                <a:lnTo>
                  <a:pt x="505" y="48"/>
                </a:lnTo>
                <a:lnTo>
                  <a:pt x="505" y="48"/>
                </a:lnTo>
                <a:lnTo>
                  <a:pt x="505" y="47"/>
                </a:lnTo>
                <a:lnTo>
                  <a:pt x="505" y="47"/>
                </a:lnTo>
                <a:lnTo>
                  <a:pt x="505" y="47"/>
                </a:lnTo>
                <a:lnTo>
                  <a:pt x="505" y="47"/>
                </a:lnTo>
                <a:lnTo>
                  <a:pt x="505" y="47"/>
                </a:lnTo>
                <a:lnTo>
                  <a:pt x="505" y="47"/>
                </a:lnTo>
                <a:lnTo>
                  <a:pt x="505" y="47"/>
                </a:lnTo>
                <a:lnTo>
                  <a:pt x="505" y="46"/>
                </a:lnTo>
                <a:lnTo>
                  <a:pt x="505" y="46"/>
                </a:lnTo>
                <a:lnTo>
                  <a:pt x="505" y="46"/>
                </a:lnTo>
                <a:lnTo>
                  <a:pt x="505" y="46"/>
                </a:lnTo>
                <a:lnTo>
                  <a:pt x="505" y="46"/>
                </a:lnTo>
                <a:lnTo>
                  <a:pt x="505" y="46"/>
                </a:lnTo>
                <a:lnTo>
                  <a:pt x="505" y="45"/>
                </a:lnTo>
                <a:lnTo>
                  <a:pt x="505" y="45"/>
                </a:lnTo>
                <a:lnTo>
                  <a:pt x="505" y="45"/>
                </a:lnTo>
                <a:lnTo>
                  <a:pt x="505" y="45"/>
                </a:lnTo>
                <a:lnTo>
                  <a:pt x="505" y="45"/>
                </a:lnTo>
                <a:lnTo>
                  <a:pt x="505" y="45"/>
                </a:lnTo>
                <a:lnTo>
                  <a:pt x="505" y="44"/>
                </a:lnTo>
                <a:lnTo>
                  <a:pt x="506" y="44"/>
                </a:lnTo>
                <a:lnTo>
                  <a:pt x="506" y="44"/>
                </a:lnTo>
                <a:lnTo>
                  <a:pt x="506" y="44"/>
                </a:lnTo>
                <a:lnTo>
                  <a:pt x="506" y="44"/>
                </a:lnTo>
                <a:lnTo>
                  <a:pt x="506" y="44"/>
                </a:lnTo>
                <a:lnTo>
                  <a:pt x="506" y="44"/>
                </a:lnTo>
                <a:lnTo>
                  <a:pt x="506" y="43"/>
                </a:lnTo>
                <a:lnTo>
                  <a:pt x="506" y="43"/>
                </a:lnTo>
                <a:lnTo>
                  <a:pt x="506" y="43"/>
                </a:lnTo>
                <a:lnTo>
                  <a:pt x="506" y="43"/>
                </a:lnTo>
                <a:lnTo>
                  <a:pt x="506" y="43"/>
                </a:lnTo>
                <a:lnTo>
                  <a:pt x="506" y="43"/>
                </a:lnTo>
                <a:lnTo>
                  <a:pt x="506" y="42"/>
                </a:lnTo>
                <a:lnTo>
                  <a:pt x="506" y="42"/>
                </a:lnTo>
                <a:lnTo>
                  <a:pt x="506" y="42"/>
                </a:lnTo>
                <a:lnTo>
                  <a:pt x="506" y="42"/>
                </a:lnTo>
                <a:lnTo>
                  <a:pt x="506" y="42"/>
                </a:lnTo>
                <a:lnTo>
                  <a:pt x="506" y="42"/>
                </a:lnTo>
                <a:lnTo>
                  <a:pt x="506" y="41"/>
                </a:lnTo>
                <a:lnTo>
                  <a:pt x="506" y="41"/>
                </a:lnTo>
                <a:lnTo>
                  <a:pt x="506" y="41"/>
                </a:lnTo>
                <a:lnTo>
                  <a:pt x="506" y="41"/>
                </a:lnTo>
                <a:lnTo>
                  <a:pt x="506" y="41"/>
                </a:lnTo>
                <a:lnTo>
                  <a:pt x="506" y="41"/>
                </a:lnTo>
                <a:lnTo>
                  <a:pt x="506" y="39"/>
                </a:lnTo>
                <a:lnTo>
                  <a:pt x="506" y="39"/>
                </a:lnTo>
                <a:lnTo>
                  <a:pt x="506" y="39"/>
                </a:lnTo>
                <a:lnTo>
                  <a:pt x="506" y="39"/>
                </a:lnTo>
                <a:lnTo>
                  <a:pt x="506" y="39"/>
                </a:lnTo>
                <a:lnTo>
                  <a:pt x="506" y="39"/>
                </a:lnTo>
                <a:lnTo>
                  <a:pt x="506" y="38"/>
                </a:lnTo>
                <a:lnTo>
                  <a:pt x="506" y="38"/>
                </a:lnTo>
                <a:lnTo>
                  <a:pt x="506" y="38"/>
                </a:lnTo>
                <a:lnTo>
                  <a:pt x="506" y="38"/>
                </a:lnTo>
                <a:lnTo>
                  <a:pt x="506" y="38"/>
                </a:lnTo>
                <a:lnTo>
                  <a:pt x="506" y="38"/>
                </a:lnTo>
                <a:lnTo>
                  <a:pt x="506" y="37"/>
                </a:lnTo>
                <a:lnTo>
                  <a:pt x="506" y="37"/>
                </a:lnTo>
                <a:lnTo>
                  <a:pt x="506" y="37"/>
                </a:lnTo>
                <a:lnTo>
                  <a:pt x="506" y="37"/>
                </a:lnTo>
                <a:lnTo>
                  <a:pt x="506" y="37"/>
                </a:lnTo>
                <a:lnTo>
                  <a:pt x="506" y="37"/>
                </a:lnTo>
                <a:lnTo>
                  <a:pt x="506" y="36"/>
                </a:lnTo>
                <a:lnTo>
                  <a:pt x="506" y="36"/>
                </a:lnTo>
                <a:lnTo>
                  <a:pt x="506" y="36"/>
                </a:lnTo>
                <a:lnTo>
                  <a:pt x="506" y="36"/>
                </a:lnTo>
                <a:lnTo>
                  <a:pt x="506" y="36"/>
                </a:lnTo>
                <a:lnTo>
                  <a:pt x="506" y="36"/>
                </a:lnTo>
                <a:lnTo>
                  <a:pt x="506" y="35"/>
                </a:lnTo>
                <a:lnTo>
                  <a:pt x="506" y="35"/>
                </a:lnTo>
                <a:lnTo>
                  <a:pt x="506" y="35"/>
                </a:lnTo>
                <a:lnTo>
                  <a:pt x="506" y="35"/>
                </a:lnTo>
                <a:lnTo>
                  <a:pt x="506" y="35"/>
                </a:lnTo>
                <a:lnTo>
                  <a:pt x="506" y="35"/>
                </a:lnTo>
                <a:lnTo>
                  <a:pt x="506" y="34"/>
                </a:lnTo>
                <a:lnTo>
                  <a:pt x="506" y="34"/>
                </a:lnTo>
                <a:lnTo>
                  <a:pt x="506" y="34"/>
                </a:lnTo>
                <a:lnTo>
                  <a:pt x="506" y="34"/>
                </a:lnTo>
                <a:lnTo>
                  <a:pt x="506" y="34"/>
                </a:lnTo>
                <a:lnTo>
                  <a:pt x="506" y="34"/>
                </a:lnTo>
                <a:lnTo>
                  <a:pt x="506" y="33"/>
                </a:lnTo>
                <a:lnTo>
                  <a:pt x="506" y="33"/>
                </a:lnTo>
                <a:lnTo>
                  <a:pt x="506" y="33"/>
                </a:lnTo>
                <a:lnTo>
                  <a:pt x="506" y="33"/>
                </a:lnTo>
                <a:lnTo>
                  <a:pt x="506" y="33"/>
                </a:lnTo>
                <a:lnTo>
                  <a:pt x="506" y="33"/>
                </a:lnTo>
                <a:lnTo>
                  <a:pt x="506" y="32"/>
                </a:lnTo>
                <a:lnTo>
                  <a:pt x="506" y="32"/>
                </a:lnTo>
                <a:lnTo>
                  <a:pt x="506" y="32"/>
                </a:lnTo>
                <a:lnTo>
                  <a:pt x="506" y="32"/>
                </a:lnTo>
                <a:lnTo>
                  <a:pt x="506" y="32"/>
                </a:lnTo>
                <a:lnTo>
                  <a:pt x="505" y="32"/>
                </a:lnTo>
                <a:lnTo>
                  <a:pt x="505" y="30"/>
                </a:lnTo>
                <a:lnTo>
                  <a:pt x="505" y="30"/>
                </a:lnTo>
                <a:lnTo>
                  <a:pt x="505" y="30"/>
                </a:lnTo>
                <a:lnTo>
                  <a:pt x="505" y="30"/>
                </a:lnTo>
                <a:lnTo>
                  <a:pt x="505" y="30"/>
                </a:lnTo>
                <a:lnTo>
                  <a:pt x="505" y="30"/>
                </a:lnTo>
                <a:lnTo>
                  <a:pt x="505" y="30"/>
                </a:lnTo>
                <a:lnTo>
                  <a:pt x="505" y="29"/>
                </a:lnTo>
                <a:lnTo>
                  <a:pt x="505" y="29"/>
                </a:lnTo>
                <a:lnTo>
                  <a:pt x="505" y="29"/>
                </a:lnTo>
                <a:lnTo>
                  <a:pt x="505" y="29"/>
                </a:lnTo>
                <a:lnTo>
                  <a:pt x="505" y="29"/>
                </a:lnTo>
                <a:lnTo>
                  <a:pt x="505" y="29"/>
                </a:lnTo>
                <a:lnTo>
                  <a:pt x="505" y="28"/>
                </a:lnTo>
                <a:lnTo>
                  <a:pt x="505" y="28"/>
                </a:lnTo>
                <a:lnTo>
                  <a:pt x="505" y="28"/>
                </a:lnTo>
                <a:lnTo>
                  <a:pt x="505" y="28"/>
                </a:lnTo>
                <a:lnTo>
                  <a:pt x="505" y="28"/>
                </a:lnTo>
                <a:lnTo>
                  <a:pt x="505" y="28"/>
                </a:lnTo>
                <a:lnTo>
                  <a:pt x="505" y="27"/>
                </a:lnTo>
                <a:lnTo>
                  <a:pt x="505" y="27"/>
                </a:lnTo>
                <a:lnTo>
                  <a:pt x="503" y="27"/>
                </a:lnTo>
                <a:lnTo>
                  <a:pt x="503" y="27"/>
                </a:lnTo>
                <a:lnTo>
                  <a:pt x="503" y="27"/>
                </a:lnTo>
                <a:lnTo>
                  <a:pt x="503" y="27"/>
                </a:lnTo>
                <a:lnTo>
                  <a:pt x="503" y="27"/>
                </a:lnTo>
                <a:lnTo>
                  <a:pt x="503" y="26"/>
                </a:lnTo>
                <a:lnTo>
                  <a:pt x="503" y="26"/>
                </a:lnTo>
                <a:lnTo>
                  <a:pt x="503" y="26"/>
                </a:lnTo>
                <a:lnTo>
                  <a:pt x="503" y="26"/>
                </a:lnTo>
                <a:lnTo>
                  <a:pt x="503" y="26"/>
                </a:lnTo>
                <a:lnTo>
                  <a:pt x="503" y="26"/>
                </a:lnTo>
                <a:lnTo>
                  <a:pt x="503" y="26"/>
                </a:lnTo>
                <a:lnTo>
                  <a:pt x="503" y="25"/>
                </a:lnTo>
                <a:lnTo>
                  <a:pt x="503" y="25"/>
                </a:lnTo>
                <a:lnTo>
                  <a:pt x="503" y="25"/>
                </a:lnTo>
                <a:lnTo>
                  <a:pt x="502" y="25"/>
                </a:lnTo>
                <a:lnTo>
                  <a:pt x="502" y="25"/>
                </a:lnTo>
                <a:lnTo>
                  <a:pt x="502" y="25"/>
                </a:lnTo>
                <a:lnTo>
                  <a:pt x="502" y="25"/>
                </a:lnTo>
                <a:lnTo>
                  <a:pt x="502" y="24"/>
                </a:lnTo>
                <a:lnTo>
                  <a:pt x="502" y="24"/>
                </a:lnTo>
                <a:lnTo>
                  <a:pt x="502" y="24"/>
                </a:lnTo>
                <a:lnTo>
                  <a:pt x="502" y="24"/>
                </a:lnTo>
                <a:lnTo>
                  <a:pt x="502" y="24"/>
                </a:lnTo>
                <a:lnTo>
                  <a:pt x="502" y="24"/>
                </a:lnTo>
                <a:lnTo>
                  <a:pt x="502" y="24"/>
                </a:lnTo>
                <a:lnTo>
                  <a:pt x="502" y="23"/>
                </a:lnTo>
                <a:lnTo>
                  <a:pt x="502" y="23"/>
                </a:lnTo>
                <a:lnTo>
                  <a:pt x="502" y="23"/>
                </a:lnTo>
                <a:lnTo>
                  <a:pt x="501" y="23"/>
                </a:lnTo>
                <a:lnTo>
                  <a:pt x="501" y="23"/>
                </a:lnTo>
                <a:lnTo>
                  <a:pt x="501" y="23"/>
                </a:lnTo>
                <a:lnTo>
                  <a:pt x="501" y="23"/>
                </a:lnTo>
                <a:lnTo>
                  <a:pt x="501" y="21"/>
                </a:lnTo>
                <a:lnTo>
                  <a:pt x="501" y="21"/>
                </a:lnTo>
                <a:lnTo>
                  <a:pt x="501" y="21"/>
                </a:lnTo>
                <a:lnTo>
                  <a:pt x="501" y="21"/>
                </a:lnTo>
                <a:lnTo>
                  <a:pt x="501" y="21"/>
                </a:lnTo>
                <a:lnTo>
                  <a:pt x="501" y="21"/>
                </a:lnTo>
                <a:lnTo>
                  <a:pt x="501" y="21"/>
                </a:lnTo>
                <a:lnTo>
                  <a:pt x="500" y="21"/>
                </a:lnTo>
                <a:lnTo>
                  <a:pt x="500" y="20"/>
                </a:lnTo>
                <a:lnTo>
                  <a:pt x="500" y="20"/>
                </a:lnTo>
                <a:lnTo>
                  <a:pt x="500" y="20"/>
                </a:lnTo>
                <a:lnTo>
                  <a:pt x="500" y="20"/>
                </a:lnTo>
                <a:lnTo>
                  <a:pt x="500" y="20"/>
                </a:lnTo>
                <a:lnTo>
                  <a:pt x="500" y="20"/>
                </a:lnTo>
                <a:lnTo>
                  <a:pt x="500" y="20"/>
                </a:lnTo>
                <a:lnTo>
                  <a:pt x="500" y="20"/>
                </a:lnTo>
                <a:lnTo>
                  <a:pt x="500" y="19"/>
                </a:lnTo>
                <a:lnTo>
                  <a:pt x="500" y="19"/>
                </a:lnTo>
                <a:lnTo>
                  <a:pt x="499" y="19"/>
                </a:lnTo>
                <a:lnTo>
                  <a:pt x="499" y="19"/>
                </a:lnTo>
                <a:lnTo>
                  <a:pt x="499" y="19"/>
                </a:lnTo>
                <a:lnTo>
                  <a:pt x="499" y="19"/>
                </a:lnTo>
                <a:lnTo>
                  <a:pt x="499" y="19"/>
                </a:lnTo>
                <a:lnTo>
                  <a:pt x="499" y="19"/>
                </a:lnTo>
                <a:lnTo>
                  <a:pt x="499" y="18"/>
                </a:lnTo>
                <a:lnTo>
                  <a:pt x="499" y="18"/>
                </a:lnTo>
                <a:lnTo>
                  <a:pt x="499" y="18"/>
                </a:lnTo>
                <a:lnTo>
                  <a:pt x="499" y="18"/>
                </a:lnTo>
                <a:lnTo>
                  <a:pt x="498" y="18"/>
                </a:lnTo>
                <a:lnTo>
                  <a:pt x="498" y="18"/>
                </a:lnTo>
                <a:lnTo>
                  <a:pt x="498" y="18"/>
                </a:lnTo>
                <a:lnTo>
                  <a:pt x="498" y="18"/>
                </a:lnTo>
                <a:lnTo>
                  <a:pt x="498" y="17"/>
                </a:lnTo>
                <a:lnTo>
                  <a:pt x="498" y="17"/>
                </a:lnTo>
                <a:lnTo>
                  <a:pt x="498" y="17"/>
                </a:lnTo>
                <a:lnTo>
                  <a:pt x="498" y="17"/>
                </a:lnTo>
                <a:lnTo>
                  <a:pt x="498" y="17"/>
                </a:lnTo>
                <a:lnTo>
                  <a:pt x="497" y="17"/>
                </a:lnTo>
                <a:lnTo>
                  <a:pt x="497" y="17"/>
                </a:lnTo>
                <a:lnTo>
                  <a:pt x="497" y="17"/>
                </a:lnTo>
                <a:lnTo>
                  <a:pt x="497" y="17"/>
                </a:lnTo>
                <a:lnTo>
                  <a:pt x="497" y="16"/>
                </a:lnTo>
                <a:lnTo>
                  <a:pt x="497" y="16"/>
                </a:lnTo>
                <a:lnTo>
                  <a:pt x="497" y="16"/>
                </a:lnTo>
                <a:lnTo>
                  <a:pt x="497" y="16"/>
                </a:lnTo>
                <a:lnTo>
                  <a:pt x="497" y="16"/>
                </a:lnTo>
                <a:lnTo>
                  <a:pt x="496" y="16"/>
                </a:lnTo>
                <a:lnTo>
                  <a:pt x="496" y="16"/>
                </a:lnTo>
                <a:lnTo>
                  <a:pt x="496" y="16"/>
                </a:lnTo>
                <a:lnTo>
                  <a:pt x="496" y="16"/>
                </a:lnTo>
                <a:lnTo>
                  <a:pt x="496" y="16"/>
                </a:lnTo>
                <a:lnTo>
                  <a:pt x="496" y="15"/>
                </a:lnTo>
                <a:lnTo>
                  <a:pt x="496" y="15"/>
                </a:lnTo>
                <a:lnTo>
                  <a:pt x="496" y="15"/>
                </a:lnTo>
                <a:lnTo>
                  <a:pt x="494" y="15"/>
                </a:lnTo>
                <a:lnTo>
                  <a:pt x="494" y="15"/>
                </a:lnTo>
                <a:lnTo>
                  <a:pt x="494" y="15"/>
                </a:lnTo>
                <a:lnTo>
                  <a:pt x="494" y="15"/>
                </a:lnTo>
                <a:lnTo>
                  <a:pt x="494" y="15"/>
                </a:lnTo>
                <a:lnTo>
                  <a:pt x="494" y="15"/>
                </a:lnTo>
                <a:lnTo>
                  <a:pt x="494" y="15"/>
                </a:lnTo>
                <a:lnTo>
                  <a:pt x="494" y="14"/>
                </a:lnTo>
                <a:lnTo>
                  <a:pt x="493" y="14"/>
                </a:lnTo>
                <a:lnTo>
                  <a:pt x="493" y="14"/>
                </a:lnTo>
                <a:lnTo>
                  <a:pt x="493" y="14"/>
                </a:lnTo>
                <a:lnTo>
                  <a:pt x="493" y="14"/>
                </a:lnTo>
                <a:lnTo>
                  <a:pt x="493" y="14"/>
                </a:lnTo>
                <a:lnTo>
                  <a:pt x="493" y="14"/>
                </a:lnTo>
                <a:lnTo>
                  <a:pt x="493" y="14"/>
                </a:lnTo>
                <a:lnTo>
                  <a:pt x="493" y="14"/>
                </a:lnTo>
                <a:lnTo>
                  <a:pt x="492" y="14"/>
                </a:lnTo>
                <a:lnTo>
                  <a:pt x="492" y="14"/>
                </a:lnTo>
                <a:lnTo>
                  <a:pt x="492" y="12"/>
                </a:lnTo>
                <a:lnTo>
                  <a:pt x="492" y="12"/>
                </a:lnTo>
                <a:lnTo>
                  <a:pt x="492" y="12"/>
                </a:lnTo>
                <a:lnTo>
                  <a:pt x="492" y="12"/>
                </a:lnTo>
                <a:lnTo>
                  <a:pt x="492" y="12"/>
                </a:lnTo>
                <a:lnTo>
                  <a:pt x="491" y="12"/>
                </a:lnTo>
                <a:lnTo>
                  <a:pt x="491" y="12"/>
                </a:lnTo>
                <a:lnTo>
                  <a:pt x="491" y="12"/>
                </a:lnTo>
                <a:lnTo>
                  <a:pt x="491" y="12"/>
                </a:lnTo>
                <a:lnTo>
                  <a:pt x="491" y="12"/>
                </a:lnTo>
                <a:lnTo>
                  <a:pt x="491" y="12"/>
                </a:lnTo>
                <a:lnTo>
                  <a:pt x="491" y="12"/>
                </a:lnTo>
                <a:lnTo>
                  <a:pt x="490" y="11"/>
                </a:lnTo>
                <a:lnTo>
                  <a:pt x="490" y="11"/>
                </a:lnTo>
                <a:lnTo>
                  <a:pt x="490" y="11"/>
                </a:lnTo>
                <a:lnTo>
                  <a:pt x="490" y="11"/>
                </a:lnTo>
                <a:lnTo>
                  <a:pt x="490" y="11"/>
                </a:lnTo>
                <a:lnTo>
                  <a:pt x="490" y="11"/>
                </a:lnTo>
                <a:lnTo>
                  <a:pt x="490" y="11"/>
                </a:lnTo>
                <a:lnTo>
                  <a:pt x="489" y="11"/>
                </a:lnTo>
                <a:lnTo>
                  <a:pt x="489" y="11"/>
                </a:lnTo>
                <a:lnTo>
                  <a:pt x="489" y="11"/>
                </a:lnTo>
                <a:lnTo>
                  <a:pt x="489" y="11"/>
                </a:lnTo>
                <a:lnTo>
                  <a:pt x="489" y="11"/>
                </a:lnTo>
                <a:lnTo>
                  <a:pt x="489" y="11"/>
                </a:lnTo>
                <a:lnTo>
                  <a:pt x="489" y="11"/>
                </a:lnTo>
                <a:lnTo>
                  <a:pt x="488" y="10"/>
                </a:lnTo>
                <a:lnTo>
                  <a:pt x="488" y="10"/>
                </a:lnTo>
                <a:lnTo>
                  <a:pt x="488" y="10"/>
                </a:lnTo>
                <a:lnTo>
                  <a:pt x="488" y="10"/>
                </a:lnTo>
                <a:lnTo>
                  <a:pt x="488" y="10"/>
                </a:lnTo>
                <a:lnTo>
                  <a:pt x="488" y="10"/>
                </a:lnTo>
                <a:lnTo>
                  <a:pt x="488" y="10"/>
                </a:lnTo>
                <a:lnTo>
                  <a:pt x="487" y="10"/>
                </a:lnTo>
                <a:lnTo>
                  <a:pt x="487" y="10"/>
                </a:lnTo>
                <a:lnTo>
                  <a:pt x="487" y="10"/>
                </a:lnTo>
                <a:lnTo>
                  <a:pt x="487" y="10"/>
                </a:lnTo>
                <a:lnTo>
                  <a:pt x="487" y="10"/>
                </a:lnTo>
                <a:lnTo>
                  <a:pt x="487" y="10"/>
                </a:lnTo>
                <a:lnTo>
                  <a:pt x="487" y="10"/>
                </a:lnTo>
                <a:lnTo>
                  <a:pt x="485" y="10"/>
                </a:lnTo>
                <a:lnTo>
                  <a:pt x="485" y="10"/>
                </a:lnTo>
                <a:lnTo>
                  <a:pt x="485" y="10"/>
                </a:lnTo>
                <a:lnTo>
                  <a:pt x="485" y="9"/>
                </a:lnTo>
                <a:lnTo>
                  <a:pt x="485" y="9"/>
                </a:lnTo>
                <a:lnTo>
                  <a:pt x="485" y="9"/>
                </a:lnTo>
                <a:lnTo>
                  <a:pt x="484" y="9"/>
                </a:lnTo>
                <a:lnTo>
                  <a:pt x="484" y="9"/>
                </a:lnTo>
                <a:lnTo>
                  <a:pt x="484" y="9"/>
                </a:lnTo>
                <a:lnTo>
                  <a:pt x="484" y="9"/>
                </a:lnTo>
                <a:lnTo>
                  <a:pt x="484" y="9"/>
                </a:lnTo>
                <a:lnTo>
                  <a:pt x="484" y="9"/>
                </a:lnTo>
                <a:lnTo>
                  <a:pt x="484" y="9"/>
                </a:lnTo>
                <a:lnTo>
                  <a:pt x="483" y="9"/>
                </a:lnTo>
                <a:lnTo>
                  <a:pt x="483" y="9"/>
                </a:lnTo>
                <a:lnTo>
                  <a:pt x="483" y="9"/>
                </a:lnTo>
                <a:lnTo>
                  <a:pt x="483" y="9"/>
                </a:lnTo>
                <a:lnTo>
                  <a:pt x="483" y="9"/>
                </a:lnTo>
                <a:lnTo>
                  <a:pt x="483" y="9"/>
                </a:lnTo>
                <a:lnTo>
                  <a:pt x="482" y="9"/>
                </a:lnTo>
                <a:lnTo>
                  <a:pt x="482" y="9"/>
                </a:lnTo>
                <a:lnTo>
                  <a:pt x="482" y="9"/>
                </a:lnTo>
                <a:lnTo>
                  <a:pt x="482" y="9"/>
                </a:lnTo>
                <a:lnTo>
                  <a:pt x="482" y="9"/>
                </a:lnTo>
                <a:lnTo>
                  <a:pt x="482" y="9"/>
                </a:lnTo>
                <a:lnTo>
                  <a:pt x="481" y="9"/>
                </a:lnTo>
                <a:lnTo>
                  <a:pt x="481" y="9"/>
                </a:lnTo>
                <a:lnTo>
                  <a:pt x="481" y="9"/>
                </a:lnTo>
                <a:lnTo>
                  <a:pt x="481" y="9"/>
                </a:lnTo>
                <a:lnTo>
                  <a:pt x="481" y="8"/>
                </a:lnTo>
                <a:lnTo>
                  <a:pt x="481" y="8"/>
                </a:lnTo>
                <a:lnTo>
                  <a:pt x="480" y="8"/>
                </a:lnTo>
                <a:lnTo>
                  <a:pt x="480" y="8"/>
                </a:lnTo>
                <a:lnTo>
                  <a:pt x="480" y="8"/>
                </a:lnTo>
                <a:lnTo>
                  <a:pt x="480" y="8"/>
                </a:lnTo>
                <a:lnTo>
                  <a:pt x="480" y="8"/>
                </a:lnTo>
                <a:lnTo>
                  <a:pt x="480" y="8"/>
                </a:lnTo>
                <a:lnTo>
                  <a:pt x="479" y="8"/>
                </a:lnTo>
                <a:lnTo>
                  <a:pt x="479" y="8"/>
                </a:lnTo>
                <a:lnTo>
                  <a:pt x="479" y="8"/>
                </a:lnTo>
                <a:lnTo>
                  <a:pt x="479" y="8"/>
                </a:lnTo>
                <a:lnTo>
                  <a:pt x="479" y="8"/>
                </a:lnTo>
                <a:lnTo>
                  <a:pt x="479" y="8"/>
                </a:lnTo>
                <a:lnTo>
                  <a:pt x="478" y="8"/>
                </a:lnTo>
                <a:lnTo>
                  <a:pt x="478" y="8"/>
                </a:lnTo>
                <a:lnTo>
                  <a:pt x="478" y="8"/>
                </a:lnTo>
                <a:lnTo>
                  <a:pt x="478" y="8"/>
                </a:lnTo>
                <a:lnTo>
                  <a:pt x="478" y="8"/>
                </a:lnTo>
                <a:lnTo>
                  <a:pt x="478" y="8"/>
                </a:lnTo>
                <a:lnTo>
                  <a:pt x="476" y="8"/>
                </a:lnTo>
                <a:lnTo>
                  <a:pt x="476" y="8"/>
                </a:lnTo>
                <a:lnTo>
                  <a:pt x="476" y="8"/>
                </a:lnTo>
                <a:lnTo>
                  <a:pt x="476" y="8"/>
                </a:lnTo>
                <a:lnTo>
                  <a:pt x="476" y="8"/>
                </a:lnTo>
                <a:lnTo>
                  <a:pt x="476" y="8"/>
                </a:lnTo>
                <a:close/>
                <a:moveTo>
                  <a:pt x="439" y="34"/>
                </a:moveTo>
                <a:lnTo>
                  <a:pt x="439" y="34"/>
                </a:lnTo>
                <a:lnTo>
                  <a:pt x="439" y="34"/>
                </a:lnTo>
                <a:lnTo>
                  <a:pt x="439" y="34"/>
                </a:lnTo>
                <a:lnTo>
                  <a:pt x="439" y="33"/>
                </a:lnTo>
                <a:lnTo>
                  <a:pt x="439" y="33"/>
                </a:lnTo>
                <a:lnTo>
                  <a:pt x="439" y="33"/>
                </a:lnTo>
                <a:lnTo>
                  <a:pt x="439" y="33"/>
                </a:lnTo>
                <a:lnTo>
                  <a:pt x="439" y="32"/>
                </a:lnTo>
                <a:lnTo>
                  <a:pt x="439" y="32"/>
                </a:lnTo>
                <a:lnTo>
                  <a:pt x="439" y="32"/>
                </a:lnTo>
                <a:lnTo>
                  <a:pt x="439" y="32"/>
                </a:lnTo>
                <a:lnTo>
                  <a:pt x="439" y="32"/>
                </a:lnTo>
                <a:lnTo>
                  <a:pt x="439" y="30"/>
                </a:lnTo>
                <a:lnTo>
                  <a:pt x="439" y="30"/>
                </a:lnTo>
                <a:lnTo>
                  <a:pt x="439" y="30"/>
                </a:lnTo>
                <a:lnTo>
                  <a:pt x="439" y="30"/>
                </a:lnTo>
                <a:lnTo>
                  <a:pt x="439" y="30"/>
                </a:lnTo>
                <a:lnTo>
                  <a:pt x="439" y="29"/>
                </a:lnTo>
                <a:lnTo>
                  <a:pt x="439" y="29"/>
                </a:lnTo>
                <a:lnTo>
                  <a:pt x="439" y="29"/>
                </a:lnTo>
                <a:lnTo>
                  <a:pt x="439" y="29"/>
                </a:lnTo>
                <a:lnTo>
                  <a:pt x="439" y="29"/>
                </a:lnTo>
                <a:lnTo>
                  <a:pt x="439" y="28"/>
                </a:lnTo>
                <a:lnTo>
                  <a:pt x="439" y="28"/>
                </a:lnTo>
                <a:lnTo>
                  <a:pt x="440" y="28"/>
                </a:lnTo>
                <a:lnTo>
                  <a:pt x="440" y="28"/>
                </a:lnTo>
                <a:lnTo>
                  <a:pt x="440" y="28"/>
                </a:lnTo>
                <a:lnTo>
                  <a:pt x="440" y="27"/>
                </a:lnTo>
                <a:lnTo>
                  <a:pt x="440" y="27"/>
                </a:lnTo>
                <a:lnTo>
                  <a:pt x="440" y="27"/>
                </a:lnTo>
                <a:lnTo>
                  <a:pt x="440" y="27"/>
                </a:lnTo>
                <a:lnTo>
                  <a:pt x="440" y="27"/>
                </a:lnTo>
                <a:lnTo>
                  <a:pt x="440" y="26"/>
                </a:lnTo>
                <a:lnTo>
                  <a:pt x="440" y="26"/>
                </a:lnTo>
                <a:lnTo>
                  <a:pt x="440" y="26"/>
                </a:lnTo>
                <a:lnTo>
                  <a:pt x="440" y="26"/>
                </a:lnTo>
                <a:lnTo>
                  <a:pt x="440" y="26"/>
                </a:lnTo>
                <a:lnTo>
                  <a:pt x="440" y="25"/>
                </a:lnTo>
                <a:lnTo>
                  <a:pt x="440" y="25"/>
                </a:lnTo>
                <a:lnTo>
                  <a:pt x="440" y="25"/>
                </a:lnTo>
                <a:lnTo>
                  <a:pt x="441" y="25"/>
                </a:lnTo>
                <a:lnTo>
                  <a:pt x="441" y="25"/>
                </a:lnTo>
                <a:lnTo>
                  <a:pt x="441" y="24"/>
                </a:lnTo>
                <a:lnTo>
                  <a:pt x="441" y="24"/>
                </a:lnTo>
                <a:lnTo>
                  <a:pt x="441" y="24"/>
                </a:lnTo>
                <a:lnTo>
                  <a:pt x="441" y="24"/>
                </a:lnTo>
                <a:lnTo>
                  <a:pt x="441" y="24"/>
                </a:lnTo>
                <a:lnTo>
                  <a:pt x="441" y="24"/>
                </a:lnTo>
                <a:lnTo>
                  <a:pt x="441" y="23"/>
                </a:lnTo>
                <a:lnTo>
                  <a:pt x="441" y="23"/>
                </a:lnTo>
                <a:lnTo>
                  <a:pt x="441" y="23"/>
                </a:lnTo>
                <a:lnTo>
                  <a:pt x="441" y="23"/>
                </a:lnTo>
                <a:lnTo>
                  <a:pt x="441" y="23"/>
                </a:lnTo>
                <a:lnTo>
                  <a:pt x="443" y="21"/>
                </a:lnTo>
                <a:lnTo>
                  <a:pt x="443" y="21"/>
                </a:lnTo>
                <a:lnTo>
                  <a:pt x="443" y="21"/>
                </a:lnTo>
                <a:lnTo>
                  <a:pt x="443" y="21"/>
                </a:lnTo>
                <a:lnTo>
                  <a:pt x="443" y="21"/>
                </a:lnTo>
                <a:lnTo>
                  <a:pt x="443" y="21"/>
                </a:lnTo>
                <a:lnTo>
                  <a:pt x="443" y="20"/>
                </a:lnTo>
                <a:lnTo>
                  <a:pt x="443" y="20"/>
                </a:lnTo>
                <a:lnTo>
                  <a:pt x="443" y="20"/>
                </a:lnTo>
                <a:lnTo>
                  <a:pt x="443" y="20"/>
                </a:lnTo>
                <a:lnTo>
                  <a:pt x="443" y="20"/>
                </a:lnTo>
                <a:lnTo>
                  <a:pt x="444" y="19"/>
                </a:lnTo>
                <a:lnTo>
                  <a:pt x="444" y="19"/>
                </a:lnTo>
                <a:lnTo>
                  <a:pt x="444" y="19"/>
                </a:lnTo>
                <a:lnTo>
                  <a:pt x="444" y="19"/>
                </a:lnTo>
                <a:lnTo>
                  <a:pt x="444" y="19"/>
                </a:lnTo>
                <a:lnTo>
                  <a:pt x="444" y="19"/>
                </a:lnTo>
                <a:lnTo>
                  <a:pt x="444" y="18"/>
                </a:lnTo>
                <a:lnTo>
                  <a:pt x="444" y="18"/>
                </a:lnTo>
                <a:lnTo>
                  <a:pt x="444" y="18"/>
                </a:lnTo>
                <a:lnTo>
                  <a:pt x="444" y="18"/>
                </a:lnTo>
                <a:lnTo>
                  <a:pt x="445" y="18"/>
                </a:lnTo>
                <a:lnTo>
                  <a:pt x="445" y="18"/>
                </a:lnTo>
                <a:lnTo>
                  <a:pt x="445" y="17"/>
                </a:lnTo>
                <a:lnTo>
                  <a:pt x="445" y="17"/>
                </a:lnTo>
                <a:lnTo>
                  <a:pt x="445" y="17"/>
                </a:lnTo>
                <a:lnTo>
                  <a:pt x="445" y="17"/>
                </a:lnTo>
                <a:lnTo>
                  <a:pt x="445" y="17"/>
                </a:lnTo>
                <a:lnTo>
                  <a:pt x="445" y="17"/>
                </a:lnTo>
                <a:lnTo>
                  <a:pt x="445" y="16"/>
                </a:lnTo>
                <a:lnTo>
                  <a:pt x="446" y="16"/>
                </a:lnTo>
                <a:lnTo>
                  <a:pt x="446" y="16"/>
                </a:lnTo>
                <a:lnTo>
                  <a:pt x="446" y="16"/>
                </a:lnTo>
                <a:lnTo>
                  <a:pt x="446" y="16"/>
                </a:lnTo>
                <a:lnTo>
                  <a:pt x="446" y="16"/>
                </a:lnTo>
                <a:lnTo>
                  <a:pt x="446" y="15"/>
                </a:lnTo>
                <a:lnTo>
                  <a:pt x="446" y="15"/>
                </a:lnTo>
                <a:lnTo>
                  <a:pt x="446" y="15"/>
                </a:lnTo>
                <a:lnTo>
                  <a:pt x="447" y="15"/>
                </a:lnTo>
                <a:lnTo>
                  <a:pt x="447" y="15"/>
                </a:lnTo>
                <a:lnTo>
                  <a:pt x="447" y="15"/>
                </a:lnTo>
                <a:lnTo>
                  <a:pt x="447" y="14"/>
                </a:lnTo>
                <a:lnTo>
                  <a:pt x="447" y="14"/>
                </a:lnTo>
                <a:lnTo>
                  <a:pt x="447" y="14"/>
                </a:lnTo>
                <a:lnTo>
                  <a:pt x="447" y="14"/>
                </a:lnTo>
                <a:lnTo>
                  <a:pt x="447" y="14"/>
                </a:lnTo>
                <a:lnTo>
                  <a:pt x="448" y="14"/>
                </a:lnTo>
                <a:lnTo>
                  <a:pt x="448" y="14"/>
                </a:lnTo>
                <a:lnTo>
                  <a:pt x="448" y="12"/>
                </a:lnTo>
                <a:lnTo>
                  <a:pt x="448" y="12"/>
                </a:lnTo>
                <a:lnTo>
                  <a:pt x="448" y="12"/>
                </a:lnTo>
                <a:lnTo>
                  <a:pt x="448" y="12"/>
                </a:lnTo>
                <a:lnTo>
                  <a:pt x="448" y="12"/>
                </a:lnTo>
                <a:lnTo>
                  <a:pt x="448" y="12"/>
                </a:lnTo>
                <a:lnTo>
                  <a:pt x="449" y="12"/>
                </a:lnTo>
                <a:lnTo>
                  <a:pt x="449" y="11"/>
                </a:lnTo>
                <a:lnTo>
                  <a:pt x="449" y="11"/>
                </a:lnTo>
                <a:lnTo>
                  <a:pt x="449" y="11"/>
                </a:lnTo>
                <a:lnTo>
                  <a:pt x="449" y="11"/>
                </a:lnTo>
                <a:lnTo>
                  <a:pt x="449" y="11"/>
                </a:lnTo>
                <a:lnTo>
                  <a:pt x="449" y="11"/>
                </a:lnTo>
                <a:lnTo>
                  <a:pt x="450" y="11"/>
                </a:lnTo>
                <a:lnTo>
                  <a:pt x="450" y="10"/>
                </a:lnTo>
                <a:lnTo>
                  <a:pt x="450" y="10"/>
                </a:lnTo>
                <a:lnTo>
                  <a:pt x="450" y="10"/>
                </a:lnTo>
                <a:lnTo>
                  <a:pt x="450" y="10"/>
                </a:lnTo>
                <a:lnTo>
                  <a:pt x="450" y="10"/>
                </a:lnTo>
                <a:lnTo>
                  <a:pt x="452" y="10"/>
                </a:lnTo>
                <a:lnTo>
                  <a:pt x="452" y="10"/>
                </a:lnTo>
                <a:lnTo>
                  <a:pt x="452" y="9"/>
                </a:lnTo>
                <a:lnTo>
                  <a:pt x="452" y="9"/>
                </a:lnTo>
                <a:lnTo>
                  <a:pt x="452" y="9"/>
                </a:lnTo>
                <a:lnTo>
                  <a:pt x="452" y="9"/>
                </a:lnTo>
                <a:lnTo>
                  <a:pt x="452" y="9"/>
                </a:lnTo>
                <a:lnTo>
                  <a:pt x="453" y="9"/>
                </a:lnTo>
                <a:lnTo>
                  <a:pt x="453" y="9"/>
                </a:lnTo>
                <a:lnTo>
                  <a:pt x="453" y="9"/>
                </a:lnTo>
                <a:lnTo>
                  <a:pt x="453" y="8"/>
                </a:lnTo>
                <a:lnTo>
                  <a:pt x="453" y="8"/>
                </a:lnTo>
                <a:lnTo>
                  <a:pt x="453" y="8"/>
                </a:lnTo>
                <a:lnTo>
                  <a:pt x="454" y="8"/>
                </a:lnTo>
                <a:lnTo>
                  <a:pt x="454" y="8"/>
                </a:lnTo>
                <a:lnTo>
                  <a:pt x="454" y="8"/>
                </a:lnTo>
                <a:lnTo>
                  <a:pt x="454" y="8"/>
                </a:lnTo>
                <a:lnTo>
                  <a:pt x="454" y="8"/>
                </a:lnTo>
                <a:lnTo>
                  <a:pt x="454" y="7"/>
                </a:lnTo>
                <a:lnTo>
                  <a:pt x="454" y="7"/>
                </a:lnTo>
                <a:lnTo>
                  <a:pt x="455" y="7"/>
                </a:lnTo>
                <a:lnTo>
                  <a:pt x="455" y="7"/>
                </a:lnTo>
                <a:lnTo>
                  <a:pt x="455" y="7"/>
                </a:lnTo>
                <a:lnTo>
                  <a:pt x="455" y="7"/>
                </a:lnTo>
                <a:lnTo>
                  <a:pt x="455" y="7"/>
                </a:lnTo>
                <a:lnTo>
                  <a:pt x="455" y="7"/>
                </a:lnTo>
                <a:lnTo>
                  <a:pt x="456" y="7"/>
                </a:lnTo>
                <a:lnTo>
                  <a:pt x="456" y="6"/>
                </a:lnTo>
                <a:lnTo>
                  <a:pt x="456" y="6"/>
                </a:lnTo>
                <a:lnTo>
                  <a:pt x="456" y="6"/>
                </a:lnTo>
                <a:lnTo>
                  <a:pt x="456" y="6"/>
                </a:lnTo>
                <a:lnTo>
                  <a:pt x="456" y="6"/>
                </a:lnTo>
                <a:lnTo>
                  <a:pt x="457" y="6"/>
                </a:lnTo>
                <a:lnTo>
                  <a:pt x="457" y="6"/>
                </a:lnTo>
                <a:lnTo>
                  <a:pt x="457" y="6"/>
                </a:lnTo>
                <a:lnTo>
                  <a:pt x="457" y="6"/>
                </a:lnTo>
                <a:lnTo>
                  <a:pt x="457" y="5"/>
                </a:lnTo>
                <a:lnTo>
                  <a:pt x="458" y="5"/>
                </a:lnTo>
                <a:lnTo>
                  <a:pt x="458" y="5"/>
                </a:lnTo>
                <a:lnTo>
                  <a:pt x="458" y="5"/>
                </a:lnTo>
                <a:lnTo>
                  <a:pt x="458" y="5"/>
                </a:lnTo>
                <a:lnTo>
                  <a:pt x="458" y="5"/>
                </a:lnTo>
                <a:lnTo>
                  <a:pt x="458" y="5"/>
                </a:lnTo>
                <a:lnTo>
                  <a:pt x="459" y="5"/>
                </a:lnTo>
                <a:lnTo>
                  <a:pt x="459" y="5"/>
                </a:lnTo>
                <a:lnTo>
                  <a:pt x="459" y="5"/>
                </a:lnTo>
                <a:lnTo>
                  <a:pt x="459" y="5"/>
                </a:lnTo>
                <a:lnTo>
                  <a:pt x="459" y="3"/>
                </a:lnTo>
                <a:lnTo>
                  <a:pt x="461" y="3"/>
                </a:lnTo>
                <a:lnTo>
                  <a:pt x="461" y="3"/>
                </a:lnTo>
                <a:lnTo>
                  <a:pt x="461" y="3"/>
                </a:lnTo>
                <a:lnTo>
                  <a:pt x="461" y="3"/>
                </a:lnTo>
                <a:lnTo>
                  <a:pt x="461" y="3"/>
                </a:lnTo>
                <a:lnTo>
                  <a:pt x="461" y="3"/>
                </a:lnTo>
                <a:lnTo>
                  <a:pt x="462" y="3"/>
                </a:lnTo>
                <a:lnTo>
                  <a:pt x="462" y="3"/>
                </a:lnTo>
                <a:lnTo>
                  <a:pt x="462" y="3"/>
                </a:lnTo>
                <a:lnTo>
                  <a:pt x="462" y="3"/>
                </a:lnTo>
                <a:lnTo>
                  <a:pt x="462" y="3"/>
                </a:lnTo>
                <a:lnTo>
                  <a:pt x="463" y="2"/>
                </a:lnTo>
                <a:lnTo>
                  <a:pt x="463" y="2"/>
                </a:lnTo>
                <a:lnTo>
                  <a:pt x="463" y="2"/>
                </a:lnTo>
                <a:lnTo>
                  <a:pt x="463" y="2"/>
                </a:lnTo>
                <a:lnTo>
                  <a:pt x="463" y="2"/>
                </a:lnTo>
                <a:lnTo>
                  <a:pt x="464" y="2"/>
                </a:lnTo>
                <a:lnTo>
                  <a:pt x="464" y="2"/>
                </a:lnTo>
                <a:lnTo>
                  <a:pt x="464" y="2"/>
                </a:lnTo>
                <a:lnTo>
                  <a:pt x="464" y="2"/>
                </a:lnTo>
                <a:lnTo>
                  <a:pt x="464" y="2"/>
                </a:lnTo>
                <a:lnTo>
                  <a:pt x="464" y="2"/>
                </a:lnTo>
                <a:lnTo>
                  <a:pt x="465" y="2"/>
                </a:lnTo>
                <a:lnTo>
                  <a:pt x="465" y="2"/>
                </a:lnTo>
                <a:lnTo>
                  <a:pt x="465" y="2"/>
                </a:lnTo>
                <a:lnTo>
                  <a:pt x="465" y="2"/>
                </a:lnTo>
                <a:lnTo>
                  <a:pt x="465" y="1"/>
                </a:lnTo>
                <a:lnTo>
                  <a:pt x="466" y="1"/>
                </a:lnTo>
                <a:lnTo>
                  <a:pt x="466" y="1"/>
                </a:lnTo>
                <a:lnTo>
                  <a:pt x="466" y="1"/>
                </a:lnTo>
                <a:lnTo>
                  <a:pt x="466" y="1"/>
                </a:lnTo>
                <a:lnTo>
                  <a:pt x="466" y="1"/>
                </a:lnTo>
                <a:lnTo>
                  <a:pt x="467" y="1"/>
                </a:lnTo>
                <a:lnTo>
                  <a:pt x="467" y="1"/>
                </a:lnTo>
                <a:lnTo>
                  <a:pt x="467" y="1"/>
                </a:lnTo>
                <a:lnTo>
                  <a:pt x="467" y="1"/>
                </a:lnTo>
                <a:lnTo>
                  <a:pt x="467" y="1"/>
                </a:lnTo>
                <a:lnTo>
                  <a:pt x="469" y="1"/>
                </a:lnTo>
                <a:lnTo>
                  <a:pt x="469" y="1"/>
                </a:lnTo>
                <a:lnTo>
                  <a:pt x="469" y="1"/>
                </a:lnTo>
                <a:lnTo>
                  <a:pt x="469" y="1"/>
                </a:lnTo>
                <a:lnTo>
                  <a:pt x="469" y="1"/>
                </a:lnTo>
                <a:lnTo>
                  <a:pt x="470" y="1"/>
                </a:lnTo>
                <a:lnTo>
                  <a:pt x="470" y="1"/>
                </a:lnTo>
                <a:lnTo>
                  <a:pt x="470" y="1"/>
                </a:lnTo>
                <a:lnTo>
                  <a:pt x="470" y="1"/>
                </a:lnTo>
                <a:lnTo>
                  <a:pt x="471" y="1"/>
                </a:lnTo>
                <a:lnTo>
                  <a:pt x="471" y="1"/>
                </a:lnTo>
                <a:lnTo>
                  <a:pt x="471" y="0"/>
                </a:lnTo>
                <a:lnTo>
                  <a:pt x="471" y="0"/>
                </a:lnTo>
                <a:lnTo>
                  <a:pt x="471" y="0"/>
                </a:lnTo>
                <a:lnTo>
                  <a:pt x="472" y="0"/>
                </a:lnTo>
                <a:lnTo>
                  <a:pt x="472" y="0"/>
                </a:lnTo>
                <a:lnTo>
                  <a:pt x="472" y="0"/>
                </a:lnTo>
                <a:lnTo>
                  <a:pt x="472" y="0"/>
                </a:lnTo>
                <a:lnTo>
                  <a:pt x="472" y="0"/>
                </a:lnTo>
                <a:lnTo>
                  <a:pt x="473" y="0"/>
                </a:lnTo>
                <a:lnTo>
                  <a:pt x="473" y="0"/>
                </a:lnTo>
                <a:lnTo>
                  <a:pt x="473" y="0"/>
                </a:lnTo>
                <a:lnTo>
                  <a:pt x="473" y="0"/>
                </a:lnTo>
                <a:lnTo>
                  <a:pt x="473" y="0"/>
                </a:lnTo>
                <a:lnTo>
                  <a:pt x="474" y="0"/>
                </a:lnTo>
                <a:lnTo>
                  <a:pt x="474" y="0"/>
                </a:lnTo>
                <a:lnTo>
                  <a:pt x="474" y="0"/>
                </a:lnTo>
                <a:lnTo>
                  <a:pt x="474" y="0"/>
                </a:lnTo>
                <a:lnTo>
                  <a:pt x="475" y="0"/>
                </a:lnTo>
                <a:lnTo>
                  <a:pt x="475" y="0"/>
                </a:lnTo>
                <a:lnTo>
                  <a:pt x="475" y="0"/>
                </a:lnTo>
                <a:lnTo>
                  <a:pt x="475" y="0"/>
                </a:lnTo>
                <a:lnTo>
                  <a:pt x="475" y="0"/>
                </a:lnTo>
                <a:lnTo>
                  <a:pt x="476" y="0"/>
                </a:lnTo>
                <a:lnTo>
                  <a:pt x="476" y="0"/>
                </a:lnTo>
                <a:lnTo>
                  <a:pt x="476" y="0"/>
                </a:lnTo>
                <a:lnTo>
                  <a:pt x="476" y="0"/>
                </a:lnTo>
                <a:lnTo>
                  <a:pt x="476" y="0"/>
                </a:lnTo>
                <a:lnTo>
                  <a:pt x="478" y="0"/>
                </a:lnTo>
                <a:lnTo>
                  <a:pt x="478" y="0"/>
                </a:lnTo>
                <a:lnTo>
                  <a:pt x="478" y="0"/>
                </a:lnTo>
                <a:lnTo>
                  <a:pt x="478" y="0"/>
                </a:lnTo>
                <a:lnTo>
                  <a:pt x="479" y="0"/>
                </a:lnTo>
                <a:lnTo>
                  <a:pt x="479" y="0"/>
                </a:lnTo>
                <a:lnTo>
                  <a:pt x="479" y="0"/>
                </a:lnTo>
                <a:lnTo>
                  <a:pt x="479" y="0"/>
                </a:lnTo>
                <a:lnTo>
                  <a:pt x="479" y="0"/>
                </a:lnTo>
                <a:lnTo>
                  <a:pt x="480" y="0"/>
                </a:lnTo>
                <a:lnTo>
                  <a:pt x="480" y="0"/>
                </a:lnTo>
                <a:lnTo>
                  <a:pt x="480" y="0"/>
                </a:lnTo>
                <a:lnTo>
                  <a:pt x="480" y="0"/>
                </a:lnTo>
                <a:lnTo>
                  <a:pt x="480" y="0"/>
                </a:lnTo>
                <a:lnTo>
                  <a:pt x="481" y="0"/>
                </a:lnTo>
                <a:lnTo>
                  <a:pt x="481" y="0"/>
                </a:lnTo>
                <a:lnTo>
                  <a:pt x="481" y="0"/>
                </a:lnTo>
                <a:lnTo>
                  <a:pt x="481" y="0"/>
                </a:lnTo>
                <a:lnTo>
                  <a:pt x="481" y="0"/>
                </a:lnTo>
                <a:lnTo>
                  <a:pt x="482" y="0"/>
                </a:lnTo>
                <a:lnTo>
                  <a:pt x="482" y="1"/>
                </a:lnTo>
                <a:lnTo>
                  <a:pt x="482" y="1"/>
                </a:lnTo>
                <a:lnTo>
                  <a:pt x="482" y="1"/>
                </a:lnTo>
                <a:lnTo>
                  <a:pt x="482" y="1"/>
                </a:lnTo>
                <a:lnTo>
                  <a:pt x="483" y="1"/>
                </a:lnTo>
                <a:lnTo>
                  <a:pt x="483" y="1"/>
                </a:lnTo>
                <a:lnTo>
                  <a:pt x="483" y="1"/>
                </a:lnTo>
                <a:lnTo>
                  <a:pt x="483" y="1"/>
                </a:lnTo>
                <a:lnTo>
                  <a:pt x="484" y="1"/>
                </a:lnTo>
                <a:lnTo>
                  <a:pt x="484" y="1"/>
                </a:lnTo>
                <a:lnTo>
                  <a:pt x="484" y="1"/>
                </a:lnTo>
                <a:lnTo>
                  <a:pt x="484" y="1"/>
                </a:lnTo>
                <a:lnTo>
                  <a:pt x="484" y="1"/>
                </a:lnTo>
                <a:lnTo>
                  <a:pt x="485" y="1"/>
                </a:lnTo>
                <a:lnTo>
                  <a:pt x="485" y="1"/>
                </a:lnTo>
                <a:lnTo>
                  <a:pt x="485" y="1"/>
                </a:lnTo>
                <a:lnTo>
                  <a:pt x="485" y="1"/>
                </a:lnTo>
                <a:lnTo>
                  <a:pt x="485" y="1"/>
                </a:lnTo>
                <a:lnTo>
                  <a:pt x="487" y="1"/>
                </a:lnTo>
                <a:lnTo>
                  <a:pt x="487" y="1"/>
                </a:lnTo>
                <a:lnTo>
                  <a:pt x="487" y="1"/>
                </a:lnTo>
                <a:lnTo>
                  <a:pt x="487" y="1"/>
                </a:lnTo>
                <a:lnTo>
                  <a:pt x="487" y="2"/>
                </a:lnTo>
                <a:lnTo>
                  <a:pt x="488" y="2"/>
                </a:lnTo>
                <a:lnTo>
                  <a:pt x="488" y="2"/>
                </a:lnTo>
                <a:lnTo>
                  <a:pt x="488" y="2"/>
                </a:lnTo>
                <a:lnTo>
                  <a:pt x="488" y="2"/>
                </a:lnTo>
                <a:lnTo>
                  <a:pt x="488" y="2"/>
                </a:lnTo>
                <a:lnTo>
                  <a:pt x="488" y="2"/>
                </a:lnTo>
                <a:lnTo>
                  <a:pt x="489" y="2"/>
                </a:lnTo>
                <a:lnTo>
                  <a:pt x="489" y="2"/>
                </a:lnTo>
                <a:lnTo>
                  <a:pt x="489" y="2"/>
                </a:lnTo>
                <a:lnTo>
                  <a:pt x="489" y="2"/>
                </a:lnTo>
                <a:lnTo>
                  <a:pt x="489" y="2"/>
                </a:lnTo>
                <a:lnTo>
                  <a:pt x="490" y="2"/>
                </a:lnTo>
                <a:lnTo>
                  <a:pt x="490" y="2"/>
                </a:lnTo>
                <a:lnTo>
                  <a:pt x="490" y="2"/>
                </a:lnTo>
                <a:lnTo>
                  <a:pt x="490" y="3"/>
                </a:lnTo>
                <a:lnTo>
                  <a:pt x="490" y="3"/>
                </a:lnTo>
                <a:lnTo>
                  <a:pt x="491" y="3"/>
                </a:lnTo>
                <a:lnTo>
                  <a:pt x="491" y="3"/>
                </a:lnTo>
                <a:lnTo>
                  <a:pt x="491" y="3"/>
                </a:lnTo>
                <a:lnTo>
                  <a:pt x="491" y="3"/>
                </a:lnTo>
                <a:lnTo>
                  <a:pt x="491" y="3"/>
                </a:lnTo>
                <a:lnTo>
                  <a:pt x="492" y="3"/>
                </a:lnTo>
                <a:lnTo>
                  <a:pt x="492" y="3"/>
                </a:lnTo>
                <a:lnTo>
                  <a:pt x="492" y="3"/>
                </a:lnTo>
                <a:lnTo>
                  <a:pt x="492" y="3"/>
                </a:lnTo>
                <a:lnTo>
                  <a:pt x="492" y="3"/>
                </a:lnTo>
                <a:lnTo>
                  <a:pt x="492" y="5"/>
                </a:lnTo>
                <a:lnTo>
                  <a:pt x="493" y="5"/>
                </a:lnTo>
                <a:lnTo>
                  <a:pt x="493" y="5"/>
                </a:lnTo>
                <a:lnTo>
                  <a:pt x="493" y="5"/>
                </a:lnTo>
                <a:lnTo>
                  <a:pt x="493" y="5"/>
                </a:lnTo>
                <a:lnTo>
                  <a:pt x="493" y="5"/>
                </a:lnTo>
                <a:lnTo>
                  <a:pt x="494" y="5"/>
                </a:lnTo>
                <a:lnTo>
                  <a:pt x="494" y="5"/>
                </a:lnTo>
                <a:lnTo>
                  <a:pt x="494" y="5"/>
                </a:lnTo>
                <a:lnTo>
                  <a:pt x="494" y="5"/>
                </a:lnTo>
                <a:lnTo>
                  <a:pt x="494" y="5"/>
                </a:lnTo>
                <a:lnTo>
                  <a:pt x="494" y="6"/>
                </a:lnTo>
                <a:lnTo>
                  <a:pt x="496" y="6"/>
                </a:lnTo>
                <a:lnTo>
                  <a:pt x="496" y="6"/>
                </a:lnTo>
                <a:lnTo>
                  <a:pt x="496" y="6"/>
                </a:lnTo>
                <a:lnTo>
                  <a:pt x="496" y="6"/>
                </a:lnTo>
                <a:lnTo>
                  <a:pt x="496" y="6"/>
                </a:lnTo>
                <a:lnTo>
                  <a:pt x="496" y="6"/>
                </a:lnTo>
                <a:lnTo>
                  <a:pt x="497" y="6"/>
                </a:lnTo>
                <a:lnTo>
                  <a:pt x="497" y="6"/>
                </a:lnTo>
                <a:lnTo>
                  <a:pt x="497" y="7"/>
                </a:lnTo>
                <a:lnTo>
                  <a:pt x="497" y="7"/>
                </a:lnTo>
                <a:lnTo>
                  <a:pt x="497" y="7"/>
                </a:lnTo>
                <a:lnTo>
                  <a:pt x="497" y="7"/>
                </a:lnTo>
                <a:lnTo>
                  <a:pt x="498" y="7"/>
                </a:lnTo>
                <a:lnTo>
                  <a:pt x="498" y="7"/>
                </a:lnTo>
                <a:lnTo>
                  <a:pt x="498" y="7"/>
                </a:lnTo>
                <a:lnTo>
                  <a:pt x="498" y="7"/>
                </a:lnTo>
                <a:lnTo>
                  <a:pt x="498" y="7"/>
                </a:lnTo>
                <a:lnTo>
                  <a:pt x="498" y="8"/>
                </a:lnTo>
                <a:lnTo>
                  <a:pt x="499" y="8"/>
                </a:lnTo>
                <a:lnTo>
                  <a:pt x="499" y="8"/>
                </a:lnTo>
                <a:lnTo>
                  <a:pt x="499" y="8"/>
                </a:lnTo>
                <a:lnTo>
                  <a:pt x="499" y="8"/>
                </a:lnTo>
                <a:lnTo>
                  <a:pt x="499" y="8"/>
                </a:lnTo>
                <a:lnTo>
                  <a:pt x="499" y="8"/>
                </a:lnTo>
                <a:lnTo>
                  <a:pt x="500" y="8"/>
                </a:lnTo>
                <a:lnTo>
                  <a:pt x="500" y="9"/>
                </a:lnTo>
                <a:lnTo>
                  <a:pt x="500" y="9"/>
                </a:lnTo>
                <a:lnTo>
                  <a:pt x="500" y="9"/>
                </a:lnTo>
                <a:lnTo>
                  <a:pt x="500" y="9"/>
                </a:lnTo>
                <a:lnTo>
                  <a:pt x="500" y="9"/>
                </a:lnTo>
                <a:lnTo>
                  <a:pt x="500" y="9"/>
                </a:lnTo>
                <a:lnTo>
                  <a:pt x="501" y="9"/>
                </a:lnTo>
                <a:lnTo>
                  <a:pt x="501" y="9"/>
                </a:lnTo>
                <a:lnTo>
                  <a:pt x="501" y="10"/>
                </a:lnTo>
                <a:lnTo>
                  <a:pt x="501" y="10"/>
                </a:lnTo>
                <a:lnTo>
                  <a:pt x="501" y="10"/>
                </a:lnTo>
                <a:lnTo>
                  <a:pt x="501" y="10"/>
                </a:lnTo>
                <a:lnTo>
                  <a:pt x="502" y="10"/>
                </a:lnTo>
                <a:lnTo>
                  <a:pt x="502" y="10"/>
                </a:lnTo>
                <a:lnTo>
                  <a:pt x="502" y="10"/>
                </a:lnTo>
                <a:lnTo>
                  <a:pt x="502" y="11"/>
                </a:lnTo>
                <a:lnTo>
                  <a:pt x="502" y="11"/>
                </a:lnTo>
                <a:lnTo>
                  <a:pt x="502" y="11"/>
                </a:lnTo>
                <a:lnTo>
                  <a:pt x="502" y="11"/>
                </a:lnTo>
                <a:lnTo>
                  <a:pt x="503" y="11"/>
                </a:lnTo>
                <a:lnTo>
                  <a:pt x="503" y="11"/>
                </a:lnTo>
                <a:lnTo>
                  <a:pt x="503" y="11"/>
                </a:lnTo>
                <a:lnTo>
                  <a:pt x="503" y="12"/>
                </a:lnTo>
                <a:lnTo>
                  <a:pt x="503" y="12"/>
                </a:lnTo>
                <a:lnTo>
                  <a:pt x="503" y="12"/>
                </a:lnTo>
                <a:lnTo>
                  <a:pt x="503" y="12"/>
                </a:lnTo>
                <a:lnTo>
                  <a:pt x="505" y="12"/>
                </a:lnTo>
                <a:lnTo>
                  <a:pt x="505" y="12"/>
                </a:lnTo>
                <a:lnTo>
                  <a:pt x="505" y="12"/>
                </a:lnTo>
                <a:lnTo>
                  <a:pt x="505" y="14"/>
                </a:lnTo>
                <a:lnTo>
                  <a:pt x="505" y="14"/>
                </a:lnTo>
                <a:lnTo>
                  <a:pt x="505" y="14"/>
                </a:lnTo>
                <a:lnTo>
                  <a:pt x="505" y="14"/>
                </a:lnTo>
                <a:lnTo>
                  <a:pt x="505" y="14"/>
                </a:lnTo>
                <a:lnTo>
                  <a:pt x="506" y="14"/>
                </a:lnTo>
                <a:lnTo>
                  <a:pt x="506" y="14"/>
                </a:lnTo>
                <a:lnTo>
                  <a:pt x="506" y="15"/>
                </a:lnTo>
                <a:lnTo>
                  <a:pt x="506" y="15"/>
                </a:lnTo>
                <a:lnTo>
                  <a:pt x="506" y="15"/>
                </a:lnTo>
                <a:lnTo>
                  <a:pt x="506" y="15"/>
                </a:lnTo>
                <a:lnTo>
                  <a:pt x="506" y="15"/>
                </a:lnTo>
                <a:lnTo>
                  <a:pt x="506" y="15"/>
                </a:lnTo>
                <a:lnTo>
                  <a:pt x="507" y="16"/>
                </a:lnTo>
                <a:lnTo>
                  <a:pt x="507" y="16"/>
                </a:lnTo>
                <a:lnTo>
                  <a:pt x="507" y="16"/>
                </a:lnTo>
                <a:lnTo>
                  <a:pt x="507" y="16"/>
                </a:lnTo>
                <a:lnTo>
                  <a:pt x="507" y="16"/>
                </a:lnTo>
                <a:lnTo>
                  <a:pt x="507" y="16"/>
                </a:lnTo>
                <a:lnTo>
                  <a:pt x="507" y="17"/>
                </a:lnTo>
                <a:lnTo>
                  <a:pt x="507" y="17"/>
                </a:lnTo>
                <a:lnTo>
                  <a:pt x="507" y="17"/>
                </a:lnTo>
                <a:lnTo>
                  <a:pt x="508" y="17"/>
                </a:lnTo>
                <a:lnTo>
                  <a:pt x="508" y="17"/>
                </a:lnTo>
                <a:lnTo>
                  <a:pt x="508" y="17"/>
                </a:lnTo>
                <a:lnTo>
                  <a:pt x="508" y="18"/>
                </a:lnTo>
                <a:lnTo>
                  <a:pt x="508" y="18"/>
                </a:lnTo>
                <a:lnTo>
                  <a:pt x="508" y="18"/>
                </a:lnTo>
                <a:lnTo>
                  <a:pt x="508" y="18"/>
                </a:lnTo>
                <a:lnTo>
                  <a:pt x="508" y="18"/>
                </a:lnTo>
                <a:lnTo>
                  <a:pt x="508" y="18"/>
                </a:lnTo>
                <a:lnTo>
                  <a:pt x="509" y="19"/>
                </a:lnTo>
                <a:lnTo>
                  <a:pt x="509" y="19"/>
                </a:lnTo>
                <a:lnTo>
                  <a:pt x="509" y="19"/>
                </a:lnTo>
                <a:lnTo>
                  <a:pt x="509" y="19"/>
                </a:lnTo>
                <a:lnTo>
                  <a:pt x="509" y="19"/>
                </a:lnTo>
                <a:lnTo>
                  <a:pt x="509" y="19"/>
                </a:lnTo>
                <a:lnTo>
                  <a:pt x="509" y="20"/>
                </a:lnTo>
                <a:lnTo>
                  <a:pt x="509" y="20"/>
                </a:lnTo>
                <a:lnTo>
                  <a:pt x="509" y="20"/>
                </a:lnTo>
                <a:lnTo>
                  <a:pt x="509" y="20"/>
                </a:lnTo>
                <a:lnTo>
                  <a:pt x="510" y="20"/>
                </a:lnTo>
                <a:lnTo>
                  <a:pt x="510" y="21"/>
                </a:lnTo>
                <a:lnTo>
                  <a:pt x="510" y="21"/>
                </a:lnTo>
                <a:lnTo>
                  <a:pt x="510" y="21"/>
                </a:lnTo>
                <a:lnTo>
                  <a:pt x="510" y="21"/>
                </a:lnTo>
                <a:lnTo>
                  <a:pt x="510" y="21"/>
                </a:lnTo>
                <a:lnTo>
                  <a:pt x="510" y="21"/>
                </a:lnTo>
                <a:lnTo>
                  <a:pt x="510" y="23"/>
                </a:lnTo>
                <a:lnTo>
                  <a:pt x="510" y="23"/>
                </a:lnTo>
                <a:lnTo>
                  <a:pt x="510" y="23"/>
                </a:lnTo>
                <a:lnTo>
                  <a:pt x="510" y="23"/>
                </a:lnTo>
                <a:lnTo>
                  <a:pt x="510" y="23"/>
                </a:lnTo>
                <a:lnTo>
                  <a:pt x="511" y="24"/>
                </a:lnTo>
                <a:lnTo>
                  <a:pt x="511" y="24"/>
                </a:lnTo>
                <a:lnTo>
                  <a:pt x="511" y="24"/>
                </a:lnTo>
                <a:lnTo>
                  <a:pt x="511" y="24"/>
                </a:lnTo>
                <a:lnTo>
                  <a:pt x="511" y="24"/>
                </a:lnTo>
                <a:lnTo>
                  <a:pt x="511" y="24"/>
                </a:lnTo>
                <a:lnTo>
                  <a:pt x="511" y="25"/>
                </a:lnTo>
                <a:lnTo>
                  <a:pt x="511" y="25"/>
                </a:lnTo>
                <a:lnTo>
                  <a:pt x="511" y="25"/>
                </a:lnTo>
                <a:lnTo>
                  <a:pt x="511" y="25"/>
                </a:lnTo>
                <a:lnTo>
                  <a:pt x="511" y="25"/>
                </a:lnTo>
                <a:lnTo>
                  <a:pt x="511" y="26"/>
                </a:lnTo>
                <a:lnTo>
                  <a:pt x="511" y="26"/>
                </a:lnTo>
                <a:lnTo>
                  <a:pt x="512" y="26"/>
                </a:lnTo>
                <a:lnTo>
                  <a:pt x="512" y="26"/>
                </a:lnTo>
                <a:lnTo>
                  <a:pt x="512" y="26"/>
                </a:lnTo>
                <a:lnTo>
                  <a:pt x="512" y="27"/>
                </a:lnTo>
                <a:lnTo>
                  <a:pt x="512" y="27"/>
                </a:lnTo>
                <a:lnTo>
                  <a:pt x="512" y="27"/>
                </a:lnTo>
                <a:lnTo>
                  <a:pt x="512" y="27"/>
                </a:lnTo>
                <a:lnTo>
                  <a:pt x="512" y="27"/>
                </a:lnTo>
                <a:lnTo>
                  <a:pt x="512" y="28"/>
                </a:lnTo>
                <a:lnTo>
                  <a:pt x="512" y="28"/>
                </a:lnTo>
                <a:lnTo>
                  <a:pt x="512" y="28"/>
                </a:lnTo>
                <a:lnTo>
                  <a:pt x="512" y="28"/>
                </a:lnTo>
                <a:lnTo>
                  <a:pt x="512" y="28"/>
                </a:lnTo>
                <a:lnTo>
                  <a:pt x="512" y="29"/>
                </a:lnTo>
                <a:lnTo>
                  <a:pt x="512" y="29"/>
                </a:lnTo>
                <a:lnTo>
                  <a:pt x="512" y="29"/>
                </a:lnTo>
                <a:lnTo>
                  <a:pt x="512" y="29"/>
                </a:lnTo>
                <a:lnTo>
                  <a:pt x="512" y="29"/>
                </a:lnTo>
                <a:lnTo>
                  <a:pt x="512" y="30"/>
                </a:lnTo>
                <a:lnTo>
                  <a:pt x="514" y="30"/>
                </a:lnTo>
                <a:lnTo>
                  <a:pt x="514" y="30"/>
                </a:lnTo>
                <a:lnTo>
                  <a:pt x="514" y="30"/>
                </a:lnTo>
                <a:lnTo>
                  <a:pt x="514" y="30"/>
                </a:lnTo>
                <a:lnTo>
                  <a:pt x="514" y="32"/>
                </a:lnTo>
                <a:lnTo>
                  <a:pt x="514" y="32"/>
                </a:lnTo>
                <a:lnTo>
                  <a:pt x="514" y="32"/>
                </a:lnTo>
                <a:lnTo>
                  <a:pt x="514" y="32"/>
                </a:lnTo>
                <a:lnTo>
                  <a:pt x="514" y="32"/>
                </a:lnTo>
                <a:lnTo>
                  <a:pt x="514" y="33"/>
                </a:lnTo>
                <a:lnTo>
                  <a:pt x="514" y="33"/>
                </a:lnTo>
                <a:lnTo>
                  <a:pt x="514" y="33"/>
                </a:lnTo>
                <a:lnTo>
                  <a:pt x="514" y="33"/>
                </a:lnTo>
                <a:lnTo>
                  <a:pt x="514" y="34"/>
                </a:lnTo>
                <a:lnTo>
                  <a:pt x="514" y="34"/>
                </a:lnTo>
                <a:lnTo>
                  <a:pt x="514" y="34"/>
                </a:lnTo>
                <a:lnTo>
                  <a:pt x="514" y="34"/>
                </a:lnTo>
                <a:lnTo>
                  <a:pt x="514" y="34"/>
                </a:lnTo>
                <a:lnTo>
                  <a:pt x="514" y="35"/>
                </a:lnTo>
                <a:lnTo>
                  <a:pt x="514" y="35"/>
                </a:lnTo>
                <a:lnTo>
                  <a:pt x="514" y="35"/>
                </a:lnTo>
                <a:lnTo>
                  <a:pt x="514" y="35"/>
                </a:lnTo>
                <a:lnTo>
                  <a:pt x="514" y="35"/>
                </a:lnTo>
                <a:lnTo>
                  <a:pt x="514" y="36"/>
                </a:lnTo>
                <a:lnTo>
                  <a:pt x="514" y="36"/>
                </a:lnTo>
                <a:lnTo>
                  <a:pt x="514" y="36"/>
                </a:lnTo>
                <a:lnTo>
                  <a:pt x="514" y="36"/>
                </a:lnTo>
                <a:lnTo>
                  <a:pt x="514" y="36"/>
                </a:lnTo>
                <a:lnTo>
                  <a:pt x="514" y="37"/>
                </a:lnTo>
                <a:lnTo>
                  <a:pt x="514" y="37"/>
                </a:lnTo>
                <a:lnTo>
                  <a:pt x="514" y="37"/>
                </a:lnTo>
                <a:lnTo>
                  <a:pt x="514" y="37"/>
                </a:lnTo>
                <a:lnTo>
                  <a:pt x="514" y="38"/>
                </a:lnTo>
                <a:lnTo>
                  <a:pt x="514" y="38"/>
                </a:lnTo>
                <a:lnTo>
                  <a:pt x="514" y="38"/>
                </a:lnTo>
                <a:lnTo>
                  <a:pt x="514" y="38"/>
                </a:lnTo>
                <a:lnTo>
                  <a:pt x="514" y="38"/>
                </a:lnTo>
                <a:lnTo>
                  <a:pt x="514" y="39"/>
                </a:lnTo>
                <a:lnTo>
                  <a:pt x="514" y="39"/>
                </a:lnTo>
                <a:lnTo>
                  <a:pt x="514" y="39"/>
                </a:lnTo>
                <a:lnTo>
                  <a:pt x="514" y="39"/>
                </a:lnTo>
                <a:lnTo>
                  <a:pt x="514" y="39"/>
                </a:lnTo>
                <a:lnTo>
                  <a:pt x="514" y="41"/>
                </a:lnTo>
                <a:lnTo>
                  <a:pt x="514" y="41"/>
                </a:lnTo>
                <a:lnTo>
                  <a:pt x="514" y="41"/>
                </a:lnTo>
                <a:lnTo>
                  <a:pt x="514" y="41"/>
                </a:lnTo>
                <a:lnTo>
                  <a:pt x="514" y="42"/>
                </a:lnTo>
                <a:lnTo>
                  <a:pt x="514" y="42"/>
                </a:lnTo>
                <a:lnTo>
                  <a:pt x="514" y="42"/>
                </a:lnTo>
                <a:lnTo>
                  <a:pt x="514" y="42"/>
                </a:lnTo>
                <a:lnTo>
                  <a:pt x="514" y="42"/>
                </a:lnTo>
                <a:lnTo>
                  <a:pt x="514" y="43"/>
                </a:lnTo>
                <a:lnTo>
                  <a:pt x="514" y="43"/>
                </a:lnTo>
                <a:lnTo>
                  <a:pt x="514" y="43"/>
                </a:lnTo>
                <a:lnTo>
                  <a:pt x="514" y="43"/>
                </a:lnTo>
                <a:lnTo>
                  <a:pt x="514" y="43"/>
                </a:lnTo>
                <a:lnTo>
                  <a:pt x="514" y="44"/>
                </a:lnTo>
                <a:lnTo>
                  <a:pt x="514" y="44"/>
                </a:lnTo>
                <a:lnTo>
                  <a:pt x="514" y="44"/>
                </a:lnTo>
                <a:lnTo>
                  <a:pt x="514" y="44"/>
                </a:lnTo>
                <a:lnTo>
                  <a:pt x="514" y="44"/>
                </a:lnTo>
                <a:lnTo>
                  <a:pt x="514" y="45"/>
                </a:lnTo>
                <a:lnTo>
                  <a:pt x="514" y="45"/>
                </a:lnTo>
                <a:lnTo>
                  <a:pt x="514" y="45"/>
                </a:lnTo>
                <a:lnTo>
                  <a:pt x="514" y="45"/>
                </a:lnTo>
                <a:lnTo>
                  <a:pt x="512" y="45"/>
                </a:lnTo>
                <a:lnTo>
                  <a:pt x="512" y="46"/>
                </a:lnTo>
                <a:lnTo>
                  <a:pt x="512" y="46"/>
                </a:lnTo>
                <a:lnTo>
                  <a:pt x="512" y="46"/>
                </a:lnTo>
                <a:lnTo>
                  <a:pt x="512" y="46"/>
                </a:lnTo>
                <a:lnTo>
                  <a:pt x="512" y="46"/>
                </a:lnTo>
                <a:lnTo>
                  <a:pt x="512" y="47"/>
                </a:lnTo>
                <a:lnTo>
                  <a:pt x="512" y="47"/>
                </a:lnTo>
                <a:lnTo>
                  <a:pt x="512" y="47"/>
                </a:lnTo>
                <a:lnTo>
                  <a:pt x="512" y="47"/>
                </a:lnTo>
                <a:lnTo>
                  <a:pt x="512" y="47"/>
                </a:lnTo>
                <a:lnTo>
                  <a:pt x="512" y="48"/>
                </a:lnTo>
                <a:lnTo>
                  <a:pt x="512" y="48"/>
                </a:lnTo>
                <a:lnTo>
                  <a:pt x="512" y="48"/>
                </a:lnTo>
                <a:lnTo>
                  <a:pt x="512" y="48"/>
                </a:lnTo>
                <a:lnTo>
                  <a:pt x="512" y="48"/>
                </a:lnTo>
                <a:lnTo>
                  <a:pt x="512" y="50"/>
                </a:lnTo>
                <a:lnTo>
                  <a:pt x="512" y="50"/>
                </a:lnTo>
                <a:lnTo>
                  <a:pt x="512" y="50"/>
                </a:lnTo>
                <a:lnTo>
                  <a:pt x="511" y="50"/>
                </a:lnTo>
                <a:lnTo>
                  <a:pt x="511" y="50"/>
                </a:lnTo>
                <a:lnTo>
                  <a:pt x="511" y="51"/>
                </a:lnTo>
                <a:lnTo>
                  <a:pt x="511" y="51"/>
                </a:lnTo>
                <a:lnTo>
                  <a:pt x="511" y="51"/>
                </a:lnTo>
                <a:lnTo>
                  <a:pt x="511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2"/>
                </a:lnTo>
                <a:lnTo>
                  <a:pt x="511" y="52"/>
                </a:lnTo>
                <a:lnTo>
                  <a:pt x="511" y="52"/>
                </a:lnTo>
                <a:lnTo>
                  <a:pt x="511" y="52"/>
                </a:lnTo>
                <a:lnTo>
                  <a:pt x="511" y="53"/>
                </a:lnTo>
                <a:lnTo>
                  <a:pt x="510" y="53"/>
                </a:lnTo>
                <a:lnTo>
                  <a:pt x="510" y="53"/>
                </a:lnTo>
                <a:lnTo>
                  <a:pt x="510" y="53"/>
                </a:lnTo>
                <a:lnTo>
                  <a:pt x="510" y="53"/>
                </a:lnTo>
                <a:lnTo>
                  <a:pt x="510" y="53"/>
                </a:lnTo>
                <a:lnTo>
                  <a:pt x="510" y="54"/>
                </a:lnTo>
                <a:lnTo>
                  <a:pt x="510" y="54"/>
                </a:lnTo>
                <a:lnTo>
                  <a:pt x="510" y="54"/>
                </a:lnTo>
                <a:lnTo>
                  <a:pt x="510" y="54"/>
                </a:lnTo>
                <a:lnTo>
                  <a:pt x="510" y="54"/>
                </a:lnTo>
                <a:lnTo>
                  <a:pt x="510" y="55"/>
                </a:lnTo>
                <a:lnTo>
                  <a:pt x="510" y="55"/>
                </a:lnTo>
                <a:lnTo>
                  <a:pt x="509" y="55"/>
                </a:lnTo>
                <a:lnTo>
                  <a:pt x="509" y="55"/>
                </a:lnTo>
                <a:lnTo>
                  <a:pt x="509" y="55"/>
                </a:lnTo>
                <a:lnTo>
                  <a:pt x="509" y="55"/>
                </a:lnTo>
                <a:lnTo>
                  <a:pt x="509" y="56"/>
                </a:lnTo>
                <a:lnTo>
                  <a:pt x="509" y="56"/>
                </a:lnTo>
                <a:lnTo>
                  <a:pt x="509" y="56"/>
                </a:lnTo>
                <a:lnTo>
                  <a:pt x="509" y="56"/>
                </a:lnTo>
                <a:lnTo>
                  <a:pt x="509" y="56"/>
                </a:lnTo>
                <a:lnTo>
                  <a:pt x="509" y="57"/>
                </a:lnTo>
                <a:lnTo>
                  <a:pt x="508" y="57"/>
                </a:lnTo>
                <a:lnTo>
                  <a:pt x="508" y="57"/>
                </a:lnTo>
                <a:lnTo>
                  <a:pt x="508" y="57"/>
                </a:lnTo>
                <a:lnTo>
                  <a:pt x="508" y="57"/>
                </a:lnTo>
                <a:lnTo>
                  <a:pt x="508" y="57"/>
                </a:lnTo>
                <a:lnTo>
                  <a:pt x="508" y="59"/>
                </a:lnTo>
                <a:lnTo>
                  <a:pt x="508" y="59"/>
                </a:lnTo>
                <a:lnTo>
                  <a:pt x="508" y="59"/>
                </a:lnTo>
                <a:lnTo>
                  <a:pt x="508" y="59"/>
                </a:lnTo>
                <a:lnTo>
                  <a:pt x="507" y="59"/>
                </a:lnTo>
                <a:lnTo>
                  <a:pt x="507" y="59"/>
                </a:lnTo>
                <a:lnTo>
                  <a:pt x="507" y="60"/>
                </a:lnTo>
                <a:lnTo>
                  <a:pt x="507" y="60"/>
                </a:lnTo>
                <a:lnTo>
                  <a:pt x="507" y="60"/>
                </a:lnTo>
                <a:lnTo>
                  <a:pt x="507" y="60"/>
                </a:lnTo>
                <a:lnTo>
                  <a:pt x="507" y="60"/>
                </a:lnTo>
                <a:lnTo>
                  <a:pt x="507" y="60"/>
                </a:lnTo>
                <a:lnTo>
                  <a:pt x="507" y="61"/>
                </a:lnTo>
                <a:lnTo>
                  <a:pt x="506" y="61"/>
                </a:lnTo>
                <a:lnTo>
                  <a:pt x="506" y="61"/>
                </a:lnTo>
                <a:lnTo>
                  <a:pt x="506" y="61"/>
                </a:lnTo>
                <a:lnTo>
                  <a:pt x="506" y="61"/>
                </a:lnTo>
                <a:lnTo>
                  <a:pt x="506" y="61"/>
                </a:lnTo>
                <a:lnTo>
                  <a:pt x="506" y="61"/>
                </a:lnTo>
                <a:lnTo>
                  <a:pt x="506" y="62"/>
                </a:lnTo>
                <a:lnTo>
                  <a:pt x="506" y="62"/>
                </a:lnTo>
                <a:lnTo>
                  <a:pt x="505" y="62"/>
                </a:lnTo>
                <a:lnTo>
                  <a:pt x="505" y="62"/>
                </a:lnTo>
                <a:lnTo>
                  <a:pt x="505" y="62"/>
                </a:lnTo>
                <a:lnTo>
                  <a:pt x="505" y="62"/>
                </a:lnTo>
                <a:lnTo>
                  <a:pt x="505" y="63"/>
                </a:lnTo>
                <a:lnTo>
                  <a:pt x="505" y="63"/>
                </a:lnTo>
                <a:lnTo>
                  <a:pt x="505" y="63"/>
                </a:lnTo>
                <a:lnTo>
                  <a:pt x="505" y="63"/>
                </a:lnTo>
                <a:lnTo>
                  <a:pt x="503" y="63"/>
                </a:lnTo>
                <a:lnTo>
                  <a:pt x="503" y="63"/>
                </a:lnTo>
                <a:lnTo>
                  <a:pt x="503" y="63"/>
                </a:lnTo>
                <a:lnTo>
                  <a:pt x="503" y="64"/>
                </a:lnTo>
                <a:lnTo>
                  <a:pt x="503" y="64"/>
                </a:lnTo>
                <a:lnTo>
                  <a:pt x="503" y="64"/>
                </a:lnTo>
                <a:lnTo>
                  <a:pt x="503" y="64"/>
                </a:lnTo>
                <a:lnTo>
                  <a:pt x="502" y="64"/>
                </a:lnTo>
                <a:lnTo>
                  <a:pt x="502" y="64"/>
                </a:lnTo>
                <a:lnTo>
                  <a:pt x="502" y="64"/>
                </a:lnTo>
                <a:lnTo>
                  <a:pt x="502" y="65"/>
                </a:lnTo>
                <a:lnTo>
                  <a:pt x="502" y="65"/>
                </a:lnTo>
                <a:lnTo>
                  <a:pt x="502" y="65"/>
                </a:lnTo>
                <a:lnTo>
                  <a:pt x="502" y="65"/>
                </a:lnTo>
                <a:lnTo>
                  <a:pt x="501" y="65"/>
                </a:lnTo>
                <a:lnTo>
                  <a:pt x="501" y="65"/>
                </a:lnTo>
                <a:lnTo>
                  <a:pt x="501" y="65"/>
                </a:lnTo>
                <a:lnTo>
                  <a:pt x="501" y="66"/>
                </a:lnTo>
                <a:lnTo>
                  <a:pt x="501" y="66"/>
                </a:lnTo>
                <a:lnTo>
                  <a:pt x="501" y="66"/>
                </a:lnTo>
                <a:lnTo>
                  <a:pt x="500" y="66"/>
                </a:lnTo>
                <a:lnTo>
                  <a:pt x="500" y="66"/>
                </a:lnTo>
                <a:lnTo>
                  <a:pt x="500" y="66"/>
                </a:lnTo>
                <a:lnTo>
                  <a:pt x="500" y="66"/>
                </a:lnTo>
                <a:lnTo>
                  <a:pt x="500" y="66"/>
                </a:lnTo>
                <a:lnTo>
                  <a:pt x="500" y="68"/>
                </a:lnTo>
                <a:lnTo>
                  <a:pt x="500" y="68"/>
                </a:lnTo>
                <a:lnTo>
                  <a:pt x="499" y="68"/>
                </a:lnTo>
                <a:lnTo>
                  <a:pt x="499" y="68"/>
                </a:lnTo>
                <a:lnTo>
                  <a:pt x="499" y="68"/>
                </a:lnTo>
                <a:lnTo>
                  <a:pt x="499" y="68"/>
                </a:lnTo>
                <a:lnTo>
                  <a:pt x="499" y="68"/>
                </a:lnTo>
                <a:lnTo>
                  <a:pt x="499" y="68"/>
                </a:lnTo>
                <a:lnTo>
                  <a:pt x="498" y="69"/>
                </a:lnTo>
                <a:lnTo>
                  <a:pt x="498" y="69"/>
                </a:lnTo>
                <a:lnTo>
                  <a:pt x="498" y="69"/>
                </a:lnTo>
                <a:lnTo>
                  <a:pt x="498" y="69"/>
                </a:lnTo>
                <a:lnTo>
                  <a:pt x="498" y="69"/>
                </a:lnTo>
                <a:lnTo>
                  <a:pt x="498" y="69"/>
                </a:lnTo>
                <a:lnTo>
                  <a:pt x="497" y="69"/>
                </a:lnTo>
                <a:lnTo>
                  <a:pt x="497" y="69"/>
                </a:lnTo>
                <a:lnTo>
                  <a:pt x="497" y="69"/>
                </a:lnTo>
                <a:lnTo>
                  <a:pt x="497" y="70"/>
                </a:lnTo>
                <a:lnTo>
                  <a:pt x="497" y="70"/>
                </a:lnTo>
                <a:lnTo>
                  <a:pt x="497" y="70"/>
                </a:lnTo>
                <a:lnTo>
                  <a:pt x="496" y="70"/>
                </a:lnTo>
                <a:lnTo>
                  <a:pt x="496" y="70"/>
                </a:lnTo>
                <a:lnTo>
                  <a:pt x="496" y="70"/>
                </a:lnTo>
                <a:lnTo>
                  <a:pt x="496" y="70"/>
                </a:lnTo>
                <a:lnTo>
                  <a:pt x="496" y="70"/>
                </a:lnTo>
                <a:lnTo>
                  <a:pt x="496" y="70"/>
                </a:lnTo>
                <a:lnTo>
                  <a:pt x="494" y="71"/>
                </a:lnTo>
                <a:lnTo>
                  <a:pt x="494" y="71"/>
                </a:lnTo>
                <a:lnTo>
                  <a:pt x="494" y="71"/>
                </a:lnTo>
                <a:lnTo>
                  <a:pt x="494" y="71"/>
                </a:lnTo>
                <a:lnTo>
                  <a:pt x="494" y="71"/>
                </a:lnTo>
                <a:lnTo>
                  <a:pt x="494" y="71"/>
                </a:lnTo>
                <a:lnTo>
                  <a:pt x="493" y="71"/>
                </a:lnTo>
                <a:lnTo>
                  <a:pt x="493" y="71"/>
                </a:lnTo>
                <a:lnTo>
                  <a:pt x="493" y="71"/>
                </a:lnTo>
                <a:lnTo>
                  <a:pt x="493" y="71"/>
                </a:lnTo>
                <a:lnTo>
                  <a:pt x="493" y="71"/>
                </a:lnTo>
                <a:lnTo>
                  <a:pt x="492" y="72"/>
                </a:lnTo>
                <a:lnTo>
                  <a:pt x="492" y="72"/>
                </a:lnTo>
                <a:lnTo>
                  <a:pt x="492" y="72"/>
                </a:lnTo>
                <a:lnTo>
                  <a:pt x="492" y="72"/>
                </a:lnTo>
                <a:lnTo>
                  <a:pt x="492" y="72"/>
                </a:lnTo>
                <a:lnTo>
                  <a:pt x="492" y="72"/>
                </a:lnTo>
                <a:lnTo>
                  <a:pt x="491" y="72"/>
                </a:lnTo>
                <a:lnTo>
                  <a:pt x="491" y="72"/>
                </a:lnTo>
                <a:lnTo>
                  <a:pt x="491" y="72"/>
                </a:lnTo>
                <a:lnTo>
                  <a:pt x="491" y="72"/>
                </a:lnTo>
                <a:lnTo>
                  <a:pt x="491" y="72"/>
                </a:lnTo>
                <a:lnTo>
                  <a:pt x="490" y="72"/>
                </a:lnTo>
                <a:lnTo>
                  <a:pt x="490" y="73"/>
                </a:lnTo>
                <a:lnTo>
                  <a:pt x="490" y="73"/>
                </a:lnTo>
                <a:lnTo>
                  <a:pt x="490" y="73"/>
                </a:lnTo>
                <a:lnTo>
                  <a:pt x="490" y="73"/>
                </a:lnTo>
                <a:lnTo>
                  <a:pt x="489" y="73"/>
                </a:lnTo>
                <a:lnTo>
                  <a:pt x="489" y="73"/>
                </a:lnTo>
                <a:lnTo>
                  <a:pt x="489" y="73"/>
                </a:lnTo>
                <a:lnTo>
                  <a:pt x="489" y="73"/>
                </a:lnTo>
                <a:lnTo>
                  <a:pt x="489" y="73"/>
                </a:lnTo>
                <a:lnTo>
                  <a:pt x="488" y="73"/>
                </a:lnTo>
                <a:lnTo>
                  <a:pt x="488" y="73"/>
                </a:lnTo>
                <a:lnTo>
                  <a:pt x="488" y="73"/>
                </a:lnTo>
                <a:lnTo>
                  <a:pt x="488" y="73"/>
                </a:lnTo>
                <a:lnTo>
                  <a:pt x="488" y="73"/>
                </a:lnTo>
                <a:lnTo>
                  <a:pt x="488" y="74"/>
                </a:lnTo>
                <a:lnTo>
                  <a:pt x="487" y="74"/>
                </a:lnTo>
                <a:lnTo>
                  <a:pt x="487" y="74"/>
                </a:lnTo>
                <a:lnTo>
                  <a:pt x="487" y="74"/>
                </a:lnTo>
                <a:lnTo>
                  <a:pt x="487" y="74"/>
                </a:lnTo>
                <a:lnTo>
                  <a:pt x="487" y="74"/>
                </a:lnTo>
                <a:lnTo>
                  <a:pt x="485" y="74"/>
                </a:lnTo>
                <a:lnTo>
                  <a:pt x="485" y="74"/>
                </a:lnTo>
                <a:lnTo>
                  <a:pt x="485" y="74"/>
                </a:lnTo>
                <a:lnTo>
                  <a:pt x="485" y="74"/>
                </a:lnTo>
                <a:lnTo>
                  <a:pt x="485" y="74"/>
                </a:lnTo>
                <a:lnTo>
                  <a:pt x="484" y="74"/>
                </a:lnTo>
                <a:lnTo>
                  <a:pt x="484" y="74"/>
                </a:lnTo>
                <a:lnTo>
                  <a:pt x="484" y="74"/>
                </a:lnTo>
                <a:lnTo>
                  <a:pt x="484" y="74"/>
                </a:lnTo>
                <a:lnTo>
                  <a:pt x="484" y="74"/>
                </a:lnTo>
                <a:lnTo>
                  <a:pt x="483" y="74"/>
                </a:lnTo>
                <a:lnTo>
                  <a:pt x="483" y="74"/>
                </a:lnTo>
                <a:lnTo>
                  <a:pt x="483" y="74"/>
                </a:lnTo>
                <a:lnTo>
                  <a:pt x="483" y="74"/>
                </a:lnTo>
                <a:lnTo>
                  <a:pt x="482" y="74"/>
                </a:lnTo>
                <a:lnTo>
                  <a:pt x="482" y="74"/>
                </a:lnTo>
                <a:lnTo>
                  <a:pt x="482" y="76"/>
                </a:lnTo>
                <a:lnTo>
                  <a:pt x="482" y="76"/>
                </a:lnTo>
                <a:lnTo>
                  <a:pt x="482" y="76"/>
                </a:lnTo>
                <a:lnTo>
                  <a:pt x="481" y="76"/>
                </a:lnTo>
                <a:lnTo>
                  <a:pt x="481" y="76"/>
                </a:lnTo>
                <a:lnTo>
                  <a:pt x="481" y="76"/>
                </a:lnTo>
                <a:lnTo>
                  <a:pt x="481" y="76"/>
                </a:lnTo>
                <a:lnTo>
                  <a:pt x="481" y="76"/>
                </a:lnTo>
                <a:lnTo>
                  <a:pt x="480" y="76"/>
                </a:lnTo>
                <a:lnTo>
                  <a:pt x="480" y="76"/>
                </a:lnTo>
                <a:lnTo>
                  <a:pt x="480" y="76"/>
                </a:lnTo>
                <a:lnTo>
                  <a:pt x="480" y="76"/>
                </a:lnTo>
                <a:lnTo>
                  <a:pt x="480" y="76"/>
                </a:lnTo>
                <a:lnTo>
                  <a:pt x="479" y="76"/>
                </a:lnTo>
                <a:lnTo>
                  <a:pt x="479" y="76"/>
                </a:lnTo>
                <a:lnTo>
                  <a:pt x="479" y="76"/>
                </a:lnTo>
                <a:lnTo>
                  <a:pt x="479" y="76"/>
                </a:lnTo>
                <a:lnTo>
                  <a:pt x="479" y="76"/>
                </a:lnTo>
                <a:lnTo>
                  <a:pt x="478" y="76"/>
                </a:lnTo>
                <a:lnTo>
                  <a:pt x="478" y="76"/>
                </a:lnTo>
                <a:lnTo>
                  <a:pt x="478" y="76"/>
                </a:lnTo>
                <a:lnTo>
                  <a:pt x="478" y="76"/>
                </a:lnTo>
                <a:lnTo>
                  <a:pt x="476" y="76"/>
                </a:lnTo>
                <a:lnTo>
                  <a:pt x="476" y="76"/>
                </a:lnTo>
                <a:lnTo>
                  <a:pt x="476" y="76"/>
                </a:lnTo>
                <a:lnTo>
                  <a:pt x="476" y="76"/>
                </a:lnTo>
                <a:lnTo>
                  <a:pt x="476" y="76"/>
                </a:lnTo>
                <a:lnTo>
                  <a:pt x="475" y="76"/>
                </a:lnTo>
                <a:lnTo>
                  <a:pt x="475" y="76"/>
                </a:lnTo>
                <a:lnTo>
                  <a:pt x="475" y="76"/>
                </a:lnTo>
                <a:lnTo>
                  <a:pt x="475" y="76"/>
                </a:lnTo>
                <a:lnTo>
                  <a:pt x="475" y="76"/>
                </a:lnTo>
                <a:lnTo>
                  <a:pt x="474" y="76"/>
                </a:lnTo>
                <a:lnTo>
                  <a:pt x="474" y="76"/>
                </a:lnTo>
                <a:lnTo>
                  <a:pt x="474" y="76"/>
                </a:lnTo>
                <a:lnTo>
                  <a:pt x="474" y="76"/>
                </a:lnTo>
                <a:lnTo>
                  <a:pt x="473" y="76"/>
                </a:lnTo>
                <a:lnTo>
                  <a:pt x="473" y="76"/>
                </a:lnTo>
                <a:lnTo>
                  <a:pt x="473" y="76"/>
                </a:lnTo>
                <a:lnTo>
                  <a:pt x="473" y="76"/>
                </a:lnTo>
                <a:lnTo>
                  <a:pt x="473" y="76"/>
                </a:lnTo>
                <a:lnTo>
                  <a:pt x="472" y="76"/>
                </a:lnTo>
                <a:lnTo>
                  <a:pt x="472" y="76"/>
                </a:lnTo>
                <a:lnTo>
                  <a:pt x="472" y="76"/>
                </a:lnTo>
                <a:lnTo>
                  <a:pt x="472" y="76"/>
                </a:lnTo>
                <a:lnTo>
                  <a:pt x="472" y="76"/>
                </a:lnTo>
                <a:lnTo>
                  <a:pt x="471" y="76"/>
                </a:lnTo>
                <a:lnTo>
                  <a:pt x="471" y="76"/>
                </a:lnTo>
                <a:lnTo>
                  <a:pt x="471" y="76"/>
                </a:lnTo>
                <a:lnTo>
                  <a:pt x="471" y="76"/>
                </a:lnTo>
                <a:lnTo>
                  <a:pt x="471" y="76"/>
                </a:lnTo>
                <a:lnTo>
                  <a:pt x="470" y="74"/>
                </a:lnTo>
                <a:lnTo>
                  <a:pt x="470" y="74"/>
                </a:lnTo>
                <a:lnTo>
                  <a:pt x="470" y="74"/>
                </a:lnTo>
                <a:lnTo>
                  <a:pt x="470" y="74"/>
                </a:lnTo>
                <a:lnTo>
                  <a:pt x="469" y="74"/>
                </a:lnTo>
                <a:lnTo>
                  <a:pt x="469" y="74"/>
                </a:lnTo>
                <a:lnTo>
                  <a:pt x="469" y="74"/>
                </a:lnTo>
                <a:lnTo>
                  <a:pt x="469" y="74"/>
                </a:lnTo>
                <a:lnTo>
                  <a:pt x="469" y="74"/>
                </a:lnTo>
                <a:lnTo>
                  <a:pt x="467" y="74"/>
                </a:lnTo>
                <a:lnTo>
                  <a:pt x="467" y="74"/>
                </a:lnTo>
                <a:lnTo>
                  <a:pt x="467" y="74"/>
                </a:lnTo>
                <a:lnTo>
                  <a:pt x="467" y="74"/>
                </a:lnTo>
                <a:lnTo>
                  <a:pt x="467" y="74"/>
                </a:lnTo>
                <a:lnTo>
                  <a:pt x="466" y="74"/>
                </a:lnTo>
                <a:lnTo>
                  <a:pt x="466" y="74"/>
                </a:lnTo>
                <a:lnTo>
                  <a:pt x="466" y="74"/>
                </a:lnTo>
                <a:lnTo>
                  <a:pt x="466" y="74"/>
                </a:lnTo>
                <a:lnTo>
                  <a:pt x="466" y="74"/>
                </a:lnTo>
                <a:lnTo>
                  <a:pt x="465" y="74"/>
                </a:lnTo>
                <a:lnTo>
                  <a:pt x="465" y="74"/>
                </a:lnTo>
                <a:lnTo>
                  <a:pt x="465" y="74"/>
                </a:lnTo>
                <a:lnTo>
                  <a:pt x="465" y="73"/>
                </a:lnTo>
                <a:lnTo>
                  <a:pt x="465" y="73"/>
                </a:lnTo>
                <a:lnTo>
                  <a:pt x="464" y="73"/>
                </a:lnTo>
                <a:lnTo>
                  <a:pt x="464" y="73"/>
                </a:lnTo>
                <a:lnTo>
                  <a:pt x="464" y="73"/>
                </a:lnTo>
                <a:lnTo>
                  <a:pt x="464" y="73"/>
                </a:lnTo>
                <a:lnTo>
                  <a:pt x="464" y="73"/>
                </a:lnTo>
                <a:lnTo>
                  <a:pt x="464" y="73"/>
                </a:lnTo>
                <a:lnTo>
                  <a:pt x="463" y="73"/>
                </a:lnTo>
                <a:lnTo>
                  <a:pt x="463" y="73"/>
                </a:lnTo>
                <a:lnTo>
                  <a:pt x="463" y="73"/>
                </a:lnTo>
                <a:lnTo>
                  <a:pt x="463" y="73"/>
                </a:lnTo>
                <a:lnTo>
                  <a:pt x="463" y="73"/>
                </a:lnTo>
                <a:lnTo>
                  <a:pt x="462" y="73"/>
                </a:lnTo>
                <a:lnTo>
                  <a:pt x="462" y="72"/>
                </a:lnTo>
                <a:lnTo>
                  <a:pt x="462" y="72"/>
                </a:lnTo>
                <a:lnTo>
                  <a:pt x="462" y="72"/>
                </a:lnTo>
                <a:lnTo>
                  <a:pt x="462" y="72"/>
                </a:lnTo>
                <a:lnTo>
                  <a:pt x="461" y="72"/>
                </a:lnTo>
                <a:lnTo>
                  <a:pt x="461" y="72"/>
                </a:lnTo>
                <a:lnTo>
                  <a:pt x="461" y="72"/>
                </a:lnTo>
                <a:lnTo>
                  <a:pt x="461" y="72"/>
                </a:lnTo>
                <a:lnTo>
                  <a:pt x="461" y="72"/>
                </a:lnTo>
                <a:lnTo>
                  <a:pt x="461" y="72"/>
                </a:lnTo>
                <a:lnTo>
                  <a:pt x="459" y="72"/>
                </a:lnTo>
                <a:lnTo>
                  <a:pt x="459" y="72"/>
                </a:lnTo>
                <a:lnTo>
                  <a:pt x="459" y="71"/>
                </a:lnTo>
                <a:lnTo>
                  <a:pt x="459" y="71"/>
                </a:lnTo>
                <a:lnTo>
                  <a:pt x="459" y="71"/>
                </a:lnTo>
                <a:lnTo>
                  <a:pt x="458" y="71"/>
                </a:lnTo>
                <a:lnTo>
                  <a:pt x="458" y="71"/>
                </a:lnTo>
                <a:lnTo>
                  <a:pt x="458" y="71"/>
                </a:lnTo>
                <a:lnTo>
                  <a:pt x="458" y="71"/>
                </a:lnTo>
                <a:lnTo>
                  <a:pt x="458" y="71"/>
                </a:lnTo>
                <a:lnTo>
                  <a:pt x="458" y="71"/>
                </a:lnTo>
                <a:lnTo>
                  <a:pt x="457" y="71"/>
                </a:lnTo>
                <a:lnTo>
                  <a:pt x="457" y="71"/>
                </a:lnTo>
                <a:lnTo>
                  <a:pt x="457" y="70"/>
                </a:lnTo>
                <a:lnTo>
                  <a:pt x="457" y="70"/>
                </a:lnTo>
                <a:lnTo>
                  <a:pt x="457" y="70"/>
                </a:lnTo>
                <a:lnTo>
                  <a:pt x="456" y="70"/>
                </a:lnTo>
                <a:lnTo>
                  <a:pt x="456" y="70"/>
                </a:lnTo>
                <a:lnTo>
                  <a:pt x="456" y="70"/>
                </a:lnTo>
                <a:lnTo>
                  <a:pt x="456" y="70"/>
                </a:lnTo>
                <a:lnTo>
                  <a:pt x="456" y="70"/>
                </a:lnTo>
                <a:lnTo>
                  <a:pt x="456" y="70"/>
                </a:lnTo>
                <a:lnTo>
                  <a:pt x="455" y="69"/>
                </a:lnTo>
                <a:lnTo>
                  <a:pt x="455" y="69"/>
                </a:lnTo>
                <a:lnTo>
                  <a:pt x="455" y="69"/>
                </a:lnTo>
                <a:lnTo>
                  <a:pt x="455" y="69"/>
                </a:lnTo>
                <a:lnTo>
                  <a:pt x="455" y="69"/>
                </a:lnTo>
                <a:lnTo>
                  <a:pt x="455" y="69"/>
                </a:lnTo>
                <a:lnTo>
                  <a:pt x="454" y="69"/>
                </a:lnTo>
                <a:lnTo>
                  <a:pt x="454" y="69"/>
                </a:lnTo>
                <a:lnTo>
                  <a:pt x="454" y="69"/>
                </a:lnTo>
                <a:lnTo>
                  <a:pt x="454" y="68"/>
                </a:lnTo>
                <a:lnTo>
                  <a:pt x="454" y="68"/>
                </a:lnTo>
                <a:lnTo>
                  <a:pt x="454" y="68"/>
                </a:lnTo>
                <a:lnTo>
                  <a:pt x="454" y="68"/>
                </a:lnTo>
                <a:lnTo>
                  <a:pt x="453" y="68"/>
                </a:lnTo>
                <a:lnTo>
                  <a:pt x="453" y="68"/>
                </a:lnTo>
                <a:lnTo>
                  <a:pt x="453" y="68"/>
                </a:lnTo>
                <a:lnTo>
                  <a:pt x="453" y="68"/>
                </a:lnTo>
                <a:lnTo>
                  <a:pt x="453" y="66"/>
                </a:lnTo>
                <a:lnTo>
                  <a:pt x="453" y="66"/>
                </a:lnTo>
                <a:lnTo>
                  <a:pt x="452" y="66"/>
                </a:lnTo>
                <a:lnTo>
                  <a:pt x="452" y="66"/>
                </a:lnTo>
                <a:lnTo>
                  <a:pt x="452" y="66"/>
                </a:lnTo>
                <a:lnTo>
                  <a:pt x="452" y="66"/>
                </a:lnTo>
                <a:lnTo>
                  <a:pt x="452" y="66"/>
                </a:lnTo>
                <a:lnTo>
                  <a:pt x="452" y="66"/>
                </a:lnTo>
                <a:lnTo>
                  <a:pt x="452" y="65"/>
                </a:lnTo>
                <a:lnTo>
                  <a:pt x="450" y="65"/>
                </a:lnTo>
                <a:lnTo>
                  <a:pt x="450" y="65"/>
                </a:lnTo>
                <a:lnTo>
                  <a:pt x="450" y="65"/>
                </a:lnTo>
                <a:lnTo>
                  <a:pt x="450" y="65"/>
                </a:lnTo>
                <a:lnTo>
                  <a:pt x="450" y="65"/>
                </a:lnTo>
                <a:lnTo>
                  <a:pt x="450" y="65"/>
                </a:lnTo>
                <a:lnTo>
                  <a:pt x="449" y="64"/>
                </a:lnTo>
                <a:lnTo>
                  <a:pt x="449" y="64"/>
                </a:lnTo>
                <a:lnTo>
                  <a:pt x="449" y="64"/>
                </a:lnTo>
                <a:lnTo>
                  <a:pt x="449" y="64"/>
                </a:lnTo>
                <a:lnTo>
                  <a:pt x="449" y="64"/>
                </a:lnTo>
                <a:lnTo>
                  <a:pt x="449" y="64"/>
                </a:lnTo>
                <a:lnTo>
                  <a:pt x="449" y="64"/>
                </a:lnTo>
                <a:lnTo>
                  <a:pt x="448" y="63"/>
                </a:lnTo>
                <a:lnTo>
                  <a:pt x="448" y="63"/>
                </a:lnTo>
                <a:lnTo>
                  <a:pt x="448" y="63"/>
                </a:lnTo>
                <a:lnTo>
                  <a:pt x="448" y="63"/>
                </a:lnTo>
                <a:lnTo>
                  <a:pt x="448" y="63"/>
                </a:lnTo>
                <a:lnTo>
                  <a:pt x="448" y="63"/>
                </a:lnTo>
                <a:lnTo>
                  <a:pt x="448" y="63"/>
                </a:lnTo>
                <a:lnTo>
                  <a:pt x="448" y="62"/>
                </a:lnTo>
                <a:lnTo>
                  <a:pt x="447" y="62"/>
                </a:lnTo>
                <a:lnTo>
                  <a:pt x="447" y="62"/>
                </a:lnTo>
                <a:lnTo>
                  <a:pt x="447" y="62"/>
                </a:lnTo>
                <a:lnTo>
                  <a:pt x="447" y="62"/>
                </a:lnTo>
                <a:lnTo>
                  <a:pt x="447" y="62"/>
                </a:lnTo>
                <a:lnTo>
                  <a:pt x="447" y="61"/>
                </a:lnTo>
                <a:lnTo>
                  <a:pt x="447" y="61"/>
                </a:lnTo>
                <a:lnTo>
                  <a:pt x="447" y="61"/>
                </a:lnTo>
                <a:lnTo>
                  <a:pt x="446" y="61"/>
                </a:lnTo>
                <a:lnTo>
                  <a:pt x="446" y="61"/>
                </a:lnTo>
                <a:lnTo>
                  <a:pt x="446" y="61"/>
                </a:lnTo>
                <a:lnTo>
                  <a:pt x="446" y="61"/>
                </a:lnTo>
                <a:lnTo>
                  <a:pt x="446" y="60"/>
                </a:lnTo>
                <a:lnTo>
                  <a:pt x="446" y="60"/>
                </a:lnTo>
                <a:lnTo>
                  <a:pt x="446" y="60"/>
                </a:lnTo>
                <a:lnTo>
                  <a:pt x="446" y="60"/>
                </a:lnTo>
                <a:lnTo>
                  <a:pt x="445" y="60"/>
                </a:lnTo>
                <a:lnTo>
                  <a:pt x="445" y="60"/>
                </a:lnTo>
                <a:lnTo>
                  <a:pt x="445" y="59"/>
                </a:lnTo>
                <a:lnTo>
                  <a:pt x="445" y="59"/>
                </a:lnTo>
                <a:lnTo>
                  <a:pt x="445" y="59"/>
                </a:lnTo>
                <a:lnTo>
                  <a:pt x="445" y="59"/>
                </a:lnTo>
                <a:lnTo>
                  <a:pt x="445" y="59"/>
                </a:lnTo>
                <a:lnTo>
                  <a:pt x="445" y="59"/>
                </a:lnTo>
                <a:lnTo>
                  <a:pt x="445" y="57"/>
                </a:lnTo>
                <a:lnTo>
                  <a:pt x="444" y="57"/>
                </a:lnTo>
                <a:lnTo>
                  <a:pt x="444" y="57"/>
                </a:lnTo>
                <a:lnTo>
                  <a:pt x="444" y="57"/>
                </a:lnTo>
                <a:lnTo>
                  <a:pt x="444" y="57"/>
                </a:lnTo>
                <a:lnTo>
                  <a:pt x="444" y="57"/>
                </a:lnTo>
                <a:lnTo>
                  <a:pt x="444" y="56"/>
                </a:lnTo>
                <a:lnTo>
                  <a:pt x="444" y="56"/>
                </a:lnTo>
                <a:lnTo>
                  <a:pt x="444" y="56"/>
                </a:lnTo>
                <a:lnTo>
                  <a:pt x="444" y="56"/>
                </a:lnTo>
                <a:lnTo>
                  <a:pt x="444" y="56"/>
                </a:lnTo>
                <a:lnTo>
                  <a:pt x="443" y="55"/>
                </a:lnTo>
                <a:lnTo>
                  <a:pt x="443" y="55"/>
                </a:lnTo>
                <a:lnTo>
                  <a:pt x="443" y="55"/>
                </a:lnTo>
                <a:lnTo>
                  <a:pt x="443" y="55"/>
                </a:lnTo>
                <a:lnTo>
                  <a:pt x="443" y="55"/>
                </a:lnTo>
                <a:lnTo>
                  <a:pt x="443" y="55"/>
                </a:lnTo>
                <a:lnTo>
                  <a:pt x="443" y="54"/>
                </a:lnTo>
                <a:lnTo>
                  <a:pt x="443" y="54"/>
                </a:lnTo>
                <a:lnTo>
                  <a:pt x="443" y="54"/>
                </a:lnTo>
                <a:lnTo>
                  <a:pt x="443" y="54"/>
                </a:lnTo>
                <a:lnTo>
                  <a:pt x="443" y="54"/>
                </a:lnTo>
                <a:lnTo>
                  <a:pt x="441" y="53"/>
                </a:lnTo>
                <a:lnTo>
                  <a:pt x="441" y="53"/>
                </a:lnTo>
                <a:lnTo>
                  <a:pt x="441" y="53"/>
                </a:lnTo>
                <a:lnTo>
                  <a:pt x="441" y="53"/>
                </a:lnTo>
                <a:lnTo>
                  <a:pt x="441" y="53"/>
                </a:lnTo>
                <a:lnTo>
                  <a:pt x="441" y="53"/>
                </a:lnTo>
                <a:lnTo>
                  <a:pt x="441" y="52"/>
                </a:lnTo>
                <a:lnTo>
                  <a:pt x="441" y="52"/>
                </a:lnTo>
                <a:lnTo>
                  <a:pt x="441" y="52"/>
                </a:lnTo>
                <a:lnTo>
                  <a:pt x="441" y="52"/>
                </a:lnTo>
                <a:lnTo>
                  <a:pt x="441" y="52"/>
                </a:lnTo>
                <a:lnTo>
                  <a:pt x="441" y="51"/>
                </a:lnTo>
                <a:lnTo>
                  <a:pt x="441" y="51"/>
                </a:lnTo>
                <a:lnTo>
                  <a:pt x="440" y="51"/>
                </a:lnTo>
                <a:lnTo>
                  <a:pt x="440" y="51"/>
                </a:lnTo>
                <a:lnTo>
                  <a:pt x="440" y="51"/>
                </a:lnTo>
                <a:lnTo>
                  <a:pt x="440" y="50"/>
                </a:lnTo>
                <a:lnTo>
                  <a:pt x="440" y="50"/>
                </a:lnTo>
                <a:lnTo>
                  <a:pt x="440" y="50"/>
                </a:lnTo>
                <a:lnTo>
                  <a:pt x="440" y="50"/>
                </a:lnTo>
                <a:lnTo>
                  <a:pt x="440" y="50"/>
                </a:lnTo>
                <a:lnTo>
                  <a:pt x="440" y="48"/>
                </a:lnTo>
                <a:lnTo>
                  <a:pt x="440" y="48"/>
                </a:lnTo>
                <a:lnTo>
                  <a:pt x="440" y="48"/>
                </a:lnTo>
                <a:lnTo>
                  <a:pt x="440" y="48"/>
                </a:lnTo>
                <a:lnTo>
                  <a:pt x="440" y="48"/>
                </a:lnTo>
                <a:lnTo>
                  <a:pt x="440" y="47"/>
                </a:lnTo>
                <a:lnTo>
                  <a:pt x="440" y="47"/>
                </a:lnTo>
                <a:lnTo>
                  <a:pt x="440" y="47"/>
                </a:lnTo>
                <a:lnTo>
                  <a:pt x="439" y="47"/>
                </a:lnTo>
                <a:lnTo>
                  <a:pt x="439" y="47"/>
                </a:lnTo>
                <a:lnTo>
                  <a:pt x="439" y="46"/>
                </a:lnTo>
                <a:lnTo>
                  <a:pt x="439" y="46"/>
                </a:lnTo>
                <a:lnTo>
                  <a:pt x="439" y="46"/>
                </a:lnTo>
                <a:lnTo>
                  <a:pt x="439" y="46"/>
                </a:lnTo>
                <a:lnTo>
                  <a:pt x="439" y="46"/>
                </a:lnTo>
                <a:lnTo>
                  <a:pt x="439" y="45"/>
                </a:lnTo>
                <a:lnTo>
                  <a:pt x="439" y="45"/>
                </a:lnTo>
                <a:lnTo>
                  <a:pt x="439" y="45"/>
                </a:lnTo>
                <a:lnTo>
                  <a:pt x="439" y="45"/>
                </a:lnTo>
                <a:lnTo>
                  <a:pt x="439" y="45"/>
                </a:lnTo>
                <a:lnTo>
                  <a:pt x="439" y="44"/>
                </a:lnTo>
                <a:lnTo>
                  <a:pt x="439" y="44"/>
                </a:lnTo>
                <a:lnTo>
                  <a:pt x="439" y="44"/>
                </a:lnTo>
                <a:lnTo>
                  <a:pt x="439" y="44"/>
                </a:lnTo>
                <a:lnTo>
                  <a:pt x="439" y="44"/>
                </a:lnTo>
                <a:lnTo>
                  <a:pt x="439" y="43"/>
                </a:lnTo>
                <a:lnTo>
                  <a:pt x="439" y="43"/>
                </a:lnTo>
                <a:lnTo>
                  <a:pt x="439" y="43"/>
                </a:lnTo>
                <a:lnTo>
                  <a:pt x="439" y="43"/>
                </a:lnTo>
                <a:lnTo>
                  <a:pt x="439" y="43"/>
                </a:lnTo>
                <a:lnTo>
                  <a:pt x="439" y="42"/>
                </a:lnTo>
                <a:lnTo>
                  <a:pt x="439" y="42"/>
                </a:lnTo>
                <a:lnTo>
                  <a:pt x="439" y="42"/>
                </a:lnTo>
                <a:lnTo>
                  <a:pt x="425" y="42"/>
                </a:lnTo>
                <a:lnTo>
                  <a:pt x="425" y="34"/>
                </a:lnTo>
                <a:lnTo>
                  <a:pt x="439" y="34"/>
                </a:lnTo>
                <a:lnTo>
                  <a:pt x="439" y="34"/>
                </a:lnTo>
                <a:close/>
                <a:moveTo>
                  <a:pt x="393" y="34"/>
                </a:moveTo>
                <a:lnTo>
                  <a:pt x="393" y="42"/>
                </a:lnTo>
                <a:lnTo>
                  <a:pt x="377" y="42"/>
                </a:lnTo>
                <a:lnTo>
                  <a:pt x="377" y="34"/>
                </a:lnTo>
                <a:lnTo>
                  <a:pt x="393" y="34"/>
                </a:lnTo>
                <a:lnTo>
                  <a:pt x="393" y="34"/>
                </a:lnTo>
                <a:close/>
                <a:moveTo>
                  <a:pt x="346" y="34"/>
                </a:moveTo>
                <a:lnTo>
                  <a:pt x="346" y="42"/>
                </a:lnTo>
                <a:lnTo>
                  <a:pt x="330" y="42"/>
                </a:lnTo>
                <a:lnTo>
                  <a:pt x="330" y="34"/>
                </a:lnTo>
                <a:lnTo>
                  <a:pt x="346" y="34"/>
                </a:lnTo>
                <a:lnTo>
                  <a:pt x="346" y="34"/>
                </a:lnTo>
                <a:close/>
                <a:moveTo>
                  <a:pt x="299" y="34"/>
                </a:moveTo>
                <a:lnTo>
                  <a:pt x="299" y="42"/>
                </a:lnTo>
                <a:lnTo>
                  <a:pt x="283" y="42"/>
                </a:lnTo>
                <a:lnTo>
                  <a:pt x="283" y="34"/>
                </a:lnTo>
                <a:lnTo>
                  <a:pt x="299" y="34"/>
                </a:lnTo>
                <a:lnTo>
                  <a:pt x="299" y="34"/>
                </a:lnTo>
                <a:close/>
                <a:moveTo>
                  <a:pt x="251" y="34"/>
                </a:moveTo>
                <a:lnTo>
                  <a:pt x="251" y="42"/>
                </a:lnTo>
                <a:lnTo>
                  <a:pt x="235" y="42"/>
                </a:lnTo>
                <a:lnTo>
                  <a:pt x="235" y="34"/>
                </a:lnTo>
                <a:lnTo>
                  <a:pt x="251" y="34"/>
                </a:lnTo>
                <a:lnTo>
                  <a:pt x="251" y="34"/>
                </a:lnTo>
                <a:close/>
                <a:moveTo>
                  <a:pt x="204" y="34"/>
                </a:moveTo>
                <a:lnTo>
                  <a:pt x="204" y="42"/>
                </a:lnTo>
                <a:lnTo>
                  <a:pt x="189" y="42"/>
                </a:lnTo>
                <a:lnTo>
                  <a:pt x="189" y="34"/>
                </a:lnTo>
                <a:lnTo>
                  <a:pt x="204" y="34"/>
                </a:lnTo>
                <a:lnTo>
                  <a:pt x="204" y="34"/>
                </a:lnTo>
                <a:close/>
                <a:moveTo>
                  <a:pt x="158" y="34"/>
                </a:moveTo>
                <a:lnTo>
                  <a:pt x="158" y="42"/>
                </a:lnTo>
                <a:lnTo>
                  <a:pt x="142" y="42"/>
                </a:lnTo>
                <a:lnTo>
                  <a:pt x="142" y="34"/>
                </a:lnTo>
                <a:lnTo>
                  <a:pt x="158" y="34"/>
                </a:lnTo>
                <a:lnTo>
                  <a:pt x="158" y="34"/>
                </a:lnTo>
                <a:close/>
                <a:moveTo>
                  <a:pt x="110" y="34"/>
                </a:moveTo>
                <a:lnTo>
                  <a:pt x="110" y="42"/>
                </a:lnTo>
                <a:lnTo>
                  <a:pt x="95" y="42"/>
                </a:lnTo>
                <a:lnTo>
                  <a:pt x="95" y="34"/>
                </a:lnTo>
                <a:lnTo>
                  <a:pt x="110" y="34"/>
                </a:lnTo>
                <a:lnTo>
                  <a:pt x="110" y="34"/>
                </a:lnTo>
                <a:close/>
                <a:moveTo>
                  <a:pt x="63" y="34"/>
                </a:moveTo>
                <a:lnTo>
                  <a:pt x="63" y="42"/>
                </a:lnTo>
                <a:lnTo>
                  <a:pt x="47" y="42"/>
                </a:lnTo>
                <a:lnTo>
                  <a:pt x="47" y="34"/>
                </a:lnTo>
                <a:lnTo>
                  <a:pt x="63" y="34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3" name="Рисунок 22" descr="WhatsApp Image 2022-09-07 at 11.04.19.jpg"/>
          <p:cNvPicPr>
            <a:picLocks noChangeAspect="1"/>
          </p:cNvPicPr>
          <p:nvPr/>
        </p:nvPicPr>
        <p:blipFill>
          <a:blip r:embed="rId4" cstate="print"/>
          <a:srcRect t="21020" r="942"/>
          <a:stretch>
            <a:fillRect/>
          </a:stretch>
        </p:blipFill>
        <p:spPr>
          <a:xfrm>
            <a:off x="6084168" y="1851670"/>
            <a:ext cx="1614433" cy="1566174"/>
          </a:xfrm>
          <a:prstGeom prst="rect">
            <a:avLst/>
          </a:prstGeom>
          <a:ln w="19050">
            <a:solidFill>
              <a:srgbClr val="7030A0"/>
            </a:solidFill>
          </a:ln>
          <a:effectLst/>
        </p:spPr>
      </p:pic>
      <p:sp>
        <p:nvSpPr>
          <p:cNvPr id="25" name="TextBox 24"/>
          <p:cNvSpPr txBox="1"/>
          <p:nvPr/>
        </p:nvSpPr>
        <p:spPr>
          <a:xfrm>
            <a:off x="7740352" y="2499742"/>
            <a:ext cx="1403648" cy="3000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5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Физиотерапия</a:t>
            </a:r>
            <a:endParaRPr lang="ru-RU" sz="15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Рисунок 25" descr="фото.jpg"/>
          <p:cNvPicPr>
            <a:picLocks noChangeAspect="1"/>
          </p:cNvPicPr>
          <p:nvPr/>
        </p:nvPicPr>
        <p:blipFill>
          <a:blip r:embed="rId5" cstate="print"/>
          <a:srcRect l="9423" r="13940"/>
          <a:stretch>
            <a:fillRect/>
          </a:stretch>
        </p:blipFill>
        <p:spPr>
          <a:xfrm>
            <a:off x="3491880" y="3597865"/>
            <a:ext cx="1998222" cy="1427906"/>
          </a:xfrm>
          <a:prstGeom prst="rect">
            <a:avLst/>
          </a:prstGeom>
          <a:ln w="19050">
            <a:solidFill>
              <a:srgbClr val="0000CC"/>
            </a:solidFill>
          </a:ln>
          <a:effectLst/>
        </p:spPr>
      </p:pic>
      <p:pic>
        <p:nvPicPr>
          <p:cNvPr id="27" name="Рисунок 26" descr="фото3.jpg"/>
          <p:cNvPicPr>
            <a:picLocks noChangeAspect="1"/>
          </p:cNvPicPr>
          <p:nvPr/>
        </p:nvPicPr>
        <p:blipFill>
          <a:blip r:embed="rId6" cstate="print"/>
          <a:srcRect r="10000"/>
          <a:stretch>
            <a:fillRect/>
          </a:stretch>
        </p:blipFill>
        <p:spPr>
          <a:xfrm>
            <a:off x="5760133" y="411510"/>
            <a:ext cx="1917761" cy="1269913"/>
          </a:xfrm>
          <a:prstGeom prst="rect">
            <a:avLst/>
          </a:prstGeom>
          <a:ln w="19050">
            <a:solidFill>
              <a:srgbClr val="00B0F0"/>
            </a:solidFill>
          </a:ln>
          <a:effectLst/>
        </p:spPr>
      </p:pic>
      <p:pic>
        <p:nvPicPr>
          <p:cNvPr id="29" name="Рисунок 28" descr="08.JPG"/>
          <p:cNvPicPr>
            <a:picLocks noChangeAspect="1"/>
          </p:cNvPicPr>
          <p:nvPr/>
        </p:nvPicPr>
        <p:blipFill>
          <a:blip r:embed="rId7" cstate="print"/>
          <a:srcRect r="9922"/>
          <a:stretch>
            <a:fillRect/>
          </a:stretch>
        </p:blipFill>
        <p:spPr>
          <a:xfrm>
            <a:off x="1115616" y="2733768"/>
            <a:ext cx="1897260" cy="1404156"/>
          </a:xfrm>
          <a:prstGeom prst="rect">
            <a:avLst/>
          </a:prstGeom>
          <a:ln w="19050">
            <a:solidFill>
              <a:srgbClr val="00B050"/>
            </a:solidFill>
          </a:ln>
          <a:effectLst/>
        </p:spPr>
      </p:pic>
      <p:pic>
        <p:nvPicPr>
          <p:cNvPr id="31" name="Рисунок 30" descr="Чахлова.jpg"/>
          <p:cNvPicPr>
            <a:picLocks noChangeAspect="1"/>
          </p:cNvPicPr>
          <p:nvPr/>
        </p:nvPicPr>
        <p:blipFill>
          <a:blip r:embed="rId8" cstate="print"/>
          <a:srcRect t="15980" r="-399"/>
          <a:stretch>
            <a:fillRect/>
          </a:stretch>
        </p:blipFill>
        <p:spPr>
          <a:xfrm>
            <a:off x="3653898" y="141480"/>
            <a:ext cx="1836204" cy="1536634"/>
          </a:xfrm>
          <a:prstGeom prst="rect">
            <a:avLst/>
          </a:prstGeom>
          <a:ln w="19050">
            <a:solidFill>
              <a:srgbClr val="FF00FF"/>
            </a:solidFill>
          </a:ln>
          <a:effectLst/>
        </p:spPr>
      </p:pic>
      <p:sp>
        <p:nvSpPr>
          <p:cNvPr id="37" name="TextBox 36"/>
          <p:cNvSpPr txBox="1"/>
          <p:nvPr/>
        </p:nvSpPr>
        <p:spPr>
          <a:xfrm>
            <a:off x="0" y="555526"/>
            <a:ext cx="1547664" cy="93102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Инфундирный</a:t>
            </a: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фиточай</a:t>
            </a: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кислородный коктейль</a:t>
            </a:r>
            <a:endParaRPr lang="ru-RU" sz="1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740352" y="4011910"/>
            <a:ext cx="1403648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Культурно-досуговые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мероприятия</a:t>
            </a:r>
            <a:endParaRPr lang="ru-RU" sz="1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835696" y="123478"/>
            <a:ext cx="1800200" cy="56169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Психологические тренинги </a:t>
            </a:r>
            <a:endParaRPr lang="ru-RU" sz="1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0" y="3147814"/>
            <a:ext cx="1043608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Соляная комната</a:t>
            </a:r>
            <a:endParaRPr lang="ru-RU" sz="1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087724" y="4227934"/>
            <a:ext cx="1223628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Лечебная физическая культура</a:t>
            </a:r>
            <a:endParaRPr lang="ru-RU" sz="1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812360" y="483518"/>
            <a:ext cx="1331640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Массаж: ручной и аппаратный</a:t>
            </a:r>
            <a:endParaRPr lang="ru-RU" sz="1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CustomShape 12"/>
          <p:cNvSpPr/>
          <p:nvPr/>
        </p:nvSpPr>
        <p:spPr>
          <a:xfrm>
            <a:off x="3383868" y="2301720"/>
            <a:ext cx="2214246" cy="70207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66"/>
              </a:gs>
              <a:gs pos="17999">
                <a:srgbClr val="FFFF99"/>
              </a:gs>
              <a:gs pos="36000">
                <a:srgbClr val="FFCC00">
                  <a:alpha val="67000"/>
                </a:srgbClr>
              </a:gs>
              <a:gs pos="41000">
                <a:srgbClr val="FFC000">
                  <a:alpha val="73000"/>
                </a:srgbClr>
              </a:gs>
              <a:gs pos="82001">
                <a:srgbClr val="FFFF66"/>
              </a:gs>
              <a:gs pos="100000">
                <a:srgbClr val="FFC000">
                  <a:alpha val="78000"/>
                </a:srgbClr>
              </a:gs>
            </a:gsLst>
            <a:lin ang="5400000" scaled="0"/>
          </a:gradFill>
          <a:ln w="19080">
            <a:noFill/>
          </a:ln>
          <a:effectLst>
            <a:glow rad="101600">
              <a:schemeClr val="accent3">
                <a:lumMod val="60000"/>
                <a:lumOff val="4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8580" tIns="34290" rIns="68580" bIns="34290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Предоставляемые социальные услуги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" name="Рисунок 54" descr="WhatsApp Image 2022-10-17 at 10.54.12.jpg"/>
          <p:cNvPicPr>
            <a:picLocks noChangeAspect="1"/>
          </p:cNvPicPr>
          <p:nvPr/>
        </p:nvPicPr>
        <p:blipFill>
          <a:blip r:embed="rId9" cstate="print"/>
          <a:srcRect l="18109" t="30050" r="4441"/>
          <a:stretch>
            <a:fillRect/>
          </a:stretch>
        </p:blipFill>
        <p:spPr>
          <a:xfrm>
            <a:off x="1475656" y="915566"/>
            <a:ext cx="1469999" cy="1440160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57" name="Рисунок 56" descr="WhatsApp Image 2022-10-31 at 09.46.14.jpg"/>
          <p:cNvPicPr>
            <a:picLocks noChangeAspect="1"/>
          </p:cNvPicPr>
          <p:nvPr/>
        </p:nvPicPr>
        <p:blipFill>
          <a:blip r:embed="rId10" cstate="print"/>
          <a:srcRect l="5316" r="4305" b="761"/>
          <a:stretch>
            <a:fillRect/>
          </a:stretch>
        </p:blipFill>
        <p:spPr>
          <a:xfrm>
            <a:off x="5940152" y="3579862"/>
            <a:ext cx="1748766" cy="1440160"/>
          </a:xfrm>
          <a:prstGeom prst="rect">
            <a:avLst/>
          </a:prstGeom>
          <a:ln w="19050">
            <a:solidFill>
              <a:srgbClr val="00B050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C:\Users\Пользователь\Desktop\1579207657_21-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7" name="Скругленная соединительная линия 46"/>
          <p:cNvCxnSpPr/>
          <p:nvPr/>
        </p:nvCxnSpPr>
        <p:spPr>
          <a:xfrm rot="5400000" flipH="1" flipV="1">
            <a:off x="4085946" y="1599642"/>
            <a:ext cx="486054" cy="162018"/>
          </a:xfrm>
          <a:prstGeom prst="curvedConnector3">
            <a:avLst>
              <a:gd name="adj1" fmla="val 50000"/>
            </a:avLst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кругленная соединительная линия 30"/>
          <p:cNvCxnSpPr/>
          <p:nvPr/>
        </p:nvCxnSpPr>
        <p:spPr>
          <a:xfrm rot="10800000">
            <a:off x="2303749" y="951571"/>
            <a:ext cx="1026115" cy="990380"/>
          </a:xfrm>
          <a:prstGeom prst="curvedConnector3">
            <a:avLst>
              <a:gd name="adj1" fmla="val 50000"/>
            </a:avLst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ustomShape 12"/>
          <p:cNvSpPr/>
          <p:nvPr/>
        </p:nvSpPr>
        <p:spPr>
          <a:xfrm>
            <a:off x="3113838" y="1815666"/>
            <a:ext cx="2430270" cy="108012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66"/>
              </a:gs>
              <a:gs pos="17999">
                <a:srgbClr val="FFFF99"/>
              </a:gs>
              <a:gs pos="36000">
                <a:srgbClr val="FFCC00">
                  <a:alpha val="67000"/>
                </a:srgbClr>
              </a:gs>
              <a:gs pos="41000">
                <a:srgbClr val="FFC000">
                  <a:alpha val="73000"/>
                </a:srgbClr>
              </a:gs>
              <a:gs pos="82001">
                <a:srgbClr val="FFFF66"/>
              </a:gs>
              <a:gs pos="100000">
                <a:srgbClr val="FFC000">
                  <a:alpha val="78000"/>
                </a:srgbClr>
              </a:gs>
            </a:gsLst>
            <a:lin ang="5400000" scaled="0"/>
          </a:gra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" name="Прямоугольник 44"/>
          <p:cNvSpPr/>
          <p:nvPr/>
        </p:nvSpPr>
        <p:spPr>
          <a:xfrm>
            <a:off x="3167844" y="1869673"/>
            <a:ext cx="2430270" cy="10387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1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Инновационное  оборудование и технологии</a:t>
            </a:r>
            <a:endParaRPr lang="ru-RU" sz="2100" b="1" spc="-1" dirty="0" smtClean="0">
              <a:solidFill>
                <a:srgbClr val="FF0000"/>
              </a:solidFill>
              <a:latin typeface="Times New Roman"/>
            </a:endParaRPr>
          </a:p>
        </p:txBody>
      </p:sp>
      <p:cxnSp>
        <p:nvCxnSpPr>
          <p:cNvPr id="52" name="Скругленная соединительная линия 51"/>
          <p:cNvCxnSpPr/>
          <p:nvPr/>
        </p:nvCxnSpPr>
        <p:spPr>
          <a:xfrm rot="10800000" flipV="1">
            <a:off x="2843808" y="2895786"/>
            <a:ext cx="918102" cy="810090"/>
          </a:xfrm>
          <a:prstGeom prst="curvedConnector3">
            <a:avLst>
              <a:gd name="adj1" fmla="val 50000"/>
            </a:avLst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Скругленная соединительная линия 55"/>
          <p:cNvCxnSpPr/>
          <p:nvPr/>
        </p:nvCxnSpPr>
        <p:spPr>
          <a:xfrm>
            <a:off x="5544108" y="2247714"/>
            <a:ext cx="1296144" cy="1026114"/>
          </a:xfrm>
          <a:prstGeom prst="curvedConnector3">
            <a:avLst>
              <a:gd name="adj1" fmla="val 50000"/>
            </a:avLst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Скругленная соединительная линия 70"/>
          <p:cNvCxnSpPr/>
          <p:nvPr/>
        </p:nvCxnSpPr>
        <p:spPr>
          <a:xfrm rot="16200000" flipH="1">
            <a:off x="3950931" y="2976795"/>
            <a:ext cx="594066" cy="432048"/>
          </a:xfrm>
          <a:prstGeom prst="curvedConnector3">
            <a:avLst>
              <a:gd name="adj1" fmla="val 50000"/>
            </a:avLst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 descr="без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41480"/>
            <a:ext cx="1728192" cy="1949089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7" name="Рисунок 16" descr="Massazh-ruchnoj-klassicheskij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1203598"/>
            <a:ext cx="2160240" cy="1440160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8" name="Содержимое 5" descr="bioenergy-massage-fo-removebg-previe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9264">
            <a:off x="4429765" y="2459641"/>
            <a:ext cx="1641626" cy="2367729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 cstate="print"/>
          <a:srcRect l="14754" t="13648" r="35583" b="10675"/>
          <a:stretch>
            <a:fillRect/>
          </a:stretch>
        </p:blipFill>
        <p:spPr bwMode="auto">
          <a:xfrm>
            <a:off x="3653898" y="87475"/>
            <a:ext cx="1512168" cy="1251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1" name="Рисунок 20" descr="Health-Care-Soft-Laser-therapy-Waist-electric-massager-Medical-instrument-for-back-waist-pain-relief-device.jpg"/>
          <p:cNvPicPr>
            <a:picLocks noChangeAspect="1"/>
          </p:cNvPicPr>
          <p:nvPr/>
        </p:nvPicPr>
        <p:blipFill>
          <a:blip r:embed="rId7" cstate="print"/>
          <a:srcRect l="16237" t="7216" r="16110" b="13404"/>
          <a:stretch>
            <a:fillRect/>
          </a:stretch>
        </p:blipFill>
        <p:spPr>
          <a:xfrm>
            <a:off x="899592" y="3057804"/>
            <a:ext cx="1512168" cy="1330708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30" name="Прямоугольник 29"/>
          <p:cNvSpPr/>
          <p:nvPr/>
        </p:nvSpPr>
        <p:spPr>
          <a:xfrm>
            <a:off x="575556" y="4461960"/>
            <a:ext cx="2322258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500" b="1" spc="38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Лазерный поясничный </a:t>
            </a:r>
            <a:r>
              <a:rPr lang="ru-RU" sz="1500" b="1" spc="38" dirty="0" err="1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массажер</a:t>
            </a:r>
            <a:r>
              <a:rPr lang="ru-RU" sz="1500" b="1" spc="38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en-US" sz="1500" b="1" spc="38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RAYCOME</a:t>
            </a:r>
            <a:r>
              <a:rPr lang="ru-RU" sz="1500" b="1" spc="38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5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020272" y="2787774"/>
            <a:ext cx="1674186" cy="76174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500" b="1" spc="38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Ручной массаж по китайской методике </a:t>
            </a:r>
            <a:endParaRPr lang="ru-RU" sz="15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274078" y="249492"/>
            <a:ext cx="1674186" cy="53091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500" b="1" spc="38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Китайский массаж </a:t>
            </a:r>
            <a:r>
              <a:rPr lang="ru-RU" sz="1500" b="1" spc="38" dirty="0" err="1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гуаша</a:t>
            </a:r>
            <a:endParaRPr lang="ru-RU" sz="15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115616" y="2031690"/>
            <a:ext cx="1404156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b="1" spc="38" dirty="0" err="1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Фитобочка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139952" y="4731990"/>
            <a:ext cx="2322258" cy="3000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sz="1500" b="1" spc="38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500" b="1" spc="38" dirty="0" err="1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БиоЭнергоМассажер</a:t>
            </a:r>
            <a:r>
              <a:rPr lang="ru-RU" sz="1500" b="1" spc="38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5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" descr="C:\Users\Пользователь\Desktop\1579207657_21-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2" name="Скругленная соединительная линия 51"/>
          <p:cNvCxnSpPr/>
          <p:nvPr/>
        </p:nvCxnSpPr>
        <p:spPr>
          <a:xfrm rot="10800000" flipV="1">
            <a:off x="2411760" y="2679762"/>
            <a:ext cx="1242138" cy="648072"/>
          </a:xfrm>
          <a:prstGeom prst="curvedConnector3">
            <a:avLst>
              <a:gd name="adj1" fmla="val 50000"/>
            </a:avLst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Скругленная соединительная линия 55"/>
          <p:cNvCxnSpPr/>
          <p:nvPr/>
        </p:nvCxnSpPr>
        <p:spPr>
          <a:xfrm>
            <a:off x="5508104" y="2715766"/>
            <a:ext cx="1494166" cy="828092"/>
          </a:xfrm>
          <a:prstGeom prst="curvedConnector3">
            <a:avLst>
              <a:gd name="adj1" fmla="val 50000"/>
            </a:avLst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Скругленная соединительная линия 46"/>
          <p:cNvCxnSpPr/>
          <p:nvPr/>
        </p:nvCxnSpPr>
        <p:spPr>
          <a:xfrm rot="10800000">
            <a:off x="3923928" y="1167594"/>
            <a:ext cx="864096" cy="756084"/>
          </a:xfrm>
          <a:prstGeom prst="curvedConnector3">
            <a:avLst>
              <a:gd name="adj1" fmla="val 50000"/>
            </a:avLst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 descr="djenas-kompleks-1-removebg-previ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681790" y="0"/>
            <a:ext cx="1620180" cy="1620180"/>
          </a:xfrm>
          <a:prstGeom prst="rect">
            <a:avLst/>
          </a:prstGeom>
          <a:effectLst>
            <a:glow rad="101600">
              <a:srgbClr val="FFFF33">
                <a:alpha val="40000"/>
              </a:srgbClr>
            </a:glow>
          </a:effectLst>
        </p:spPr>
      </p:pic>
      <p:sp>
        <p:nvSpPr>
          <p:cNvPr id="29" name="Прямоугольник 28"/>
          <p:cNvSpPr/>
          <p:nvPr/>
        </p:nvSpPr>
        <p:spPr>
          <a:xfrm>
            <a:off x="4463988" y="357504"/>
            <a:ext cx="1512168" cy="369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«ДЭНАС»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Скругленная соединительная линия 32"/>
          <p:cNvCxnSpPr/>
          <p:nvPr/>
        </p:nvCxnSpPr>
        <p:spPr>
          <a:xfrm rot="10800000">
            <a:off x="1871700" y="1491630"/>
            <a:ext cx="1242138" cy="972108"/>
          </a:xfrm>
          <a:prstGeom prst="curvedConnector3">
            <a:avLst>
              <a:gd name="adj1" fmla="val 50000"/>
            </a:avLst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ustomShape 12"/>
          <p:cNvSpPr/>
          <p:nvPr/>
        </p:nvSpPr>
        <p:spPr>
          <a:xfrm>
            <a:off x="3113838" y="1707654"/>
            <a:ext cx="2430270" cy="108012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66"/>
              </a:gs>
              <a:gs pos="17999">
                <a:srgbClr val="FFFF99"/>
              </a:gs>
              <a:gs pos="36000">
                <a:srgbClr val="FFCC00">
                  <a:alpha val="67000"/>
                </a:srgbClr>
              </a:gs>
              <a:gs pos="41000">
                <a:srgbClr val="FFC000">
                  <a:alpha val="73000"/>
                </a:srgbClr>
              </a:gs>
              <a:gs pos="82001">
                <a:srgbClr val="FFFF66"/>
              </a:gs>
              <a:gs pos="100000">
                <a:srgbClr val="FFC000">
                  <a:alpha val="78000"/>
                </a:srgbClr>
              </a:gs>
            </a:gsLst>
            <a:lin ang="5400000" scaled="0"/>
          </a:gra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" name="Прямоугольник 44"/>
          <p:cNvSpPr/>
          <p:nvPr/>
        </p:nvSpPr>
        <p:spPr>
          <a:xfrm>
            <a:off x="3167844" y="1869673"/>
            <a:ext cx="2430270" cy="71558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1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Инновационное  оборудование </a:t>
            </a:r>
            <a:endParaRPr lang="ru-RU" sz="2100" b="1" spc="-1" dirty="0" smtClean="0">
              <a:solidFill>
                <a:srgbClr val="FF0000"/>
              </a:solidFill>
              <a:latin typeface="Times New Roman"/>
            </a:endParaRPr>
          </a:p>
        </p:txBody>
      </p:sp>
      <p:cxnSp>
        <p:nvCxnSpPr>
          <p:cNvPr id="66" name="Скругленная соединительная линия 65"/>
          <p:cNvCxnSpPr/>
          <p:nvPr/>
        </p:nvCxnSpPr>
        <p:spPr>
          <a:xfrm flipV="1">
            <a:off x="5544108" y="1383618"/>
            <a:ext cx="1080120" cy="540060"/>
          </a:xfrm>
          <a:prstGeom prst="curvedConnector3">
            <a:avLst>
              <a:gd name="adj1" fmla="val 50000"/>
            </a:avLst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Скругленная соединительная линия 70"/>
          <p:cNvCxnSpPr>
            <a:stCxn id="44" idx="2"/>
          </p:cNvCxnSpPr>
          <p:nvPr/>
        </p:nvCxnSpPr>
        <p:spPr>
          <a:xfrm rot="16200000" flipH="1">
            <a:off x="4090446" y="3026300"/>
            <a:ext cx="504058" cy="27005"/>
          </a:xfrm>
          <a:prstGeom prst="curvedConnector3">
            <a:avLst>
              <a:gd name="adj1" fmla="val 50000"/>
            </a:avLst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Содержимое 5" descr="bioIII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72900">
            <a:off x="929086" y="441004"/>
            <a:ext cx="1936715" cy="1936715"/>
          </a:xfrm>
          <a:prstGeom prst="rect">
            <a:avLst/>
          </a:prstGeom>
          <a:effectLst>
            <a:glow rad="101600">
              <a:srgbClr val="FFFF33">
                <a:alpha val="40000"/>
              </a:srgbClr>
            </a:glow>
          </a:effectLst>
        </p:spPr>
      </p:pic>
      <p:pic>
        <p:nvPicPr>
          <p:cNvPr id="23" name="Содержимое 5" descr="3173-removebg-previe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4288" y="2895787"/>
            <a:ext cx="1404156" cy="1352150"/>
          </a:xfrm>
          <a:prstGeom prst="rect">
            <a:avLst/>
          </a:prstGeom>
          <a:effectLst>
            <a:glow rad="101600">
              <a:srgbClr val="FFFF33">
                <a:alpha val="60000"/>
              </a:srgbClr>
            </a:glow>
          </a:effectLst>
        </p:spPr>
      </p:pic>
      <p:pic>
        <p:nvPicPr>
          <p:cNvPr id="24" name="Рисунок 23" descr="kolibr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40252" y="1005576"/>
            <a:ext cx="1949088" cy="1296144"/>
          </a:xfrm>
          <a:prstGeom prst="rect">
            <a:avLst/>
          </a:prstGeom>
          <a:effectLst>
            <a:glow rad="101600">
              <a:srgbClr val="FFFF33">
                <a:alpha val="60000"/>
              </a:srgbClr>
            </a:glow>
          </a:effectLst>
        </p:spPr>
      </p:pic>
      <p:pic>
        <p:nvPicPr>
          <p:cNvPr id="26" name="Рисунок 25" descr="k,tuigjh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495739">
            <a:off x="1128980" y="2707967"/>
            <a:ext cx="2028360" cy="1835734"/>
          </a:xfrm>
          <a:prstGeom prst="rect">
            <a:avLst/>
          </a:prstGeom>
          <a:effectLst>
            <a:glow rad="101600">
              <a:srgbClr val="FFFF33">
                <a:alpha val="40000"/>
              </a:srgbClr>
            </a:glow>
          </a:effectLst>
        </p:spPr>
      </p:pic>
      <p:pic>
        <p:nvPicPr>
          <p:cNvPr id="28" name="Содержимое 3" descr="maxresdefault.jpg"/>
          <p:cNvPicPr>
            <a:picLocks noChangeAspect="1"/>
          </p:cNvPicPr>
          <p:nvPr/>
        </p:nvPicPr>
        <p:blipFill>
          <a:blip r:embed="rId8" cstate="print"/>
          <a:srcRect l="9017" r="9831"/>
          <a:stretch>
            <a:fillRect/>
          </a:stretch>
        </p:blipFill>
        <p:spPr>
          <a:xfrm>
            <a:off x="3653898" y="3759882"/>
            <a:ext cx="1837917" cy="1275606"/>
          </a:xfrm>
          <a:prstGeom prst="rect">
            <a:avLst/>
          </a:prstGeom>
          <a:effectLst>
            <a:glow rad="101600">
              <a:srgbClr val="FFFF33">
                <a:alpha val="40000"/>
              </a:srgbClr>
            </a:glow>
          </a:effectLst>
        </p:spPr>
      </p:pic>
      <p:sp>
        <p:nvSpPr>
          <p:cNvPr id="32" name="Прямоугольник 31"/>
          <p:cNvSpPr/>
          <p:nvPr/>
        </p:nvSpPr>
        <p:spPr>
          <a:xfrm>
            <a:off x="467545" y="4191930"/>
            <a:ext cx="1929167" cy="646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«Лазерная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расческа»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002270" y="4245936"/>
            <a:ext cx="1890210" cy="36933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«Аппарат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ZAC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624229" y="2247714"/>
            <a:ext cx="2379725" cy="369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«Колибри эксперт»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21550" y="2193708"/>
            <a:ext cx="1620180" cy="36933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Биоптрон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275856" y="3219822"/>
            <a:ext cx="2520280" cy="58477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Термо-инфракрасный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массажер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(ТИМ)</a:t>
            </a:r>
            <a:endPara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Пользователь\Desktop\1579207657_21-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331640" y="1059582"/>
            <a:ext cx="72008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i="1" u="sng" dirty="0" smtClean="0">
                <a:solidFill>
                  <a:srgbClr val="CC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ЗАДАЧА 1</a:t>
            </a:r>
            <a:endParaRPr lang="ru-RU" b="1" u="sng" dirty="0" smtClean="0">
              <a:solidFill>
                <a:srgbClr val="CC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i="1" dirty="0" smtClean="0">
              <a:solidFill>
                <a:srgbClr val="CC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i="1" dirty="0" smtClean="0">
              <a:solidFill>
                <a:srgbClr val="CC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i="1" dirty="0" smtClean="0">
              <a:solidFill>
                <a:srgbClr val="CC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i="1" dirty="0" smtClean="0">
              <a:solidFill>
                <a:srgbClr val="CC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i="1" dirty="0" smtClean="0">
              <a:solidFill>
                <a:srgbClr val="CC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u="sng" dirty="0" smtClean="0">
                <a:solidFill>
                  <a:srgbClr val="CC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ЗАДАЧА 2:</a:t>
            </a:r>
          </a:p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i="1" dirty="0" smtClean="0">
              <a:solidFill>
                <a:srgbClr val="CC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i="1" dirty="0" smtClean="0">
              <a:solidFill>
                <a:srgbClr val="CC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i="1" dirty="0" smtClean="0">
              <a:solidFill>
                <a:srgbClr val="CC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i="1" dirty="0" smtClean="0">
                <a:solidFill>
                  <a:srgbClr val="CC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endParaRPr lang="ru-RU" b="1" i="1" u="sng" dirty="0" smtClean="0">
              <a:solidFill>
                <a:srgbClr val="CC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91680" y="123478"/>
            <a:ext cx="6912768" cy="864096"/>
          </a:xfrm>
          <a:prstGeom prst="roundRect">
            <a:avLst/>
          </a:prstGeom>
          <a:solidFill>
            <a:srgbClr val="F3FFF3"/>
          </a:solidFill>
          <a:ln>
            <a:solidFill>
              <a:srgbClr val="E7FFE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Задачи практики </a:t>
            </a:r>
          </a:p>
        </p:txBody>
      </p:sp>
      <p:pic>
        <p:nvPicPr>
          <p:cNvPr id="9" name="Рисунок 8" descr="лицензия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670758">
            <a:off x="-588298" y="1344150"/>
            <a:ext cx="2895671" cy="1654265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1691680" y="1635646"/>
            <a:ext cx="7200800" cy="936104"/>
          </a:xfrm>
          <a:prstGeom prst="roundRect">
            <a:avLst/>
          </a:prstGeom>
          <a:solidFill>
            <a:srgbClr val="F3FFF3"/>
          </a:solidFill>
          <a:ln>
            <a:solidFill>
              <a:srgbClr val="E7FFE7"/>
            </a:solidFill>
          </a:ln>
          <a:effectLst>
            <a:innerShdw blurRad="114300">
              <a:prstClr val="black"/>
            </a:inn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</a:pPr>
            <a:r>
              <a:rPr lang="ru-RU" sz="17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Проведение подготовительных работ (получение медицинской лицензии, приобретение оборудования, поиск/обучение кадров, подготовка реабилитационного пространства)</a:t>
            </a:r>
            <a:endParaRPr lang="ru-RU" sz="1700" b="1" i="1" dirty="0" smtClean="0">
              <a:solidFill>
                <a:srgbClr val="333399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</a:pPr>
            <a:endParaRPr lang="ru-RU" sz="1200" dirty="0" smtClean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540552" y="221171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333399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691680" y="3075806"/>
            <a:ext cx="7200800" cy="936104"/>
          </a:xfrm>
          <a:prstGeom prst="roundRect">
            <a:avLst/>
          </a:prstGeom>
          <a:solidFill>
            <a:srgbClr val="F3FFF3"/>
          </a:solidFill>
          <a:ln>
            <a:solidFill>
              <a:srgbClr val="E7FFE7"/>
            </a:solidFill>
          </a:ln>
          <a:effectLst>
            <a:innerShdw blurRad="114300">
              <a:prstClr val="black"/>
            </a:inn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3333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Выстраивание механизма взаимодействия учреждения с социальными партнерами по формированию групп заездов среди граждан пожилого возраста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</a:pPr>
            <a:endParaRPr lang="ru-RU" sz="1200" dirty="0" smtClean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questionnaire-removebg-preview.png"/>
          <p:cNvPicPr>
            <a:picLocks noChangeAspect="1"/>
          </p:cNvPicPr>
          <p:nvPr/>
        </p:nvPicPr>
        <p:blipFill>
          <a:blip r:embed="rId4" cstate="print"/>
          <a:srcRect b="10807"/>
          <a:stretch>
            <a:fillRect/>
          </a:stretch>
        </p:blipFill>
        <p:spPr>
          <a:xfrm rot="20898661" flipH="1">
            <a:off x="6215495" y="3723612"/>
            <a:ext cx="2286568" cy="1530479"/>
          </a:xfrm>
          <a:prstGeom prst="rect">
            <a:avLst/>
          </a:prstGeom>
        </p:spPr>
      </p:pic>
      <p:pic>
        <p:nvPicPr>
          <p:cNvPr id="1026" name="Picture 2" descr="Shaking-Hands-drawi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08520" y="3363838"/>
            <a:ext cx="2732087" cy="19319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2075</TotalTime>
  <Words>1077</Words>
  <Application>Microsoft Office PowerPoint</Application>
  <PresentationFormat>Экран (16:9)</PresentationFormat>
  <Paragraphs>252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Социальная практика  «СПУТНИКИ ЗДОРОВЬЯ»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Василенко</dc:creator>
  <cp:lastModifiedBy>Василенко</cp:lastModifiedBy>
  <cp:revision>567</cp:revision>
  <dcterms:created xsi:type="dcterms:W3CDTF">2021-07-07T08:23:55Z</dcterms:created>
  <dcterms:modified xsi:type="dcterms:W3CDTF">2022-11-16T11:46:09Z</dcterms:modified>
</cp:coreProperties>
</file>