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8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isk.yandex.ru/i/pBGetxAcHOC9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9581" y="363890"/>
            <a:ext cx="6264696" cy="926747"/>
          </a:xfrm>
        </p:spPr>
        <p:txBody>
          <a:bodyPr/>
          <a:lstStyle/>
          <a:p>
            <a:r>
              <a:rPr lang="ru-RU" dirty="0" smtClean="0"/>
              <a:t>КГБУ СО «КЦСОН «Зеленогорский»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107504" y="1121128"/>
            <a:ext cx="9036495" cy="210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Программа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«Йога для женщин. Искусство не стареть!»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4" y="2812032"/>
            <a:ext cx="4557169" cy="34178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188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958" y="287337"/>
            <a:ext cx="7503521" cy="641028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План реализации практики:</a:t>
            </a:r>
          </a:p>
          <a:p>
            <a:r>
              <a:rPr lang="ru-RU" dirty="0" smtClean="0"/>
              <a:t>1. Определение </a:t>
            </a:r>
            <a:r>
              <a:rPr lang="ru-RU" dirty="0"/>
              <a:t>целевой аудитории и проведение структуризации проблем, на основе анализа данных, полученных методом анкетирования фокусной группы.</a:t>
            </a:r>
          </a:p>
          <a:p>
            <a:r>
              <a:rPr lang="ru-RU" dirty="0" smtClean="0"/>
              <a:t>2. Разработка </a:t>
            </a:r>
            <a:r>
              <a:rPr lang="ru-RU" dirty="0"/>
              <a:t>программы, направленной на комплексный подход к решению психоэмоциональных и физиологических проблем женщин старше 55 лет.</a:t>
            </a:r>
          </a:p>
          <a:p>
            <a:r>
              <a:rPr lang="ru-RU" dirty="0" smtClean="0"/>
              <a:t>3. Определение </a:t>
            </a:r>
            <a:r>
              <a:rPr lang="ru-RU" dirty="0"/>
              <a:t>материальной базы, необходимой для реализации проекта, оценка имеющихся возможностей, определение источника финансирования.</a:t>
            </a:r>
          </a:p>
          <a:p>
            <a:r>
              <a:rPr lang="ru-RU" dirty="0" smtClean="0"/>
              <a:t>4. Определение </a:t>
            </a:r>
            <a:r>
              <a:rPr lang="ru-RU" dirty="0"/>
              <a:t>исполнителей проекта.</a:t>
            </a:r>
          </a:p>
          <a:p>
            <a:r>
              <a:rPr lang="ru-RU" dirty="0" smtClean="0"/>
              <a:t>5. Обучение </a:t>
            </a:r>
            <a:r>
              <a:rPr lang="ru-RU" dirty="0"/>
              <a:t>инструктора, получение диплома.</a:t>
            </a:r>
          </a:p>
          <a:p>
            <a:r>
              <a:rPr lang="ru-RU" dirty="0" smtClean="0"/>
              <a:t>6. Реализация </a:t>
            </a:r>
            <a:r>
              <a:rPr lang="ru-RU" dirty="0"/>
              <a:t>проекта (информирование целевой аудитории, формирование групп, составление графика, начало занятий).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4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5782" y="755015"/>
            <a:ext cx="6198546" cy="303402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ВНИМАНИЕ!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 реализации практики обязательно: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Наличие соответствующего диплома  у инструктора по йоге.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Наличие справки об отсутствии противопоказаний у желающих заниматься по программе «Йога для женщин. Искусство не стареть!».</a:t>
            </a:r>
            <a:endParaRPr lang="ru-RU" sz="2400" dirty="0"/>
          </a:p>
          <a:p>
            <a:pPr algn="just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02" y="3771265"/>
            <a:ext cx="3803915" cy="28529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638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9629"/>
            <a:ext cx="6264696" cy="5255635"/>
          </a:xfrm>
        </p:spPr>
        <p:txBody>
          <a:bodyPr/>
          <a:lstStyle/>
          <a:p>
            <a:pPr algn="ctr"/>
            <a:r>
              <a:rPr lang="ru-RU" b="1" dirty="0" smtClean="0"/>
              <a:t>Приблизительная смета проекта </a:t>
            </a:r>
          </a:p>
          <a:p>
            <a:pPr algn="ctr"/>
            <a:r>
              <a:rPr lang="ru-RU" b="1" dirty="0" smtClean="0"/>
              <a:t>«Йога для женщин. Искусство не стареть!»</a:t>
            </a:r>
          </a:p>
          <a:p>
            <a:pPr algn="just"/>
            <a:r>
              <a:rPr lang="ru-RU" dirty="0" smtClean="0"/>
              <a:t>1. Коврики для занятий йогой     </a:t>
            </a:r>
            <a:r>
              <a:rPr lang="ru-RU" dirty="0" smtClean="0">
                <a:solidFill>
                  <a:srgbClr val="FF0000"/>
                </a:solidFill>
              </a:rPr>
              <a:t>7000 руб.            </a:t>
            </a:r>
          </a:p>
          <a:p>
            <a:pPr algn="just"/>
            <a:r>
              <a:rPr lang="ru-RU" dirty="0" smtClean="0"/>
              <a:t>(по 1000 руб. 7 шт.).</a:t>
            </a:r>
          </a:p>
          <a:p>
            <a:pPr algn="just"/>
            <a:r>
              <a:rPr lang="ru-RU" dirty="0" smtClean="0"/>
              <a:t>2. Обучение инструктора по йоге </a:t>
            </a:r>
            <a:r>
              <a:rPr lang="ru-RU" dirty="0" smtClean="0">
                <a:solidFill>
                  <a:srgbClr val="FF0000"/>
                </a:solidFill>
              </a:rPr>
              <a:t>15000 руб.</a:t>
            </a:r>
          </a:p>
          <a:p>
            <a:pPr algn="just"/>
            <a:endParaRPr lang="ru-RU" dirty="0"/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ИТОГО: 22000 руб.</a:t>
            </a:r>
          </a:p>
          <a:p>
            <a:pPr algn="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disk.yandex.ru/i/pBGetxAcHOC9Ng</a:t>
            </a:r>
            <a:endParaRPr lang="ru-RU" b="1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4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7654" y="495300"/>
            <a:ext cx="7064785" cy="5242148"/>
          </a:xfrm>
        </p:spPr>
        <p:txBody>
          <a:bodyPr>
            <a:normAutofit/>
          </a:bodyPr>
          <a:lstStyle/>
          <a:p>
            <a:r>
              <a:rPr lang="ru-RU" b="1" dirty="0"/>
              <a:t>Цель программы</a:t>
            </a:r>
            <a:r>
              <a:rPr lang="ru-RU" b="1" dirty="0" smtClean="0"/>
              <a:t>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Повышение </a:t>
            </a:r>
            <a:r>
              <a:rPr lang="ru-RU" b="1" dirty="0">
                <a:solidFill>
                  <a:srgbClr val="FF0000"/>
                </a:solidFill>
              </a:rPr>
              <a:t>качества жизни женщин после менопаузы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/>
              <a:t>Задачи программы: </a:t>
            </a:r>
            <a:endParaRPr lang="ru-RU" b="1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Стабилизировать </a:t>
            </a:r>
            <a:r>
              <a:rPr lang="ru-RU" dirty="0"/>
              <a:t>психоэмоциональное состояние женщин в возрасте 55+.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/>
              <a:t>Нормализовать гормональный фон женщин в возрасте 55</a:t>
            </a:r>
            <a:r>
              <a:rPr lang="ru-RU" dirty="0" smtClean="0"/>
              <a:t>+.</a:t>
            </a:r>
          </a:p>
          <a:p>
            <a:pPr marL="342900" indent="-342900">
              <a:buFontTx/>
              <a:buChar char="-"/>
            </a:pPr>
            <a:r>
              <a:rPr lang="ru-RU" dirty="0"/>
              <a:t>Нормализовать циркуляцию крови в органах малого таза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dirty="0"/>
              <a:t>Снять мышечные зажимы, улучшить подвижность суставов и укрепить мышечный корсет</a:t>
            </a:r>
            <a:r>
              <a:rPr lang="ru-RU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dirty="0"/>
              <a:t>Укрепить мышцы тазового дна.</a:t>
            </a: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0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256" y="181300"/>
            <a:ext cx="6264696" cy="4095100"/>
          </a:xfrm>
        </p:spPr>
        <p:txBody>
          <a:bodyPr/>
          <a:lstStyle/>
          <a:p>
            <a:pPr algn="ctr"/>
            <a:r>
              <a:rPr lang="ru-RU" b="1" dirty="0" smtClean="0"/>
              <a:t>Описание практики:</a:t>
            </a:r>
          </a:p>
          <a:p>
            <a:pPr algn="just"/>
            <a:r>
              <a:rPr lang="ru-RU" dirty="0" smtClean="0"/>
              <a:t>Реализация </a:t>
            </a:r>
            <a:r>
              <a:rPr lang="ru-RU" dirty="0"/>
              <a:t>программы "Йога для женщин. Искусство не стареть", включающей в себя уникальный комплекс упражнений, направлена на улучшение качества жизни женщин в постклимактерический период и осуществляется на базе социально-реабилитационного отделения КГБУ СО "Комплексный центр социального обслуживания населения "Зеленогорский" с июня 2022 года.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05" y="3898900"/>
            <a:ext cx="3222428" cy="2416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531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4456" y="143307"/>
            <a:ext cx="6264696" cy="429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Описание практики: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основе программы лежит система, состоящая из легких двигательных упражнений, а также дыхательных техник, медитаций и визуализаций, которая поможет женщинам старше 55 лет решить проблемы, возникающие в силу необратимых физиологических процессов, путём нормализации гормонального фона, укрепления мышц тазового дна, улучшения кровообращения органов малого таза и подвижности суставов.</a:t>
            </a:r>
          </a:p>
          <a:p>
            <a:pPr algn="ctr"/>
            <a:endParaRPr lang="ru-RU" b="1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91" y="4154062"/>
            <a:ext cx="3347864" cy="25108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654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586" y="137445"/>
            <a:ext cx="6724876" cy="526005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Программа йоги для женщин зрелого возраста, включает в себя несколько направлений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- работа </a:t>
            </a:r>
            <a:r>
              <a:rPr lang="ru-RU" dirty="0"/>
              <a:t>с эндокринной системой (в этот раздел входят двигательные упражнения, которые помогут запустить процессы оздоровления и омоложения);</a:t>
            </a:r>
          </a:p>
          <a:p>
            <a:r>
              <a:rPr lang="ru-RU" dirty="0"/>
              <a:t>-</a:t>
            </a:r>
            <a:r>
              <a:rPr lang="ru-RU" dirty="0" smtClean="0"/>
              <a:t> работа </a:t>
            </a:r>
            <a:r>
              <a:rPr lang="ru-RU" dirty="0"/>
              <a:t>с яичниками и надпочечниками (упражнения, снимающие мышечные зажимы в области малого таза и улучшающие циркуляцию крови органов малого таза, способствующие уменьшению количества приливов);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5" y="4331777"/>
            <a:ext cx="3094823" cy="23211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71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7924" y="145781"/>
            <a:ext cx="6724876" cy="615241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Программа йоги для женщин зрелого возраста, включает в себя несколько направлений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smtClean="0"/>
              <a:t>- работа </a:t>
            </a:r>
            <a:r>
              <a:rPr lang="ru-RU" dirty="0"/>
              <a:t>с гипофизом и шишковидной железой (дыхательные упражнения, медитация и визуализации, которые призваны улучшить интуицию, память, сон и общее эмоциональное состояние);</a:t>
            </a:r>
          </a:p>
          <a:p>
            <a:r>
              <a:rPr lang="ru-RU" dirty="0" smtClean="0"/>
              <a:t>- работа </a:t>
            </a:r>
            <a:r>
              <a:rPr lang="ru-RU" dirty="0"/>
              <a:t>с мышцами тазового дна (физические упражнения, направленные на профилактику и реабилитацию одного из самых распространённых заболеваний у женщин старшего возраста - недержания мочи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1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552" y="385182"/>
            <a:ext cx="6264696" cy="368733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Систематические </a:t>
            </a:r>
            <a:r>
              <a:rPr lang="ru-RU" dirty="0"/>
              <a:t>занятия по данной программе в течении 3 месяцев, позволяют улучшить физиологическое здоровье женщин в возрасте старше 55 лет, повысить их самооценку, улучшить психоэмоциональное состояние и, таким образом, добиться поставленной цели - улучшить качество жизни представительницам прекрасного пола после менопаузы.</a:t>
            </a:r>
          </a:p>
          <a:p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38" y="3585312"/>
            <a:ext cx="3923928" cy="29429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064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959" y="297815"/>
            <a:ext cx="6999465" cy="5507449"/>
          </a:xfrm>
        </p:spPr>
        <p:txBody>
          <a:bodyPr/>
          <a:lstStyle/>
          <a:p>
            <a:pPr algn="ctr"/>
            <a:r>
              <a:rPr lang="ru-RU" b="1" dirty="0" smtClean="0"/>
              <a:t>Результаты программы</a:t>
            </a:r>
          </a:p>
          <a:p>
            <a:pPr algn="ctr"/>
            <a:r>
              <a:rPr lang="ru-RU" b="1" dirty="0" smtClean="0"/>
              <a:t> (получены методом итогового анкетирования):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-Количественные:</a:t>
            </a:r>
          </a:p>
          <a:p>
            <a:pPr algn="ctr"/>
            <a:r>
              <a:rPr lang="ru-RU" dirty="0" smtClean="0"/>
              <a:t>87% женщин </a:t>
            </a:r>
            <a:r>
              <a:rPr lang="ru-RU" dirty="0"/>
              <a:t>фокусной группы отметили уменьшение количества </a:t>
            </a:r>
            <a:r>
              <a:rPr lang="ru-RU" dirty="0" smtClean="0"/>
              <a:t>приливов.</a:t>
            </a:r>
          </a:p>
          <a:p>
            <a:pPr algn="ctr"/>
            <a:r>
              <a:rPr lang="ru-RU" dirty="0" smtClean="0"/>
              <a:t> 76% женщин </a:t>
            </a:r>
            <a:r>
              <a:rPr lang="ru-RU" dirty="0"/>
              <a:t>фокусной группы отметили уменьшение </a:t>
            </a:r>
            <a:r>
              <a:rPr lang="ru-RU" dirty="0" smtClean="0"/>
              <a:t>количества </a:t>
            </a:r>
            <a:r>
              <a:rPr lang="ru-RU" dirty="0"/>
              <a:t>случаев "</a:t>
            </a:r>
            <a:r>
              <a:rPr lang="ru-RU" dirty="0" err="1"/>
              <a:t>подтекания</a:t>
            </a:r>
            <a:r>
              <a:rPr lang="ru-RU" dirty="0"/>
              <a:t>"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7" y="3543251"/>
            <a:ext cx="3707904" cy="2780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673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2284" y="469685"/>
            <a:ext cx="6708108" cy="5075453"/>
          </a:xfrm>
        </p:spPr>
        <p:txBody>
          <a:bodyPr/>
          <a:lstStyle/>
          <a:p>
            <a:pPr algn="ctr"/>
            <a:r>
              <a:rPr lang="ru-RU" b="1" dirty="0"/>
              <a:t>Результаты программы</a:t>
            </a:r>
            <a:r>
              <a:rPr lang="ru-RU" b="1" dirty="0" smtClean="0"/>
              <a:t>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-Качественные: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-женщины фокусной группы отметили значительное снижение тревожности и улучшение </a:t>
            </a:r>
            <a:r>
              <a:rPr lang="ru-RU" dirty="0" smtClean="0"/>
              <a:t>настроения;</a:t>
            </a:r>
          </a:p>
          <a:p>
            <a:r>
              <a:rPr lang="ru-RU" dirty="0"/>
              <a:t>-повышение самооценки и уверенности в </a:t>
            </a:r>
            <a:r>
              <a:rPr lang="ru-RU" dirty="0" smtClean="0"/>
              <a:t>себе;</a:t>
            </a:r>
          </a:p>
          <a:p>
            <a:r>
              <a:rPr lang="ru-RU" dirty="0"/>
              <a:t>-улучшение сна и </a:t>
            </a:r>
            <a:r>
              <a:rPr lang="ru-RU" dirty="0" smtClean="0"/>
              <a:t>внимания;</a:t>
            </a:r>
          </a:p>
          <a:p>
            <a:r>
              <a:rPr lang="ru-RU" dirty="0"/>
              <a:t>-улучшение психологического климата в семье и отношений с </a:t>
            </a:r>
            <a:r>
              <a:rPr lang="ru-RU" dirty="0" smtClean="0"/>
              <a:t>родными.</a:t>
            </a:r>
            <a:endParaRPr lang="ru-RU" dirty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56025" y="28733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505" y="297815"/>
            <a:ext cx="3239770" cy="6946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2655" y="1603375"/>
            <a:ext cx="1769110" cy="161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6391275" y="2228850"/>
            <a:ext cx="3159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87338" y="3282950"/>
            <a:ext cx="32194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2"/>
          <p:cNvSpPr>
            <a:spLocks noChangeArrowheads="1"/>
          </p:cNvSpPr>
          <p:nvPr/>
        </p:nvSpPr>
        <p:spPr bwMode="auto">
          <a:xfrm>
            <a:off x="-4133850" y="420688"/>
            <a:ext cx="3228975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адпись 26"/>
          <p:cNvSpPr txBox="1">
            <a:spLocks noChangeArrowheads="1"/>
          </p:cNvSpPr>
          <p:nvPr/>
        </p:nvSpPr>
        <p:spPr bwMode="auto">
          <a:xfrm flipH="1">
            <a:off x="10172700" y="92075"/>
            <a:ext cx="4159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Надпись 27"/>
          <p:cNvSpPr txBox="1">
            <a:spLocks noChangeArrowheads="1"/>
          </p:cNvSpPr>
          <p:nvPr/>
        </p:nvSpPr>
        <p:spPr bwMode="auto">
          <a:xfrm>
            <a:off x="-4838700" y="419100"/>
            <a:ext cx="4371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‘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адпись 52"/>
          <p:cNvSpPr txBox="1">
            <a:spLocks noChangeArrowheads="1"/>
          </p:cNvSpPr>
          <p:nvPr/>
        </p:nvSpPr>
        <p:spPr bwMode="auto">
          <a:xfrm>
            <a:off x="11477625" y="3473450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адпись 56"/>
          <p:cNvSpPr txBox="1">
            <a:spLocks noChangeArrowheads="1"/>
          </p:cNvSpPr>
          <p:nvPr/>
        </p:nvSpPr>
        <p:spPr bwMode="auto">
          <a:xfrm flipH="1">
            <a:off x="11372850" y="4991100"/>
            <a:ext cx="2609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Надпись 51"/>
          <p:cNvSpPr txBox="1">
            <a:spLocks noChangeArrowheads="1"/>
          </p:cNvSpPr>
          <p:nvPr/>
        </p:nvSpPr>
        <p:spPr bwMode="auto">
          <a:xfrm>
            <a:off x="12817475" y="2352675"/>
            <a:ext cx="25479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0" y="16192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0" name="Picture 42" descr="C:\Users\СКС\Pictures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7500"/>
            <a:ext cx="1303000" cy="13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1" y="3981451"/>
            <a:ext cx="3392650" cy="25444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14914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230</TotalTime>
  <Words>664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Елагина К.А.</dc:creator>
  <cp:lastModifiedBy>Кабинет №5-4</cp:lastModifiedBy>
  <cp:revision>14</cp:revision>
  <dcterms:created xsi:type="dcterms:W3CDTF">2021-10-06T04:13:11Z</dcterms:created>
  <dcterms:modified xsi:type="dcterms:W3CDTF">2022-11-15T08:19:00Z</dcterms:modified>
</cp:coreProperties>
</file>