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Calibri Light" panose="020F0302020204030204"/>
              </a:rPr>
              <a:t> </a:t>
            </a:r>
            <a:r>
              <a:rPr lang="ru-RU" sz="2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2800" dirty="0">
              <a:solidFill>
                <a:srgbClr val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87072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дневная занятости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практики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– я живу!»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1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внимания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00808"/>
            <a:ext cx="7593528" cy="46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85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отличия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12830" r="7766" b="9830"/>
          <a:stretch/>
        </p:blipFill>
        <p:spPr bwMode="auto">
          <a:xfrm>
            <a:off x="1326937" y="1844824"/>
            <a:ext cx="6480720" cy="438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0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851648" cy="5040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 терапия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32403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терапия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3292624" cy="21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35006" r="5448" b="14846"/>
          <a:stretch/>
        </p:blipFill>
        <p:spPr bwMode="auto">
          <a:xfrm>
            <a:off x="5868143" y="2651768"/>
            <a:ext cx="2931197" cy="228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29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20882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дневная занятость в проекте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 я помню – я живу!» оказывает положительное влияние на восстановление, сохранение и поддержание когнитивных функций у лиц пожилого возраста и инвалидов, сохраняет живость ума и качество жизни людей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3" y="3284984"/>
            <a:ext cx="3897947" cy="29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4838"/>
            <a:ext cx="3888432" cy="29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60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1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473" y="188640"/>
            <a:ext cx="7851648" cy="576064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04856" cy="316835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 выраженности когнитивных нарушений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 ограничением мобильности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группы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сенсорных нарушений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интересам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хобби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3" y="1268760"/>
            <a:ext cx="7851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4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5544616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дневной занятости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54696" cy="374441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двигательной и интеллектуальной активности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умственных функций (тренировка памяти)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7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3816424" cy="4320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54696" cy="403244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бытовой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самостоятельности, двигательной и интеллектуальной активности и творческого потенциала.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фона и сохранение положительного жизненного потенциала у граждан с когнитивными расстройствами.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поддержание когнитивных функций у граждан, страдающих когнитивными заболеваниями.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1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291" y="980728"/>
            <a:ext cx="4896544" cy="43204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845" y="1700808"/>
            <a:ext cx="8136904" cy="46085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мышц рук и плечевого пояса, шеи, упражнения для мышц ног (с учетом всех мышечных подгрупп),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мышц туловища (в различных исходных положениях и направлениях).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предметами: гимнастическая палка, скакалка, малые мячи, гантели, гимнастическая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скамейка. Упражнения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воздействия для укрепления осанки, для укрепления подвижности суставов, для укрепления мышц тазового дна, для увеличения подвижности грудной клетки и глубины дыхания.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ее разновидности, как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восстановлении функции всех органов и систем организма.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шаги, подскоки, прыжки, которые воздействуют на развитие координационных способностей.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гимнастика, 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дыхания или снятия эмоционального напряжения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8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6624736" cy="43204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208912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«Колечки».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и как можно быстрее перебирай­те пальцы рук, соединяя в кольцо с большим пальцем по­следовательно указательный, средний и т.д. Проба выпол­няется в прямом (от указательного пальца к мизинцу) и в обратном (от мизинца к указательному пальцу) порядке. Вначале упражнение выполняется каждой рукой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 и медленно, затем вместе и ускоряя темп.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3" r="37264"/>
          <a:stretch/>
        </p:blipFill>
        <p:spPr bwMode="auto">
          <a:xfrm>
            <a:off x="2452623" y="3717031"/>
            <a:ext cx="3824377" cy="254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4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«Кулачки – ладошки» Ладони лежат на столе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тыльной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вверх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ритмично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 ладони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кулаки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разжимаем (ладони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сжимаем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разжимаем.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092824" cy="309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5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25" y="1340768"/>
            <a:ext cx="8064896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«Ухо – нос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Левой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 возьмитесь за кончик носа, а правой рукой — за противоположное ухо. Одновременно отпустите ухо и нос, поменяйте положение рук «с точностью до наоборот».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30275" r="19590" b="10851"/>
          <a:stretch/>
        </p:blipFill>
        <p:spPr bwMode="auto">
          <a:xfrm>
            <a:off x="2267744" y="3284984"/>
            <a:ext cx="4226094" cy="30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6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056784" cy="5760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Мюнстерберга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восприятие и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60384"/>
            <a:ext cx="8287073" cy="135259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предложенном вам наборе букв есть слова.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как можно быстрее просматривая текст, подчеркнуть эти слова за 2 минуты. 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473" y="188640"/>
            <a:ext cx="7851648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БУ СО УР Республиканского Комплексного центра социального обслуживания населения в Индустриальном районе г. Ижевска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806489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tx2">
                    <a:lumMod val="10000"/>
                  </a:schemeClr>
                </a:solidFill>
              </a:rPr>
              <a:t>Найдите среди букв спрятанные слова, подчеркните их, составьте с ними предложение: </a:t>
            </a:r>
            <a:r>
              <a:rPr lang="ru-RU" sz="2300" b="1" dirty="0">
                <a:solidFill>
                  <a:schemeClr val="tx2">
                    <a:lumMod val="10000"/>
                  </a:schemeClr>
                </a:solidFill>
              </a:rPr>
              <a:t>ГРАДУГАТУМНЕБОЯЧЖУТУЧАШХТЮЫКЦДОЖДЬСП </a:t>
            </a:r>
            <a:r>
              <a:rPr lang="ru-RU" sz="2300" dirty="0">
                <a:solidFill>
                  <a:schemeClr val="tx2">
                    <a:lumMod val="10000"/>
                  </a:schemeClr>
                </a:solidFill>
              </a:rPr>
              <a:t>(радуга, небо, туча, дождь). </a:t>
            </a:r>
            <a:endParaRPr lang="ru-RU" sz="23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</a:rPr>
              <a:t>Найдите </a:t>
            </a:r>
            <a:r>
              <a:rPr lang="ru-RU" sz="2300" dirty="0">
                <a:solidFill>
                  <a:schemeClr val="tx2">
                    <a:lumMod val="10000"/>
                  </a:schemeClr>
                </a:solidFill>
              </a:rPr>
              <a:t>среди букв спрятанные слова и исправьте в них ошибки: </a:t>
            </a:r>
            <a:r>
              <a:rPr lang="ru-RU" sz="2300" b="1" dirty="0">
                <a:solidFill>
                  <a:schemeClr val="tx2">
                    <a:lumMod val="10000"/>
                  </a:schemeClr>
                </a:solidFill>
              </a:rPr>
              <a:t>СЧЬМАЛОКОФХЗКАРЗИНАУЫЙЭКОПИТАНЬБОСАМАЛЁТ</a:t>
            </a:r>
            <a:r>
              <a:rPr lang="ru-RU" sz="2300" dirty="0">
                <a:solidFill>
                  <a:schemeClr val="tx2">
                    <a:lumMod val="10000"/>
                  </a:schemeClr>
                </a:solidFill>
              </a:rPr>
              <a:t> (молоко, корзина, капитан, самолёт</a:t>
            </a: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ru-RU" sz="23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55CEFC"/>
      </a:dk1>
      <a:lt1>
        <a:sysClr val="window" lastClr="FFFFFF"/>
      </a:lt1>
      <a:dk2>
        <a:srgbClr val="B4ECFC"/>
      </a:dk2>
      <a:lt2>
        <a:srgbClr val="C7E2FA"/>
      </a:lt2>
      <a:accent1>
        <a:srgbClr val="C4EEFE"/>
      </a:accent1>
      <a:accent2>
        <a:srgbClr val="C7E2FA"/>
      </a:accent2>
      <a:accent3>
        <a:srgbClr val="C9FAFC"/>
      </a:accent3>
      <a:accent4>
        <a:srgbClr val="C9FAED"/>
      </a:accent4>
      <a:accent5>
        <a:srgbClr val="E4F4DF"/>
      </a:accent5>
      <a:accent6>
        <a:srgbClr val="ECF2DA"/>
      </a:accent6>
      <a:hlink>
        <a:srgbClr val="FFE9C9"/>
      </a:hlink>
      <a:folHlink>
        <a:srgbClr val="E6F8F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706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филиал БУ СО УР Республиканского Комплексного центра социального обслуживания населения в Индустриальном районе г. Ижевска</vt:lpstr>
      <vt:lpstr>филиал БУ СО УР Республиканского Комплексного центра социального обслуживания населения в Индустриальном районе г. Ижевска</vt:lpstr>
      <vt:lpstr>Направление дневной занятости</vt:lpstr>
      <vt:lpstr>Задачи</vt:lpstr>
      <vt:lpstr>Физическая активность </vt:lpstr>
      <vt:lpstr>Комплекс кинезиологических упражнений</vt:lpstr>
      <vt:lpstr>Презентация PowerPoint</vt:lpstr>
      <vt:lpstr>Презентация PowerPoint</vt:lpstr>
      <vt:lpstr>Тест Мюнстерберга на восприятие и внимание</vt:lpstr>
      <vt:lpstr>Тренировка внимания</vt:lpstr>
      <vt:lpstr>Найти отличия</vt:lpstr>
      <vt:lpstr>Арт- терапия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филиал БУ СО УР Республиканского Комплексного центра социального обслуживания населения в Индустриальном районе г. Ижевска</dc:title>
  <dc:creator>С добрым утром!</dc:creator>
  <cp:lastModifiedBy>user</cp:lastModifiedBy>
  <cp:revision>12</cp:revision>
  <dcterms:created xsi:type="dcterms:W3CDTF">2022-11-11T07:28:14Z</dcterms:created>
  <dcterms:modified xsi:type="dcterms:W3CDTF">2022-11-15T13:19:00Z</dcterms:modified>
</cp:coreProperties>
</file>