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chenbergaa@outlook.com" userId="62adc362cb69b289" providerId="LiveId" clId="{6DBDDE3F-CB95-4DC5-B6E6-20C6EC56F279}"/>
    <pc:docChg chg="custSel addSld modSld">
      <pc:chgData name="eschenbergaa@outlook.com" userId="62adc362cb69b289" providerId="LiveId" clId="{6DBDDE3F-CB95-4DC5-B6E6-20C6EC56F279}" dt="2022-11-13T16:01:35.150" v="394" actId="122"/>
      <pc:docMkLst>
        <pc:docMk/>
      </pc:docMkLst>
      <pc:sldChg chg="addSp delSp modSp new mod">
        <pc:chgData name="eschenbergaa@outlook.com" userId="62adc362cb69b289" providerId="LiveId" clId="{6DBDDE3F-CB95-4DC5-B6E6-20C6EC56F279}" dt="2022-11-13T16:01:35.150" v="394" actId="122"/>
        <pc:sldMkLst>
          <pc:docMk/>
          <pc:sldMk cId="1117588432" sldId="256"/>
        </pc:sldMkLst>
        <pc:spChg chg="mod">
          <ac:chgData name="eschenbergaa@outlook.com" userId="62adc362cb69b289" providerId="LiveId" clId="{6DBDDE3F-CB95-4DC5-B6E6-20C6EC56F279}" dt="2022-11-13T16:01:35.150" v="394" actId="122"/>
          <ac:spMkLst>
            <pc:docMk/>
            <pc:sldMk cId="1117588432" sldId="256"/>
            <ac:spMk id="2" creationId="{A499F791-8CE9-E157-7DB3-77C17A2EB515}"/>
          </ac:spMkLst>
        </pc:spChg>
        <pc:spChg chg="del">
          <ac:chgData name="eschenbergaa@outlook.com" userId="62adc362cb69b289" providerId="LiveId" clId="{6DBDDE3F-CB95-4DC5-B6E6-20C6EC56F279}" dt="2022-11-13T15:40:24.022" v="42" actId="478"/>
          <ac:spMkLst>
            <pc:docMk/>
            <pc:sldMk cId="1117588432" sldId="256"/>
            <ac:spMk id="3" creationId="{E754459C-DDEA-92AA-6EF5-BB56259C419C}"/>
          </ac:spMkLst>
        </pc:spChg>
        <pc:picChg chg="add mod">
          <ac:chgData name="eschenbergaa@outlook.com" userId="62adc362cb69b289" providerId="LiveId" clId="{6DBDDE3F-CB95-4DC5-B6E6-20C6EC56F279}" dt="2022-11-13T15:40:31.916" v="44" actId="14100"/>
          <ac:picMkLst>
            <pc:docMk/>
            <pc:sldMk cId="1117588432" sldId="256"/>
            <ac:picMk id="5" creationId="{0A151532-4841-56A3-C70E-A4B093E04CD8}"/>
          </ac:picMkLst>
        </pc:picChg>
      </pc:sldChg>
      <pc:sldChg chg="addSp delSp modSp new mod">
        <pc:chgData name="eschenbergaa@outlook.com" userId="62adc362cb69b289" providerId="LiveId" clId="{6DBDDE3F-CB95-4DC5-B6E6-20C6EC56F279}" dt="2022-11-13T16:01:20.789" v="393"/>
        <pc:sldMkLst>
          <pc:docMk/>
          <pc:sldMk cId="4006672562" sldId="257"/>
        </pc:sldMkLst>
        <pc:spChg chg="mod">
          <ac:chgData name="eschenbergaa@outlook.com" userId="62adc362cb69b289" providerId="LiveId" clId="{6DBDDE3F-CB95-4DC5-B6E6-20C6EC56F279}" dt="2022-11-13T16:01:20.789" v="393"/>
          <ac:spMkLst>
            <pc:docMk/>
            <pc:sldMk cId="4006672562" sldId="257"/>
            <ac:spMk id="2" creationId="{6E367652-8C23-60BD-1C7B-96E6AC94534D}"/>
          </ac:spMkLst>
        </pc:spChg>
        <pc:spChg chg="del">
          <ac:chgData name="eschenbergaa@outlook.com" userId="62adc362cb69b289" providerId="LiveId" clId="{6DBDDE3F-CB95-4DC5-B6E6-20C6EC56F279}" dt="2022-11-13T15:41:01.092" v="46"/>
          <ac:spMkLst>
            <pc:docMk/>
            <pc:sldMk cId="4006672562" sldId="257"/>
            <ac:spMk id="3" creationId="{AF37A270-FBDE-57DA-8A2E-0855D5BFD110}"/>
          </ac:spMkLst>
        </pc:spChg>
        <pc:picChg chg="add mod">
          <ac:chgData name="eschenbergaa@outlook.com" userId="62adc362cb69b289" providerId="LiveId" clId="{6DBDDE3F-CB95-4DC5-B6E6-20C6EC56F279}" dt="2022-11-13T16:01:20.789" v="393"/>
          <ac:picMkLst>
            <pc:docMk/>
            <pc:sldMk cId="4006672562" sldId="257"/>
            <ac:picMk id="5" creationId="{F39FF8B8-BD3A-404F-D916-DB1401EA6B13}"/>
          </ac:picMkLst>
        </pc:picChg>
      </pc:sldChg>
      <pc:sldChg chg="addSp delSp modSp new mod">
        <pc:chgData name="eschenbergaa@outlook.com" userId="62adc362cb69b289" providerId="LiveId" clId="{6DBDDE3F-CB95-4DC5-B6E6-20C6EC56F279}" dt="2022-11-13T16:01:20.789" v="393"/>
        <pc:sldMkLst>
          <pc:docMk/>
          <pc:sldMk cId="3149155298" sldId="258"/>
        </pc:sldMkLst>
        <pc:spChg chg="mod">
          <ac:chgData name="eschenbergaa@outlook.com" userId="62adc362cb69b289" providerId="LiveId" clId="{6DBDDE3F-CB95-4DC5-B6E6-20C6EC56F279}" dt="2022-11-13T16:01:20.789" v="393"/>
          <ac:spMkLst>
            <pc:docMk/>
            <pc:sldMk cId="3149155298" sldId="258"/>
            <ac:spMk id="2" creationId="{B78A62E1-7F9C-19B8-6612-F419CBB8B00C}"/>
          </ac:spMkLst>
        </pc:spChg>
        <pc:spChg chg="del">
          <ac:chgData name="eschenbergaa@outlook.com" userId="62adc362cb69b289" providerId="LiveId" clId="{6DBDDE3F-CB95-4DC5-B6E6-20C6EC56F279}" dt="2022-11-13T15:42:14.579" v="206"/>
          <ac:spMkLst>
            <pc:docMk/>
            <pc:sldMk cId="3149155298" sldId="258"/>
            <ac:spMk id="3" creationId="{A81879F0-F8BB-2B67-E83C-B17700E69C22}"/>
          </ac:spMkLst>
        </pc:spChg>
        <pc:picChg chg="add mod">
          <ac:chgData name="eschenbergaa@outlook.com" userId="62adc362cb69b289" providerId="LiveId" clId="{6DBDDE3F-CB95-4DC5-B6E6-20C6EC56F279}" dt="2022-11-13T15:42:21.840" v="208" actId="14100"/>
          <ac:picMkLst>
            <pc:docMk/>
            <pc:sldMk cId="3149155298" sldId="258"/>
            <ac:picMk id="5" creationId="{3F2C0D04-E687-CE3C-079D-C272F1A93D9F}"/>
          </ac:picMkLst>
        </pc:picChg>
      </pc:sldChg>
      <pc:sldChg chg="addSp delSp modSp new mod">
        <pc:chgData name="eschenbergaa@outlook.com" userId="62adc362cb69b289" providerId="LiveId" clId="{6DBDDE3F-CB95-4DC5-B6E6-20C6EC56F279}" dt="2022-11-13T16:01:20.789" v="393"/>
        <pc:sldMkLst>
          <pc:docMk/>
          <pc:sldMk cId="3250490618" sldId="259"/>
        </pc:sldMkLst>
        <pc:spChg chg="mod">
          <ac:chgData name="eschenbergaa@outlook.com" userId="62adc362cb69b289" providerId="LiveId" clId="{6DBDDE3F-CB95-4DC5-B6E6-20C6EC56F279}" dt="2022-11-13T16:01:20.789" v="393"/>
          <ac:spMkLst>
            <pc:docMk/>
            <pc:sldMk cId="3250490618" sldId="259"/>
            <ac:spMk id="2" creationId="{13E2C04D-1397-49C4-2E2D-C8F312711A62}"/>
          </ac:spMkLst>
        </pc:spChg>
        <pc:spChg chg="del">
          <ac:chgData name="eschenbergaa@outlook.com" userId="62adc362cb69b289" providerId="LiveId" clId="{6DBDDE3F-CB95-4DC5-B6E6-20C6EC56F279}" dt="2022-11-13T15:56:59.945" v="259"/>
          <ac:spMkLst>
            <pc:docMk/>
            <pc:sldMk cId="3250490618" sldId="259"/>
            <ac:spMk id="3" creationId="{3EC0287A-CCC6-2073-0C77-8482BA8E0F0A}"/>
          </ac:spMkLst>
        </pc:spChg>
        <pc:picChg chg="add mod">
          <ac:chgData name="eschenbergaa@outlook.com" userId="62adc362cb69b289" providerId="LiveId" clId="{6DBDDE3F-CB95-4DC5-B6E6-20C6EC56F279}" dt="2022-11-13T16:01:20.789" v="393"/>
          <ac:picMkLst>
            <pc:docMk/>
            <pc:sldMk cId="3250490618" sldId="259"/>
            <ac:picMk id="5" creationId="{5018CD95-7C99-73E6-79AD-C97922875854}"/>
          </ac:picMkLst>
        </pc:picChg>
      </pc:sldChg>
      <pc:sldChg chg="addSp delSp modSp new mod">
        <pc:chgData name="eschenbergaa@outlook.com" userId="62adc362cb69b289" providerId="LiveId" clId="{6DBDDE3F-CB95-4DC5-B6E6-20C6EC56F279}" dt="2022-11-13T16:01:20.789" v="393"/>
        <pc:sldMkLst>
          <pc:docMk/>
          <pc:sldMk cId="4241355137" sldId="260"/>
        </pc:sldMkLst>
        <pc:spChg chg="mod">
          <ac:chgData name="eschenbergaa@outlook.com" userId="62adc362cb69b289" providerId="LiveId" clId="{6DBDDE3F-CB95-4DC5-B6E6-20C6EC56F279}" dt="2022-11-13T16:01:20.789" v="393"/>
          <ac:spMkLst>
            <pc:docMk/>
            <pc:sldMk cId="4241355137" sldId="260"/>
            <ac:spMk id="2" creationId="{2DDD6FCD-AA88-F652-48E3-A07EC8748BDC}"/>
          </ac:spMkLst>
        </pc:spChg>
        <pc:spChg chg="del">
          <ac:chgData name="eschenbergaa@outlook.com" userId="62adc362cb69b289" providerId="LiveId" clId="{6DBDDE3F-CB95-4DC5-B6E6-20C6EC56F279}" dt="2022-11-13T15:58:50.776" v="380"/>
          <ac:spMkLst>
            <pc:docMk/>
            <pc:sldMk cId="4241355137" sldId="260"/>
            <ac:spMk id="3" creationId="{A5CDE8F6-F696-B11C-4259-69A788578D17}"/>
          </ac:spMkLst>
        </pc:spChg>
        <pc:picChg chg="add mod">
          <ac:chgData name="eschenbergaa@outlook.com" userId="62adc362cb69b289" providerId="LiveId" clId="{6DBDDE3F-CB95-4DC5-B6E6-20C6EC56F279}" dt="2022-11-13T15:59:36.420" v="392" actId="1076"/>
          <ac:picMkLst>
            <pc:docMk/>
            <pc:sldMk cId="4241355137" sldId="260"/>
            <ac:picMk id="5" creationId="{FCE6BEA9-DC9E-A0C0-E0CC-A3716EEA68D2}"/>
          </ac:picMkLst>
        </pc:picChg>
        <pc:picChg chg="add mod">
          <ac:chgData name="eschenbergaa@outlook.com" userId="62adc362cb69b289" providerId="LiveId" clId="{6DBDDE3F-CB95-4DC5-B6E6-20C6EC56F279}" dt="2022-11-13T15:59:31.678" v="391" actId="1076"/>
          <ac:picMkLst>
            <pc:docMk/>
            <pc:sldMk cId="4241355137" sldId="260"/>
            <ac:picMk id="7" creationId="{09B8DCEA-E290-BCF6-E933-56CC39397B01}"/>
          </ac:picMkLst>
        </pc:picChg>
        <pc:picChg chg="add mod">
          <ac:chgData name="eschenbergaa@outlook.com" userId="62adc362cb69b289" providerId="LiveId" clId="{6DBDDE3F-CB95-4DC5-B6E6-20C6EC56F279}" dt="2022-11-13T15:59:28.903" v="390" actId="1076"/>
          <ac:picMkLst>
            <pc:docMk/>
            <pc:sldMk cId="4241355137" sldId="260"/>
            <ac:picMk id="9" creationId="{9FBF7001-D8CA-E088-0635-890EC69563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5769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9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9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4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79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4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3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3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9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6846BA9-1DAE-49AD-9D2B-ED0404817B6E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BF010AA-34FF-483A-B3AE-42E16BF5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9F791-8CE9-E157-7DB3-77C17A2EB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8302"/>
            <a:ext cx="9144000" cy="16557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Благотворительная акция «ЭКОМЕСЯЦ»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151532-4841-56A3-C70E-A4B093E04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7" y="2244383"/>
            <a:ext cx="8514084" cy="44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8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67652-8C23-60BD-1C7B-96E6AC94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Акция проводится совместно с </a:t>
            </a:r>
            <a:br>
              <a:rPr lang="ru-RU" dirty="0"/>
            </a:br>
            <a:r>
              <a:rPr lang="ru-RU" dirty="0"/>
              <a:t>ГБУСО «Центр социального обслуживания г. Великие Луки»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9FF8B8-BD3A-404F-D916-DB1401EA6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1985169"/>
            <a:ext cx="6667500" cy="4038600"/>
          </a:xfrm>
        </p:spPr>
      </p:pic>
    </p:spTree>
    <p:extLst>
      <p:ext uri="{BB962C8B-B14F-4D97-AF65-F5344CB8AC3E}">
        <p14:creationId xmlns:p14="http://schemas.microsoft.com/office/powerpoint/2010/main" val="400667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A62E1-7F9C-19B8-6612-F419CBB8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«ЭКОМЕСЯЦ» поддержана союзом Экологов Псковской области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2C0D04-E687-CE3C-079D-C272F1A93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03" y="1605097"/>
            <a:ext cx="4753500" cy="4753500"/>
          </a:xfrm>
        </p:spPr>
      </p:pic>
    </p:spTree>
    <p:extLst>
      <p:ext uri="{BB962C8B-B14F-4D97-AF65-F5344CB8AC3E}">
        <p14:creationId xmlns:p14="http://schemas.microsoft.com/office/powerpoint/2010/main" val="314915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2C04D-1397-49C4-2E2D-C8F31271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Волонтеры самостоятельно забирают макулатуру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18CD95-7C99-73E6-79AD-C97922875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74" y="182880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25049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D6FCD-AA88-F652-48E3-A07EC874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50 пенсионеров постоянно получают помощь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E6BEA9-DC9E-A0C0-E0CC-A3716EEA6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2765"/>
            <a:ext cx="3243106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B8DCEA-E290-BCF6-E933-56CC39397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07" y="1602765"/>
            <a:ext cx="3046786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BF7001-D8CA-E088-0635-890EC6956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7" y="160276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55137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22</TotalTime>
  <Words>37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Wingdings 2</vt:lpstr>
      <vt:lpstr>Вид</vt:lpstr>
      <vt:lpstr>Благотворительная акция «ЭКОМЕСЯЦ»</vt:lpstr>
      <vt:lpstr>Акция проводится совместно с  ГБУСО «Центр социального обслуживания г. Великие Луки»</vt:lpstr>
      <vt:lpstr>«ЭКОМЕСЯЦ» поддержана союзом Экологов Псковской области</vt:lpstr>
      <vt:lpstr>Волонтеры самостоятельно забирают макулатуру</vt:lpstr>
      <vt:lpstr>50 пенсионеров постоянно получают помощь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Благотворительная акция «ЭКОМЕСЯЦ»</dc:title>
  <dc:creator>eschenbergaa@outlook.com</dc:creator>
  <cp:lastModifiedBy>eschenbergaa@outlook.com</cp:lastModifiedBy>
  <cp:revision>1</cp:revision>
  <dcterms:created xsi:type="dcterms:W3CDTF">2022-11-13T15:39:36Z</dcterms:created>
  <dcterms:modified xsi:type="dcterms:W3CDTF">2022-11-13T16:01:44Z</dcterms:modified>
</cp:coreProperties>
</file>