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1" r:id="rId2"/>
    <p:sldId id="284" r:id="rId3"/>
    <p:sldId id="267" r:id="rId4"/>
    <p:sldId id="283" r:id="rId5"/>
    <p:sldId id="268" r:id="rId6"/>
    <p:sldId id="288" r:id="rId7"/>
    <p:sldId id="285" r:id="rId8"/>
    <p:sldId id="286" r:id="rId9"/>
    <p:sldId id="269" r:id="rId10"/>
    <p:sldId id="293" r:id="rId11"/>
    <p:sldId id="295" r:id="rId12"/>
    <p:sldId id="298" r:id="rId13"/>
    <p:sldId id="275" r:id="rId14"/>
  </p:sldIdLst>
  <p:sldSz cx="10693400" cy="7562850"/>
  <p:notesSz cx="10693400" cy="75628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B4D"/>
    <a:srgbClr val="004D3F"/>
    <a:srgbClr val="006666"/>
    <a:srgbClr val="407367"/>
    <a:srgbClr val="598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17454-6A95-4C73-B8F7-32AE696022A1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</dgm:pt>
    <dgm:pt modelId="{C4A3F04C-A4CC-4B53-9576-AEF65EB62B57}">
      <dgm:prSet phldrT="[Текст]" custT="1"/>
      <dgm:spPr>
        <a:solidFill>
          <a:srgbClr val="407367"/>
        </a:solidFill>
      </dgm:spPr>
      <dgm:t>
        <a:bodyPr/>
        <a:lstStyle/>
        <a:p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B80DC-8EE7-4CEE-8FA2-0488C55B7AB2}" type="parTrans" cxnId="{EF93204F-8247-4A4C-8F0A-494413A074B9}">
      <dgm:prSet/>
      <dgm:spPr/>
      <dgm:t>
        <a:bodyPr/>
        <a:lstStyle/>
        <a:p>
          <a:endParaRPr lang="ru-RU"/>
        </a:p>
      </dgm:t>
    </dgm:pt>
    <dgm:pt modelId="{A1EE42E5-2E42-4C52-AC72-345BF03807BB}" type="sibTrans" cxnId="{EF93204F-8247-4A4C-8F0A-494413A074B9}">
      <dgm:prSet/>
      <dgm:spPr>
        <a:solidFill>
          <a:srgbClr val="155B4D"/>
        </a:solidFill>
      </dgm:spPr>
      <dgm:t>
        <a:bodyPr/>
        <a:lstStyle/>
        <a:p>
          <a:endParaRPr lang="ru-RU"/>
        </a:p>
      </dgm:t>
    </dgm:pt>
    <dgm:pt modelId="{42D7CF7F-C0C0-4DE3-9E20-F607E70ACA60}">
      <dgm:prSet phldrT="[Текст]" custT="1"/>
      <dgm:spPr>
        <a:solidFill>
          <a:srgbClr val="004D3F"/>
        </a:solidFill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 «Губернские аптеки»</a:t>
          </a:r>
        </a:p>
      </dgm:t>
    </dgm:pt>
    <dgm:pt modelId="{79332644-38F8-4546-B89A-A5A7C4C68220}" type="parTrans" cxnId="{200746D7-651A-4241-BFBE-D81589AB5796}">
      <dgm:prSet/>
      <dgm:spPr/>
      <dgm:t>
        <a:bodyPr/>
        <a:lstStyle/>
        <a:p>
          <a:endParaRPr lang="ru-RU"/>
        </a:p>
      </dgm:t>
    </dgm:pt>
    <dgm:pt modelId="{1438AC6B-5CB2-48E7-AA81-D511B121FC78}" type="sibTrans" cxnId="{200746D7-651A-4241-BFBE-D81589AB5796}">
      <dgm:prSet/>
      <dgm:spPr>
        <a:solidFill>
          <a:srgbClr val="407367"/>
        </a:solidFill>
      </dgm:spPr>
      <dgm:t>
        <a:bodyPr/>
        <a:lstStyle/>
        <a:p>
          <a:endParaRPr lang="ru-RU"/>
        </a:p>
      </dgm:t>
    </dgm:pt>
    <dgm:pt modelId="{A7A108C1-8583-4302-B13D-14770D54758E}">
      <dgm:prSet phldrT="[Текст]"/>
      <dgm:spPr>
        <a:solidFill>
          <a:srgbClr val="006666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социальной политики Красноярского края</a:t>
          </a:r>
          <a:endParaRPr lang="ru-RU" dirty="0"/>
        </a:p>
      </dgm:t>
    </dgm:pt>
    <dgm:pt modelId="{ACE14B90-B45D-4202-8C0D-64A91361B1D9}" type="parTrans" cxnId="{4111C595-2AD8-47C1-8E9F-7E546871D053}">
      <dgm:prSet/>
      <dgm:spPr/>
      <dgm:t>
        <a:bodyPr/>
        <a:lstStyle/>
        <a:p>
          <a:endParaRPr lang="ru-RU"/>
        </a:p>
      </dgm:t>
    </dgm:pt>
    <dgm:pt modelId="{372201A4-49A1-46E7-906A-A679CB23BC3A}" type="sibTrans" cxnId="{4111C595-2AD8-47C1-8E9F-7E546871D053}">
      <dgm:prSet/>
      <dgm:spPr>
        <a:solidFill>
          <a:srgbClr val="006666"/>
        </a:solidFill>
      </dgm:spPr>
      <dgm:t>
        <a:bodyPr/>
        <a:lstStyle/>
        <a:p>
          <a:endParaRPr lang="ru-RU"/>
        </a:p>
      </dgm:t>
    </dgm:pt>
    <dgm:pt modelId="{7944E905-326D-4F50-BDDC-828B229E37C6}" type="pres">
      <dgm:prSet presAssocID="{A7D17454-6A95-4C73-B8F7-32AE696022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ACC240-B76D-4D99-89EC-3236D8EBBC04}" type="pres">
      <dgm:prSet presAssocID="{C4A3F04C-A4CC-4B53-9576-AEF65EB62B57}" presName="gear1" presStyleLbl="node1" presStyleIdx="0" presStyleCnt="3" custLinFactNeighborX="-1764" custLinFactNeighborY="-2275">
        <dgm:presLayoutVars>
          <dgm:chMax val="1"/>
          <dgm:bulletEnabled val="1"/>
        </dgm:presLayoutVars>
      </dgm:prSet>
      <dgm:spPr/>
    </dgm:pt>
    <dgm:pt modelId="{9BD5D3B9-C970-4182-9AFC-A924917259B8}" type="pres">
      <dgm:prSet presAssocID="{C4A3F04C-A4CC-4B53-9576-AEF65EB62B57}" presName="gear1srcNode" presStyleLbl="node1" presStyleIdx="0" presStyleCnt="3"/>
      <dgm:spPr/>
    </dgm:pt>
    <dgm:pt modelId="{2EC1AE43-FFE2-4BE8-ACB9-E33E984C37B3}" type="pres">
      <dgm:prSet presAssocID="{C4A3F04C-A4CC-4B53-9576-AEF65EB62B57}" presName="gear1dstNode" presStyleLbl="node1" presStyleIdx="0" presStyleCnt="3"/>
      <dgm:spPr/>
    </dgm:pt>
    <dgm:pt modelId="{9943C1FF-A819-45FF-BC58-66D497521480}" type="pres">
      <dgm:prSet presAssocID="{42D7CF7F-C0C0-4DE3-9E20-F607E70ACA60}" presName="gear2" presStyleLbl="node1" presStyleIdx="1" presStyleCnt="3" custScaleX="123432" custScaleY="126284" custLinFactNeighborX="-19151" custLinFactNeighborY="21570">
        <dgm:presLayoutVars>
          <dgm:chMax val="1"/>
          <dgm:bulletEnabled val="1"/>
        </dgm:presLayoutVars>
      </dgm:prSet>
      <dgm:spPr/>
    </dgm:pt>
    <dgm:pt modelId="{3CF1027A-B9AC-40ED-B066-733D53CBA403}" type="pres">
      <dgm:prSet presAssocID="{42D7CF7F-C0C0-4DE3-9E20-F607E70ACA60}" presName="gear2srcNode" presStyleLbl="node1" presStyleIdx="1" presStyleCnt="3"/>
      <dgm:spPr/>
    </dgm:pt>
    <dgm:pt modelId="{2F3D6095-5FA5-4119-ABDD-B5966A594947}" type="pres">
      <dgm:prSet presAssocID="{42D7CF7F-C0C0-4DE3-9E20-F607E70ACA60}" presName="gear2dstNode" presStyleLbl="node1" presStyleIdx="1" presStyleCnt="3"/>
      <dgm:spPr/>
    </dgm:pt>
    <dgm:pt modelId="{16AC6246-EFAE-4CE2-82BB-9C7FF7058EE9}" type="pres">
      <dgm:prSet presAssocID="{A7A108C1-8583-4302-B13D-14770D54758E}" presName="gear3" presStyleLbl="node1" presStyleIdx="2" presStyleCnt="3" custScaleX="150083" custScaleY="145874"/>
      <dgm:spPr/>
    </dgm:pt>
    <dgm:pt modelId="{D57AABF6-937D-42EF-904B-EC87610213FB}" type="pres">
      <dgm:prSet presAssocID="{A7A108C1-8583-4302-B13D-14770D5475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832E743-1EDD-4819-BA0F-B7EA0A7467C7}" type="pres">
      <dgm:prSet presAssocID="{A7A108C1-8583-4302-B13D-14770D54758E}" presName="gear3srcNode" presStyleLbl="node1" presStyleIdx="2" presStyleCnt="3"/>
      <dgm:spPr/>
    </dgm:pt>
    <dgm:pt modelId="{D3ABE87A-3E76-4494-BB5D-1FD038EC21DB}" type="pres">
      <dgm:prSet presAssocID="{A7A108C1-8583-4302-B13D-14770D54758E}" presName="gear3dstNode" presStyleLbl="node1" presStyleIdx="2" presStyleCnt="3"/>
      <dgm:spPr/>
    </dgm:pt>
    <dgm:pt modelId="{FFEFB991-DEA1-4533-8D4B-158A889291CA}" type="pres">
      <dgm:prSet presAssocID="{A1EE42E5-2E42-4C52-AC72-345BF03807BB}" presName="connector1" presStyleLbl="sibTrans2D1" presStyleIdx="0" presStyleCnt="3"/>
      <dgm:spPr/>
    </dgm:pt>
    <dgm:pt modelId="{67992DC8-2076-4E83-9E19-47E484D6D65D}" type="pres">
      <dgm:prSet presAssocID="{1438AC6B-5CB2-48E7-AA81-D511B121FC78}" presName="connector2" presStyleLbl="sibTrans2D1" presStyleIdx="1" presStyleCnt="3" custLinFactNeighborX="21990" custLinFactNeighborY="-52953"/>
      <dgm:spPr/>
    </dgm:pt>
    <dgm:pt modelId="{3F064141-CD87-422F-970D-D01D6E22E635}" type="pres">
      <dgm:prSet presAssocID="{372201A4-49A1-46E7-906A-A679CB23BC3A}" presName="connector3" presStyleLbl="sibTrans2D1" presStyleIdx="2" presStyleCnt="3" custLinFactNeighborX="-54524" custLinFactNeighborY="54570"/>
      <dgm:spPr/>
    </dgm:pt>
  </dgm:ptLst>
  <dgm:cxnLst>
    <dgm:cxn modelId="{3292B008-22D7-44AA-8608-2395F0077F34}" type="presOf" srcId="{A7A108C1-8583-4302-B13D-14770D54758E}" destId="{16AC6246-EFAE-4CE2-82BB-9C7FF7058EE9}" srcOrd="0" destOrd="0" presId="urn:microsoft.com/office/officeart/2005/8/layout/gear1"/>
    <dgm:cxn modelId="{E7B24521-1E30-4942-A754-09BEA5B0CDA6}" type="presOf" srcId="{A1EE42E5-2E42-4C52-AC72-345BF03807BB}" destId="{FFEFB991-DEA1-4533-8D4B-158A889291CA}" srcOrd="0" destOrd="0" presId="urn:microsoft.com/office/officeart/2005/8/layout/gear1"/>
    <dgm:cxn modelId="{CF193236-DCD4-45D1-AFE2-071395E925E6}" type="presOf" srcId="{A7A108C1-8583-4302-B13D-14770D54758E}" destId="{D57AABF6-937D-42EF-904B-EC87610213FB}" srcOrd="1" destOrd="0" presId="urn:microsoft.com/office/officeart/2005/8/layout/gear1"/>
    <dgm:cxn modelId="{C3B3DB60-293E-44DB-AF1E-7FE074FCD114}" type="presOf" srcId="{372201A4-49A1-46E7-906A-A679CB23BC3A}" destId="{3F064141-CD87-422F-970D-D01D6E22E635}" srcOrd="0" destOrd="0" presId="urn:microsoft.com/office/officeart/2005/8/layout/gear1"/>
    <dgm:cxn modelId="{797ADB4D-D095-4304-8949-958631CE960A}" type="presOf" srcId="{A7A108C1-8583-4302-B13D-14770D54758E}" destId="{D3ABE87A-3E76-4494-BB5D-1FD038EC21DB}" srcOrd="3" destOrd="0" presId="urn:microsoft.com/office/officeart/2005/8/layout/gear1"/>
    <dgm:cxn modelId="{EF93204F-8247-4A4C-8F0A-494413A074B9}" srcId="{A7D17454-6A95-4C73-B8F7-32AE696022A1}" destId="{C4A3F04C-A4CC-4B53-9576-AEF65EB62B57}" srcOrd="0" destOrd="0" parTransId="{AF1B80DC-8EE7-4CEE-8FA2-0488C55B7AB2}" sibTransId="{A1EE42E5-2E42-4C52-AC72-345BF03807BB}"/>
    <dgm:cxn modelId="{4111C595-2AD8-47C1-8E9F-7E546871D053}" srcId="{A7D17454-6A95-4C73-B8F7-32AE696022A1}" destId="{A7A108C1-8583-4302-B13D-14770D54758E}" srcOrd="2" destOrd="0" parTransId="{ACE14B90-B45D-4202-8C0D-64A91361B1D9}" sibTransId="{372201A4-49A1-46E7-906A-A679CB23BC3A}"/>
    <dgm:cxn modelId="{744BCE9D-0E66-48B5-A46F-A5B6B299754B}" type="presOf" srcId="{42D7CF7F-C0C0-4DE3-9E20-F607E70ACA60}" destId="{9943C1FF-A819-45FF-BC58-66D497521480}" srcOrd="0" destOrd="0" presId="urn:microsoft.com/office/officeart/2005/8/layout/gear1"/>
    <dgm:cxn modelId="{ABD7EAA6-C262-48C2-BABE-9C7DAE344D0B}" type="presOf" srcId="{1438AC6B-5CB2-48E7-AA81-D511B121FC78}" destId="{67992DC8-2076-4E83-9E19-47E484D6D65D}" srcOrd="0" destOrd="0" presId="urn:microsoft.com/office/officeart/2005/8/layout/gear1"/>
    <dgm:cxn modelId="{0269D1B3-09C2-4B83-82E8-FA64E83C97C1}" type="presOf" srcId="{A7D17454-6A95-4C73-B8F7-32AE696022A1}" destId="{7944E905-326D-4F50-BDDC-828B229E37C6}" srcOrd="0" destOrd="0" presId="urn:microsoft.com/office/officeart/2005/8/layout/gear1"/>
    <dgm:cxn modelId="{1E1A27B9-678F-4280-A340-BAF53CAA4C61}" type="presOf" srcId="{C4A3F04C-A4CC-4B53-9576-AEF65EB62B57}" destId="{9BD5D3B9-C970-4182-9AFC-A924917259B8}" srcOrd="1" destOrd="0" presId="urn:microsoft.com/office/officeart/2005/8/layout/gear1"/>
    <dgm:cxn modelId="{E61D16D1-1C57-4831-B938-03EE95384436}" type="presOf" srcId="{42D7CF7F-C0C0-4DE3-9E20-F607E70ACA60}" destId="{2F3D6095-5FA5-4119-ABDD-B5966A594947}" srcOrd="2" destOrd="0" presId="urn:microsoft.com/office/officeart/2005/8/layout/gear1"/>
    <dgm:cxn modelId="{200746D7-651A-4241-BFBE-D81589AB5796}" srcId="{A7D17454-6A95-4C73-B8F7-32AE696022A1}" destId="{42D7CF7F-C0C0-4DE3-9E20-F607E70ACA60}" srcOrd="1" destOrd="0" parTransId="{79332644-38F8-4546-B89A-A5A7C4C68220}" sibTransId="{1438AC6B-5CB2-48E7-AA81-D511B121FC78}"/>
    <dgm:cxn modelId="{947537DA-667F-4414-808B-09B6CA22A429}" type="presOf" srcId="{C4A3F04C-A4CC-4B53-9576-AEF65EB62B57}" destId="{F2ACC240-B76D-4D99-89EC-3236D8EBBC04}" srcOrd="0" destOrd="0" presId="urn:microsoft.com/office/officeart/2005/8/layout/gear1"/>
    <dgm:cxn modelId="{E988D8E9-E04E-4EF7-9F35-D07D83266208}" type="presOf" srcId="{C4A3F04C-A4CC-4B53-9576-AEF65EB62B57}" destId="{2EC1AE43-FFE2-4BE8-ACB9-E33E984C37B3}" srcOrd="2" destOrd="0" presId="urn:microsoft.com/office/officeart/2005/8/layout/gear1"/>
    <dgm:cxn modelId="{B4CE76EE-ADD1-47F6-8BAF-922ABD1D76A3}" type="presOf" srcId="{A7A108C1-8583-4302-B13D-14770D54758E}" destId="{A832E743-1EDD-4819-BA0F-B7EA0A7467C7}" srcOrd="2" destOrd="0" presId="urn:microsoft.com/office/officeart/2005/8/layout/gear1"/>
    <dgm:cxn modelId="{FE0553F7-ED20-4645-AE53-AECF10BE4C11}" type="presOf" srcId="{42D7CF7F-C0C0-4DE3-9E20-F607E70ACA60}" destId="{3CF1027A-B9AC-40ED-B066-733D53CBA403}" srcOrd="1" destOrd="0" presId="urn:microsoft.com/office/officeart/2005/8/layout/gear1"/>
    <dgm:cxn modelId="{93683566-3F63-426F-AC6E-A86267B526D4}" type="presParOf" srcId="{7944E905-326D-4F50-BDDC-828B229E37C6}" destId="{F2ACC240-B76D-4D99-89EC-3236D8EBBC04}" srcOrd="0" destOrd="0" presId="urn:microsoft.com/office/officeart/2005/8/layout/gear1"/>
    <dgm:cxn modelId="{F568594E-27F8-4A8A-ABC7-0C4E83F4CE87}" type="presParOf" srcId="{7944E905-326D-4F50-BDDC-828B229E37C6}" destId="{9BD5D3B9-C970-4182-9AFC-A924917259B8}" srcOrd="1" destOrd="0" presId="urn:microsoft.com/office/officeart/2005/8/layout/gear1"/>
    <dgm:cxn modelId="{AD6EE1A3-5E27-4ACF-B6E3-B698AA5A1293}" type="presParOf" srcId="{7944E905-326D-4F50-BDDC-828B229E37C6}" destId="{2EC1AE43-FFE2-4BE8-ACB9-E33E984C37B3}" srcOrd="2" destOrd="0" presId="urn:microsoft.com/office/officeart/2005/8/layout/gear1"/>
    <dgm:cxn modelId="{96F8BAAD-834C-4511-A700-05DDEC0DA79F}" type="presParOf" srcId="{7944E905-326D-4F50-BDDC-828B229E37C6}" destId="{9943C1FF-A819-45FF-BC58-66D497521480}" srcOrd="3" destOrd="0" presId="urn:microsoft.com/office/officeart/2005/8/layout/gear1"/>
    <dgm:cxn modelId="{B48D0331-E72C-425C-83B8-F1F989F15845}" type="presParOf" srcId="{7944E905-326D-4F50-BDDC-828B229E37C6}" destId="{3CF1027A-B9AC-40ED-B066-733D53CBA403}" srcOrd="4" destOrd="0" presId="urn:microsoft.com/office/officeart/2005/8/layout/gear1"/>
    <dgm:cxn modelId="{54EDA186-9FFC-4DDA-9E3A-165D04A0D2AB}" type="presParOf" srcId="{7944E905-326D-4F50-BDDC-828B229E37C6}" destId="{2F3D6095-5FA5-4119-ABDD-B5966A594947}" srcOrd="5" destOrd="0" presId="urn:microsoft.com/office/officeart/2005/8/layout/gear1"/>
    <dgm:cxn modelId="{C75B4592-C830-43AB-A254-6C262905E576}" type="presParOf" srcId="{7944E905-326D-4F50-BDDC-828B229E37C6}" destId="{16AC6246-EFAE-4CE2-82BB-9C7FF7058EE9}" srcOrd="6" destOrd="0" presId="urn:microsoft.com/office/officeart/2005/8/layout/gear1"/>
    <dgm:cxn modelId="{5884E71F-5CBC-48CA-938A-59C4095E0A3E}" type="presParOf" srcId="{7944E905-326D-4F50-BDDC-828B229E37C6}" destId="{D57AABF6-937D-42EF-904B-EC87610213FB}" srcOrd="7" destOrd="0" presId="urn:microsoft.com/office/officeart/2005/8/layout/gear1"/>
    <dgm:cxn modelId="{3DD39FAD-8BA1-443C-ADC1-6F3A84D5769C}" type="presParOf" srcId="{7944E905-326D-4F50-BDDC-828B229E37C6}" destId="{A832E743-1EDD-4819-BA0F-B7EA0A7467C7}" srcOrd="8" destOrd="0" presId="urn:microsoft.com/office/officeart/2005/8/layout/gear1"/>
    <dgm:cxn modelId="{35FD5843-CA6C-4513-9365-76B2240DF296}" type="presParOf" srcId="{7944E905-326D-4F50-BDDC-828B229E37C6}" destId="{D3ABE87A-3E76-4494-BB5D-1FD038EC21DB}" srcOrd="9" destOrd="0" presId="urn:microsoft.com/office/officeart/2005/8/layout/gear1"/>
    <dgm:cxn modelId="{AF0C554C-831C-4E3A-8BFE-E21BCC7B519E}" type="presParOf" srcId="{7944E905-326D-4F50-BDDC-828B229E37C6}" destId="{FFEFB991-DEA1-4533-8D4B-158A889291CA}" srcOrd="10" destOrd="0" presId="urn:microsoft.com/office/officeart/2005/8/layout/gear1"/>
    <dgm:cxn modelId="{14295360-4558-403A-81FE-3FA25A908ADD}" type="presParOf" srcId="{7944E905-326D-4F50-BDDC-828B229E37C6}" destId="{67992DC8-2076-4E83-9E19-47E484D6D65D}" srcOrd="11" destOrd="0" presId="urn:microsoft.com/office/officeart/2005/8/layout/gear1"/>
    <dgm:cxn modelId="{8883401E-4D78-4D9F-A3E5-0208BD88C7F1}" type="presParOf" srcId="{7944E905-326D-4F50-BDDC-828B229E37C6}" destId="{3F064141-CD87-422F-970D-D01D6E22E6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52801-B5F7-495B-A381-60053004A4B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9EB5BEE-E7BB-4F32-BCA4-1F7913802488}">
      <dgm:prSet phldrT="[Текст]"/>
      <dgm:spPr>
        <a:solidFill>
          <a:srgbClr val="59806B"/>
        </a:solidFill>
        <a:ln>
          <a:solidFill>
            <a:srgbClr val="59806B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социальной политики 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Красноярского края</a:t>
          </a:r>
        </a:p>
      </dgm:t>
    </dgm:pt>
    <dgm:pt modelId="{BC748495-418C-4D15-A632-92C4C76D6F6E}" type="parTrans" cxnId="{E87B33F2-F64F-4E3D-B28A-783DE756CF33}">
      <dgm:prSet/>
      <dgm:spPr/>
      <dgm:t>
        <a:bodyPr/>
        <a:lstStyle/>
        <a:p>
          <a:endParaRPr lang="ru-RU"/>
        </a:p>
      </dgm:t>
    </dgm:pt>
    <dgm:pt modelId="{9E5ED53A-A962-44A4-8CEA-A1FFAE355BC7}" type="sibTrans" cxnId="{E87B33F2-F64F-4E3D-B28A-783DE756CF33}">
      <dgm:prSet/>
      <dgm:spPr/>
      <dgm:t>
        <a:bodyPr/>
        <a:lstStyle/>
        <a:p>
          <a:endParaRPr lang="ru-RU"/>
        </a:p>
      </dgm:t>
    </dgm:pt>
    <dgm:pt modelId="{26DF5755-687F-4ECF-A979-A0A4ECB8C700}">
      <dgm:prSet phldrT="[Текст]"/>
      <dgm:spPr>
        <a:solidFill>
          <a:srgbClr val="59806B"/>
        </a:solidFill>
        <a:ln>
          <a:solidFill>
            <a:srgbClr val="59806B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 «Губернские аптеки»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342E1-D911-4C50-9E24-311C58DF6255}" type="parTrans" cxnId="{F40D4C96-263A-45ED-A842-E8DBE8A2139E}">
      <dgm:prSet/>
      <dgm:spPr/>
      <dgm:t>
        <a:bodyPr/>
        <a:lstStyle/>
        <a:p>
          <a:endParaRPr lang="ru-RU"/>
        </a:p>
      </dgm:t>
    </dgm:pt>
    <dgm:pt modelId="{EE4C5E86-9E3E-4A92-8BAE-562771201465}" type="sibTrans" cxnId="{F40D4C96-263A-45ED-A842-E8DBE8A2139E}">
      <dgm:prSet/>
      <dgm:spPr/>
      <dgm:t>
        <a:bodyPr/>
        <a:lstStyle/>
        <a:p>
          <a:endParaRPr lang="ru-RU"/>
        </a:p>
      </dgm:t>
    </dgm:pt>
    <dgm:pt modelId="{7A797292-20AB-40C3-8F48-9A9DE16D35B2}">
      <dgm:prSet phldrT="[Текст]"/>
      <dgm:spPr>
        <a:solidFill>
          <a:srgbClr val="59806B"/>
        </a:solidFill>
        <a:ln>
          <a:solidFill>
            <a:srgbClr val="59806B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КГБУ СО </a:t>
          </a:r>
        </a:p>
        <a:p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«Центр социального обслуживания населения»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887720-1FFE-4B6E-8A0A-452BA690FE8E}" type="parTrans" cxnId="{10C1D710-E4AC-4D0C-AFB5-639C8D30C0AF}">
      <dgm:prSet/>
      <dgm:spPr/>
      <dgm:t>
        <a:bodyPr/>
        <a:lstStyle/>
        <a:p>
          <a:endParaRPr lang="ru-RU"/>
        </a:p>
      </dgm:t>
    </dgm:pt>
    <dgm:pt modelId="{17742BF0-7BF6-43EB-97A3-D9A2E5E23E63}" type="sibTrans" cxnId="{10C1D710-E4AC-4D0C-AFB5-639C8D30C0AF}">
      <dgm:prSet/>
      <dgm:spPr/>
      <dgm:t>
        <a:bodyPr/>
        <a:lstStyle/>
        <a:p>
          <a:endParaRPr lang="ru-RU"/>
        </a:p>
      </dgm:t>
    </dgm:pt>
    <dgm:pt modelId="{0AC4A371-5A3F-4848-BACC-5DFC684E796E}" type="pres">
      <dgm:prSet presAssocID="{74452801-B5F7-495B-A381-60053004A4B5}" presName="linearFlow" presStyleCnt="0">
        <dgm:presLayoutVars>
          <dgm:resizeHandles val="exact"/>
        </dgm:presLayoutVars>
      </dgm:prSet>
      <dgm:spPr/>
    </dgm:pt>
    <dgm:pt modelId="{4B980A47-17B5-4F36-953E-30FF2247E3E0}" type="pres">
      <dgm:prSet presAssocID="{E9EB5BEE-E7BB-4F32-BCA4-1F7913802488}" presName="node" presStyleLbl="node1" presStyleIdx="0" presStyleCnt="3">
        <dgm:presLayoutVars>
          <dgm:bulletEnabled val="1"/>
        </dgm:presLayoutVars>
      </dgm:prSet>
      <dgm:spPr/>
    </dgm:pt>
    <dgm:pt modelId="{CE8E42DF-19BF-4EB7-A635-BAB04A882923}" type="pres">
      <dgm:prSet presAssocID="{9E5ED53A-A962-44A4-8CEA-A1FFAE355BC7}" presName="sibTrans" presStyleLbl="sibTrans2D1" presStyleIdx="0" presStyleCnt="2"/>
      <dgm:spPr/>
    </dgm:pt>
    <dgm:pt modelId="{25B40965-9B96-43AF-9B17-90663784FC5E}" type="pres">
      <dgm:prSet presAssocID="{9E5ED53A-A962-44A4-8CEA-A1FFAE355BC7}" presName="connectorText" presStyleLbl="sibTrans2D1" presStyleIdx="0" presStyleCnt="2"/>
      <dgm:spPr/>
    </dgm:pt>
    <dgm:pt modelId="{D33FF3B1-AA0F-444E-BBC1-3F26F4C21AD1}" type="pres">
      <dgm:prSet presAssocID="{26DF5755-687F-4ECF-A979-A0A4ECB8C700}" presName="node" presStyleLbl="node1" presStyleIdx="1" presStyleCnt="3">
        <dgm:presLayoutVars>
          <dgm:bulletEnabled val="1"/>
        </dgm:presLayoutVars>
      </dgm:prSet>
      <dgm:spPr/>
    </dgm:pt>
    <dgm:pt modelId="{4742FE80-FBF6-4C43-BB20-F4AEF88C2111}" type="pres">
      <dgm:prSet presAssocID="{EE4C5E86-9E3E-4A92-8BAE-562771201465}" presName="sibTrans" presStyleLbl="sibTrans2D1" presStyleIdx="1" presStyleCnt="2"/>
      <dgm:spPr/>
    </dgm:pt>
    <dgm:pt modelId="{A8233CD6-C47C-495B-9AD6-83B5A4FC09C9}" type="pres">
      <dgm:prSet presAssocID="{EE4C5E86-9E3E-4A92-8BAE-562771201465}" presName="connectorText" presStyleLbl="sibTrans2D1" presStyleIdx="1" presStyleCnt="2"/>
      <dgm:spPr/>
    </dgm:pt>
    <dgm:pt modelId="{7ECF5E1F-332F-4A96-B13F-94ADC93F60C9}" type="pres">
      <dgm:prSet presAssocID="{7A797292-20AB-40C3-8F48-9A9DE16D35B2}" presName="node" presStyleLbl="node1" presStyleIdx="2" presStyleCnt="3">
        <dgm:presLayoutVars>
          <dgm:bulletEnabled val="1"/>
        </dgm:presLayoutVars>
      </dgm:prSet>
      <dgm:spPr/>
    </dgm:pt>
  </dgm:ptLst>
  <dgm:cxnLst>
    <dgm:cxn modelId="{10C1D710-E4AC-4D0C-AFB5-639C8D30C0AF}" srcId="{74452801-B5F7-495B-A381-60053004A4B5}" destId="{7A797292-20AB-40C3-8F48-9A9DE16D35B2}" srcOrd="2" destOrd="0" parTransId="{45887720-1FFE-4B6E-8A0A-452BA690FE8E}" sibTransId="{17742BF0-7BF6-43EB-97A3-D9A2E5E23E63}"/>
    <dgm:cxn modelId="{98DC9618-5A48-4CBB-87A5-67C069EAC017}" type="presOf" srcId="{9E5ED53A-A962-44A4-8CEA-A1FFAE355BC7}" destId="{25B40965-9B96-43AF-9B17-90663784FC5E}" srcOrd="1" destOrd="0" presId="urn:microsoft.com/office/officeart/2005/8/layout/process2"/>
    <dgm:cxn modelId="{13475641-407A-448D-87B4-B5B89CD49E6B}" type="presOf" srcId="{74452801-B5F7-495B-A381-60053004A4B5}" destId="{0AC4A371-5A3F-4848-BACC-5DFC684E796E}" srcOrd="0" destOrd="0" presId="urn:microsoft.com/office/officeart/2005/8/layout/process2"/>
    <dgm:cxn modelId="{B5CB9D77-4FA3-4938-A8F5-F9F0971BE8B3}" type="presOf" srcId="{26DF5755-687F-4ECF-A979-A0A4ECB8C700}" destId="{D33FF3B1-AA0F-444E-BBC1-3F26F4C21AD1}" srcOrd="0" destOrd="0" presId="urn:microsoft.com/office/officeart/2005/8/layout/process2"/>
    <dgm:cxn modelId="{9CB2A095-5803-4542-A18A-C8183D32D4BA}" type="presOf" srcId="{9E5ED53A-A962-44A4-8CEA-A1FFAE355BC7}" destId="{CE8E42DF-19BF-4EB7-A635-BAB04A882923}" srcOrd="0" destOrd="0" presId="urn:microsoft.com/office/officeart/2005/8/layout/process2"/>
    <dgm:cxn modelId="{F40D4C96-263A-45ED-A842-E8DBE8A2139E}" srcId="{74452801-B5F7-495B-A381-60053004A4B5}" destId="{26DF5755-687F-4ECF-A979-A0A4ECB8C700}" srcOrd="1" destOrd="0" parTransId="{FC2342E1-D911-4C50-9E24-311C58DF6255}" sibTransId="{EE4C5E86-9E3E-4A92-8BAE-562771201465}"/>
    <dgm:cxn modelId="{569B5D97-3248-4BCB-A785-70107174EF2D}" type="presOf" srcId="{7A797292-20AB-40C3-8F48-9A9DE16D35B2}" destId="{7ECF5E1F-332F-4A96-B13F-94ADC93F60C9}" srcOrd="0" destOrd="0" presId="urn:microsoft.com/office/officeart/2005/8/layout/process2"/>
    <dgm:cxn modelId="{C35EFCBA-0025-4A7F-A626-555392B21850}" type="presOf" srcId="{EE4C5E86-9E3E-4A92-8BAE-562771201465}" destId="{4742FE80-FBF6-4C43-BB20-F4AEF88C2111}" srcOrd="0" destOrd="0" presId="urn:microsoft.com/office/officeart/2005/8/layout/process2"/>
    <dgm:cxn modelId="{964D7CC5-1775-49C0-9DF3-8042461BDF51}" type="presOf" srcId="{EE4C5E86-9E3E-4A92-8BAE-562771201465}" destId="{A8233CD6-C47C-495B-9AD6-83B5A4FC09C9}" srcOrd="1" destOrd="0" presId="urn:microsoft.com/office/officeart/2005/8/layout/process2"/>
    <dgm:cxn modelId="{ACCA79DA-EB05-4E1D-8ED2-5D0F7EDA6E0F}" type="presOf" srcId="{E9EB5BEE-E7BB-4F32-BCA4-1F7913802488}" destId="{4B980A47-17B5-4F36-953E-30FF2247E3E0}" srcOrd="0" destOrd="0" presId="urn:microsoft.com/office/officeart/2005/8/layout/process2"/>
    <dgm:cxn modelId="{E87B33F2-F64F-4E3D-B28A-783DE756CF33}" srcId="{74452801-B5F7-495B-A381-60053004A4B5}" destId="{E9EB5BEE-E7BB-4F32-BCA4-1F7913802488}" srcOrd="0" destOrd="0" parTransId="{BC748495-418C-4D15-A632-92C4C76D6F6E}" sibTransId="{9E5ED53A-A962-44A4-8CEA-A1FFAE355BC7}"/>
    <dgm:cxn modelId="{7D5BE387-D1A4-46F6-A7B8-DFCBE50FBE36}" type="presParOf" srcId="{0AC4A371-5A3F-4848-BACC-5DFC684E796E}" destId="{4B980A47-17B5-4F36-953E-30FF2247E3E0}" srcOrd="0" destOrd="0" presId="urn:microsoft.com/office/officeart/2005/8/layout/process2"/>
    <dgm:cxn modelId="{843A1332-2C84-4BE6-BF16-2DB82DE37CE6}" type="presParOf" srcId="{0AC4A371-5A3F-4848-BACC-5DFC684E796E}" destId="{CE8E42DF-19BF-4EB7-A635-BAB04A882923}" srcOrd="1" destOrd="0" presId="urn:microsoft.com/office/officeart/2005/8/layout/process2"/>
    <dgm:cxn modelId="{CFB8250B-72D7-4C42-AC85-B94A3B38D37A}" type="presParOf" srcId="{CE8E42DF-19BF-4EB7-A635-BAB04A882923}" destId="{25B40965-9B96-43AF-9B17-90663784FC5E}" srcOrd="0" destOrd="0" presId="urn:microsoft.com/office/officeart/2005/8/layout/process2"/>
    <dgm:cxn modelId="{6E6B06F6-BC12-4D40-8299-77BC2604C359}" type="presParOf" srcId="{0AC4A371-5A3F-4848-BACC-5DFC684E796E}" destId="{D33FF3B1-AA0F-444E-BBC1-3F26F4C21AD1}" srcOrd="2" destOrd="0" presId="urn:microsoft.com/office/officeart/2005/8/layout/process2"/>
    <dgm:cxn modelId="{80428FD7-3AB0-4155-A476-8DE0950E3FE2}" type="presParOf" srcId="{0AC4A371-5A3F-4848-BACC-5DFC684E796E}" destId="{4742FE80-FBF6-4C43-BB20-F4AEF88C2111}" srcOrd="3" destOrd="0" presId="urn:microsoft.com/office/officeart/2005/8/layout/process2"/>
    <dgm:cxn modelId="{CBFE6458-9CDD-434F-8A81-19EB1AEB314D}" type="presParOf" srcId="{4742FE80-FBF6-4C43-BB20-F4AEF88C2111}" destId="{A8233CD6-C47C-495B-9AD6-83B5A4FC09C9}" srcOrd="0" destOrd="0" presId="urn:microsoft.com/office/officeart/2005/8/layout/process2"/>
    <dgm:cxn modelId="{4760901F-E72B-424D-B958-1D8E4FB5697E}" type="presParOf" srcId="{0AC4A371-5A3F-4848-BACC-5DFC684E796E}" destId="{7ECF5E1F-332F-4A96-B13F-94ADC93F60C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75DE4-EF45-4429-A683-DAB17FAD9D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A7CCA-5865-4B3A-8655-AC4B100E7D0A}">
      <dgm:prSet phldrT="[Текст]"/>
      <dgm:spPr>
        <a:solidFill>
          <a:srgbClr val="006666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г.  Минтруда РФ</a:t>
          </a:r>
        </a:p>
      </dgm:t>
    </dgm:pt>
    <dgm:pt modelId="{2B439B25-0BBE-4CC8-8103-A23001B270F7}" type="parTrans" cxnId="{057EC278-CE8B-4482-A257-4A1180A732D6}">
      <dgm:prSet/>
      <dgm:spPr/>
      <dgm:t>
        <a:bodyPr/>
        <a:lstStyle/>
        <a:p>
          <a:endParaRPr lang="ru-RU"/>
        </a:p>
      </dgm:t>
    </dgm:pt>
    <dgm:pt modelId="{900CA576-57A2-4A9A-909C-302B06F6F4D5}" type="sibTrans" cxnId="{057EC278-CE8B-4482-A257-4A1180A732D6}">
      <dgm:prSet/>
      <dgm:spPr/>
      <dgm:t>
        <a:bodyPr/>
        <a:lstStyle/>
        <a:p>
          <a:endParaRPr lang="ru-RU"/>
        </a:p>
      </dgm:t>
    </dgm:pt>
    <dgm:pt modelId="{B23CC7F7-D126-434C-9509-287197E40938}">
      <dgm:prSet phldrT="[Текст]"/>
      <dgm:spPr>
        <a:solidFill>
          <a:srgbClr val="006666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 КГБУ СО «КЦСОН»</a:t>
          </a:r>
        </a:p>
      </dgm:t>
    </dgm:pt>
    <dgm:pt modelId="{D894B33B-764A-4753-9E45-D64BC903A656}" type="parTrans" cxnId="{4F722D43-0EDE-43F5-BA4C-13C9010161DF}">
      <dgm:prSet/>
      <dgm:spPr/>
      <dgm:t>
        <a:bodyPr/>
        <a:lstStyle/>
        <a:p>
          <a:endParaRPr lang="ru-RU"/>
        </a:p>
      </dgm:t>
    </dgm:pt>
    <dgm:pt modelId="{8E5D37A2-3EA4-4041-84AB-5C9F4CFEFCED}" type="sibTrans" cxnId="{4F722D43-0EDE-43F5-BA4C-13C9010161DF}">
      <dgm:prSet/>
      <dgm:spPr/>
      <dgm:t>
        <a:bodyPr/>
        <a:lstStyle/>
        <a:p>
          <a:endParaRPr lang="ru-RU"/>
        </a:p>
      </dgm:t>
    </dgm:pt>
    <dgm:pt modelId="{C9C6A24E-F3FB-40CC-9EF3-A485A5811AAF}">
      <dgm:prSet phldrT="[Текст]"/>
      <dgm:spPr>
        <a:solidFill>
          <a:srgbClr val="006666"/>
        </a:solidFill>
      </dgm:spPr>
      <dgm:t>
        <a:bodyPr/>
        <a:lstStyle/>
        <a:p>
          <a:pPr algn="ctr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</a:t>
          </a:r>
        </a:p>
      </dgm:t>
    </dgm:pt>
    <dgm:pt modelId="{67A2C0FC-574C-4735-BDE0-8E42E300DC11}" type="parTrans" cxnId="{C3E296FD-AC74-4741-A7A7-F516649A239B}">
      <dgm:prSet/>
      <dgm:spPr/>
      <dgm:t>
        <a:bodyPr/>
        <a:lstStyle/>
        <a:p>
          <a:endParaRPr lang="ru-RU"/>
        </a:p>
      </dgm:t>
    </dgm:pt>
    <dgm:pt modelId="{F9F44B88-4CD5-4340-9861-2FBC297E60E5}" type="sibTrans" cxnId="{C3E296FD-AC74-4741-A7A7-F516649A239B}">
      <dgm:prSet/>
      <dgm:spPr/>
      <dgm:t>
        <a:bodyPr/>
        <a:lstStyle/>
        <a:p>
          <a:endParaRPr lang="ru-RU"/>
        </a:p>
      </dgm:t>
    </dgm:pt>
    <dgm:pt modelId="{038CD13A-0769-46DE-9639-FA14F4DBB2DC}" type="pres">
      <dgm:prSet presAssocID="{35A75DE4-EF45-4429-A683-DAB17FAD9DE7}" presName="linear" presStyleCnt="0">
        <dgm:presLayoutVars>
          <dgm:dir/>
          <dgm:animLvl val="lvl"/>
          <dgm:resizeHandles val="exact"/>
        </dgm:presLayoutVars>
      </dgm:prSet>
      <dgm:spPr/>
    </dgm:pt>
    <dgm:pt modelId="{77C42581-8E4B-44F7-90EB-9AF93BC3D616}" type="pres">
      <dgm:prSet presAssocID="{A8EA7CCA-5865-4B3A-8655-AC4B100E7D0A}" presName="parentLin" presStyleCnt="0"/>
      <dgm:spPr/>
    </dgm:pt>
    <dgm:pt modelId="{F510827D-1E3D-4F5C-A357-12DE3E8D2A3E}" type="pres">
      <dgm:prSet presAssocID="{A8EA7CCA-5865-4B3A-8655-AC4B100E7D0A}" presName="parentLeftMargin" presStyleLbl="node1" presStyleIdx="0" presStyleCnt="3"/>
      <dgm:spPr/>
    </dgm:pt>
    <dgm:pt modelId="{AB3B5DDD-B625-4ACC-8645-DDDF06CA1DBD}" type="pres">
      <dgm:prSet presAssocID="{A8EA7CCA-5865-4B3A-8655-AC4B100E7D0A}" presName="parentText" presStyleLbl="node1" presStyleIdx="0" presStyleCnt="3" custScaleX="68273" custScaleY="60196" custLinFactNeighborX="-69169" custLinFactNeighborY="-19599">
        <dgm:presLayoutVars>
          <dgm:chMax val="0"/>
          <dgm:bulletEnabled val="1"/>
        </dgm:presLayoutVars>
      </dgm:prSet>
      <dgm:spPr/>
    </dgm:pt>
    <dgm:pt modelId="{188B0AFD-B9F4-44A6-8874-10DA08BE0056}" type="pres">
      <dgm:prSet presAssocID="{A8EA7CCA-5865-4B3A-8655-AC4B100E7D0A}" presName="negativeSpace" presStyleCnt="0"/>
      <dgm:spPr/>
    </dgm:pt>
    <dgm:pt modelId="{8F2CE660-7FE7-4B1A-B9C1-C18C4D15E04F}" type="pres">
      <dgm:prSet presAssocID="{A8EA7CCA-5865-4B3A-8655-AC4B100E7D0A}" presName="childText" presStyleLbl="conFgAcc1" presStyleIdx="0" presStyleCnt="3" custScaleY="129768">
        <dgm:presLayoutVars>
          <dgm:bulletEnabled val="1"/>
        </dgm:presLayoutVars>
      </dgm:prSet>
      <dgm:spPr>
        <a:ln>
          <a:solidFill>
            <a:srgbClr val="407367"/>
          </a:solidFill>
        </a:ln>
      </dgm:spPr>
    </dgm:pt>
    <dgm:pt modelId="{A62CEE7A-B15A-473F-8219-D66EED3CB7F5}" type="pres">
      <dgm:prSet presAssocID="{900CA576-57A2-4A9A-909C-302B06F6F4D5}" presName="spaceBetweenRectangles" presStyleCnt="0"/>
      <dgm:spPr/>
    </dgm:pt>
    <dgm:pt modelId="{BBAC9B05-AAED-490D-AC2A-FB4C55C751DC}" type="pres">
      <dgm:prSet presAssocID="{B23CC7F7-D126-434C-9509-287197E40938}" presName="parentLin" presStyleCnt="0"/>
      <dgm:spPr/>
    </dgm:pt>
    <dgm:pt modelId="{2DE75406-D3B8-4E65-BF31-9B4096AFC655}" type="pres">
      <dgm:prSet presAssocID="{B23CC7F7-D126-434C-9509-287197E40938}" presName="parentLeftMargin" presStyleLbl="node1" presStyleIdx="0" presStyleCnt="3"/>
      <dgm:spPr/>
    </dgm:pt>
    <dgm:pt modelId="{625A8DB4-CE6E-47AF-AA4D-3214013045FA}" type="pres">
      <dgm:prSet presAssocID="{B23CC7F7-D126-434C-9509-287197E40938}" presName="parentText" presStyleLbl="node1" presStyleIdx="1" presStyleCnt="3" custScaleX="69460" custScaleY="61770" custLinFactY="43323" custLinFactNeighborX="-93484" custLinFactNeighborY="100000">
        <dgm:presLayoutVars>
          <dgm:chMax val="0"/>
          <dgm:bulletEnabled val="1"/>
        </dgm:presLayoutVars>
      </dgm:prSet>
      <dgm:spPr/>
    </dgm:pt>
    <dgm:pt modelId="{00BE1E2C-FB26-4F85-88D9-A1EC6829EEF0}" type="pres">
      <dgm:prSet presAssocID="{B23CC7F7-D126-434C-9509-287197E40938}" presName="negativeSpace" presStyleCnt="0"/>
      <dgm:spPr/>
    </dgm:pt>
    <dgm:pt modelId="{FDD6F62C-1359-455A-84EA-822AC8B23D36}" type="pres">
      <dgm:prSet presAssocID="{B23CC7F7-D126-434C-9509-287197E40938}" presName="childText" presStyleLbl="conFgAcc1" presStyleIdx="1" presStyleCnt="3" custScaleY="161462">
        <dgm:presLayoutVars>
          <dgm:bulletEnabled val="1"/>
        </dgm:presLayoutVars>
      </dgm:prSet>
      <dgm:spPr>
        <a:ln>
          <a:solidFill>
            <a:srgbClr val="407367"/>
          </a:solidFill>
        </a:ln>
      </dgm:spPr>
    </dgm:pt>
    <dgm:pt modelId="{682179AB-B56E-4336-94D4-E8EF03836382}" type="pres">
      <dgm:prSet presAssocID="{8E5D37A2-3EA4-4041-84AB-5C9F4CFEFCED}" presName="spaceBetweenRectangles" presStyleCnt="0"/>
      <dgm:spPr/>
    </dgm:pt>
    <dgm:pt modelId="{2D76BA82-8B67-4C0C-99F9-E5660AE9510B}" type="pres">
      <dgm:prSet presAssocID="{C9C6A24E-F3FB-40CC-9EF3-A485A5811AAF}" presName="parentLin" presStyleCnt="0"/>
      <dgm:spPr/>
    </dgm:pt>
    <dgm:pt modelId="{82933F4E-DBE3-48A1-87E9-E21CF2D3DCD1}" type="pres">
      <dgm:prSet presAssocID="{C9C6A24E-F3FB-40CC-9EF3-A485A5811AAF}" presName="parentLeftMargin" presStyleLbl="node1" presStyleIdx="1" presStyleCnt="3"/>
      <dgm:spPr/>
    </dgm:pt>
    <dgm:pt modelId="{D25141CD-E21C-4CF9-B744-5916CFF84F54}" type="pres">
      <dgm:prSet presAssocID="{C9C6A24E-F3FB-40CC-9EF3-A485A5811AAF}" presName="parentText" presStyleLbl="node1" presStyleIdx="2" presStyleCnt="3" custScaleX="69362" custScaleY="71704" custLinFactY="-82543" custLinFactNeighborX="-76792" custLinFactNeighborY="-100000">
        <dgm:presLayoutVars>
          <dgm:chMax val="0"/>
          <dgm:bulletEnabled val="1"/>
        </dgm:presLayoutVars>
      </dgm:prSet>
      <dgm:spPr/>
    </dgm:pt>
    <dgm:pt modelId="{B2402E2F-DFC2-4BF7-A4ED-AD0C3B6524B5}" type="pres">
      <dgm:prSet presAssocID="{C9C6A24E-F3FB-40CC-9EF3-A485A5811AAF}" presName="negativeSpace" presStyleCnt="0"/>
      <dgm:spPr/>
    </dgm:pt>
    <dgm:pt modelId="{C38B7C71-8D18-4D09-92BC-3DF3F8F253FE}" type="pres">
      <dgm:prSet presAssocID="{C9C6A24E-F3FB-40CC-9EF3-A485A5811AAF}" presName="childText" presStyleLbl="conFgAcc1" presStyleIdx="2" presStyleCnt="3" custScaleY="128828" custLinFactNeighborX="173" custLinFactNeighborY="35142">
        <dgm:presLayoutVars>
          <dgm:bulletEnabled val="1"/>
        </dgm:presLayoutVars>
      </dgm:prSet>
      <dgm:spPr>
        <a:ln>
          <a:solidFill>
            <a:srgbClr val="407367"/>
          </a:solidFill>
        </a:ln>
      </dgm:spPr>
    </dgm:pt>
  </dgm:ptLst>
  <dgm:cxnLst>
    <dgm:cxn modelId="{73B47029-80B3-49EC-9453-AC7206E1D273}" type="presOf" srcId="{C9C6A24E-F3FB-40CC-9EF3-A485A5811AAF}" destId="{82933F4E-DBE3-48A1-87E9-E21CF2D3DCD1}" srcOrd="0" destOrd="0" presId="urn:microsoft.com/office/officeart/2005/8/layout/list1"/>
    <dgm:cxn modelId="{4F722D43-0EDE-43F5-BA4C-13C9010161DF}" srcId="{35A75DE4-EF45-4429-A683-DAB17FAD9DE7}" destId="{B23CC7F7-D126-434C-9509-287197E40938}" srcOrd="1" destOrd="0" parTransId="{D894B33B-764A-4753-9E45-D64BC903A656}" sibTransId="{8E5D37A2-3EA4-4041-84AB-5C9F4CFEFCED}"/>
    <dgm:cxn modelId="{6EA38F63-1E83-43C3-A150-D3E9F4592FEE}" type="presOf" srcId="{C9C6A24E-F3FB-40CC-9EF3-A485A5811AAF}" destId="{D25141CD-E21C-4CF9-B744-5916CFF84F54}" srcOrd="1" destOrd="0" presId="urn:microsoft.com/office/officeart/2005/8/layout/list1"/>
    <dgm:cxn modelId="{057EC278-CE8B-4482-A257-4A1180A732D6}" srcId="{35A75DE4-EF45-4429-A683-DAB17FAD9DE7}" destId="{A8EA7CCA-5865-4B3A-8655-AC4B100E7D0A}" srcOrd="0" destOrd="0" parTransId="{2B439B25-0BBE-4CC8-8103-A23001B270F7}" sibTransId="{900CA576-57A2-4A9A-909C-302B06F6F4D5}"/>
    <dgm:cxn modelId="{C5890C7A-7E91-424B-8DD1-2939E4166F53}" type="presOf" srcId="{A8EA7CCA-5865-4B3A-8655-AC4B100E7D0A}" destId="{F510827D-1E3D-4F5C-A357-12DE3E8D2A3E}" srcOrd="0" destOrd="0" presId="urn:microsoft.com/office/officeart/2005/8/layout/list1"/>
    <dgm:cxn modelId="{5A4BF08F-2565-4142-9B50-185EC21D1836}" type="presOf" srcId="{B23CC7F7-D126-434C-9509-287197E40938}" destId="{625A8DB4-CE6E-47AF-AA4D-3214013045FA}" srcOrd="1" destOrd="0" presId="urn:microsoft.com/office/officeart/2005/8/layout/list1"/>
    <dgm:cxn modelId="{E4CFFAAF-3C50-4267-B1CF-452E924F9CAD}" type="presOf" srcId="{35A75DE4-EF45-4429-A683-DAB17FAD9DE7}" destId="{038CD13A-0769-46DE-9639-FA14F4DBB2DC}" srcOrd="0" destOrd="0" presId="urn:microsoft.com/office/officeart/2005/8/layout/list1"/>
    <dgm:cxn modelId="{8F1CA0BD-8730-40E3-B3B3-7E62080CC3BD}" type="presOf" srcId="{B23CC7F7-D126-434C-9509-287197E40938}" destId="{2DE75406-D3B8-4E65-BF31-9B4096AFC655}" srcOrd="0" destOrd="0" presId="urn:microsoft.com/office/officeart/2005/8/layout/list1"/>
    <dgm:cxn modelId="{020CC6DA-F49D-420A-8C51-714A66FEA60E}" type="presOf" srcId="{A8EA7CCA-5865-4B3A-8655-AC4B100E7D0A}" destId="{AB3B5DDD-B625-4ACC-8645-DDDF06CA1DBD}" srcOrd="1" destOrd="0" presId="urn:microsoft.com/office/officeart/2005/8/layout/list1"/>
    <dgm:cxn modelId="{C3E296FD-AC74-4741-A7A7-F516649A239B}" srcId="{35A75DE4-EF45-4429-A683-DAB17FAD9DE7}" destId="{C9C6A24E-F3FB-40CC-9EF3-A485A5811AAF}" srcOrd="2" destOrd="0" parTransId="{67A2C0FC-574C-4735-BDE0-8E42E300DC11}" sibTransId="{F9F44B88-4CD5-4340-9861-2FBC297E60E5}"/>
    <dgm:cxn modelId="{4E01935D-30CD-4EDC-9D48-A8C10F6E8C4D}" type="presParOf" srcId="{038CD13A-0769-46DE-9639-FA14F4DBB2DC}" destId="{77C42581-8E4B-44F7-90EB-9AF93BC3D616}" srcOrd="0" destOrd="0" presId="urn:microsoft.com/office/officeart/2005/8/layout/list1"/>
    <dgm:cxn modelId="{7A5C038F-623B-464C-ABA9-B2D1953B8843}" type="presParOf" srcId="{77C42581-8E4B-44F7-90EB-9AF93BC3D616}" destId="{F510827D-1E3D-4F5C-A357-12DE3E8D2A3E}" srcOrd="0" destOrd="0" presId="urn:microsoft.com/office/officeart/2005/8/layout/list1"/>
    <dgm:cxn modelId="{C9EF1D80-6AFB-456D-9635-BC0694AFB7CB}" type="presParOf" srcId="{77C42581-8E4B-44F7-90EB-9AF93BC3D616}" destId="{AB3B5DDD-B625-4ACC-8645-DDDF06CA1DBD}" srcOrd="1" destOrd="0" presId="urn:microsoft.com/office/officeart/2005/8/layout/list1"/>
    <dgm:cxn modelId="{BFF3555F-2893-4EC1-9F51-04B955098B77}" type="presParOf" srcId="{038CD13A-0769-46DE-9639-FA14F4DBB2DC}" destId="{188B0AFD-B9F4-44A6-8874-10DA08BE0056}" srcOrd="1" destOrd="0" presId="urn:microsoft.com/office/officeart/2005/8/layout/list1"/>
    <dgm:cxn modelId="{6E0EDF19-4906-4701-B023-72A527B300E1}" type="presParOf" srcId="{038CD13A-0769-46DE-9639-FA14F4DBB2DC}" destId="{8F2CE660-7FE7-4B1A-B9C1-C18C4D15E04F}" srcOrd="2" destOrd="0" presId="urn:microsoft.com/office/officeart/2005/8/layout/list1"/>
    <dgm:cxn modelId="{C5677F60-DC5B-4842-A3F4-C49999FC188E}" type="presParOf" srcId="{038CD13A-0769-46DE-9639-FA14F4DBB2DC}" destId="{A62CEE7A-B15A-473F-8219-D66EED3CB7F5}" srcOrd="3" destOrd="0" presId="urn:microsoft.com/office/officeart/2005/8/layout/list1"/>
    <dgm:cxn modelId="{20AAA45D-41D7-4B54-AA10-349E08B9CC75}" type="presParOf" srcId="{038CD13A-0769-46DE-9639-FA14F4DBB2DC}" destId="{BBAC9B05-AAED-490D-AC2A-FB4C55C751DC}" srcOrd="4" destOrd="0" presId="urn:microsoft.com/office/officeart/2005/8/layout/list1"/>
    <dgm:cxn modelId="{EA5BF367-7F40-4119-BC48-54E404A0937F}" type="presParOf" srcId="{BBAC9B05-AAED-490D-AC2A-FB4C55C751DC}" destId="{2DE75406-D3B8-4E65-BF31-9B4096AFC655}" srcOrd="0" destOrd="0" presId="urn:microsoft.com/office/officeart/2005/8/layout/list1"/>
    <dgm:cxn modelId="{DDF5A2FC-1971-490E-8E7E-FA2743C15C65}" type="presParOf" srcId="{BBAC9B05-AAED-490D-AC2A-FB4C55C751DC}" destId="{625A8DB4-CE6E-47AF-AA4D-3214013045FA}" srcOrd="1" destOrd="0" presId="urn:microsoft.com/office/officeart/2005/8/layout/list1"/>
    <dgm:cxn modelId="{DC4F498B-EE23-420C-B9FC-647D5420C95A}" type="presParOf" srcId="{038CD13A-0769-46DE-9639-FA14F4DBB2DC}" destId="{00BE1E2C-FB26-4F85-88D9-A1EC6829EEF0}" srcOrd="5" destOrd="0" presId="urn:microsoft.com/office/officeart/2005/8/layout/list1"/>
    <dgm:cxn modelId="{1D41C1AF-6DDD-413D-9CFB-8131A987DFD7}" type="presParOf" srcId="{038CD13A-0769-46DE-9639-FA14F4DBB2DC}" destId="{FDD6F62C-1359-455A-84EA-822AC8B23D36}" srcOrd="6" destOrd="0" presId="urn:microsoft.com/office/officeart/2005/8/layout/list1"/>
    <dgm:cxn modelId="{0C0D56AF-998C-46CE-9FD4-76DE253E723E}" type="presParOf" srcId="{038CD13A-0769-46DE-9639-FA14F4DBB2DC}" destId="{682179AB-B56E-4336-94D4-E8EF03836382}" srcOrd="7" destOrd="0" presId="urn:microsoft.com/office/officeart/2005/8/layout/list1"/>
    <dgm:cxn modelId="{F6B09AD6-A609-4E86-AA3B-ACAEC94574B1}" type="presParOf" srcId="{038CD13A-0769-46DE-9639-FA14F4DBB2DC}" destId="{2D76BA82-8B67-4C0C-99F9-E5660AE9510B}" srcOrd="8" destOrd="0" presId="urn:microsoft.com/office/officeart/2005/8/layout/list1"/>
    <dgm:cxn modelId="{BE586086-B9F6-4425-8675-C0CA8B6BEF53}" type="presParOf" srcId="{2D76BA82-8B67-4C0C-99F9-E5660AE9510B}" destId="{82933F4E-DBE3-48A1-87E9-E21CF2D3DCD1}" srcOrd="0" destOrd="0" presId="urn:microsoft.com/office/officeart/2005/8/layout/list1"/>
    <dgm:cxn modelId="{CDC0B728-B5F8-4295-BCB1-569F12F896AC}" type="presParOf" srcId="{2D76BA82-8B67-4C0C-99F9-E5660AE9510B}" destId="{D25141CD-E21C-4CF9-B744-5916CFF84F54}" srcOrd="1" destOrd="0" presId="urn:microsoft.com/office/officeart/2005/8/layout/list1"/>
    <dgm:cxn modelId="{C271F964-8B29-402A-A1BF-EE50EE0490CA}" type="presParOf" srcId="{038CD13A-0769-46DE-9639-FA14F4DBB2DC}" destId="{B2402E2F-DFC2-4BF7-A4ED-AD0C3B6524B5}" srcOrd="9" destOrd="0" presId="urn:microsoft.com/office/officeart/2005/8/layout/list1"/>
    <dgm:cxn modelId="{5EE1094C-95DE-412D-B919-5355C351E95C}" type="presParOf" srcId="{038CD13A-0769-46DE-9639-FA14F4DBB2DC}" destId="{C38B7C71-8D18-4D09-92BC-3DF3F8F253FE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3BFFB-7255-43EB-9F31-952ADB715AC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612E5-78F5-49C5-BA51-B6E1B0F5D1E5}" type="pres">
      <dgm:prSet presAssocID="{81E3BFFB-7255-43EB-9F31-952ADB715AC4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3D371904-D612-47AB-BC9C-B167C5483954}" type="presOf" srcId="{81E3BFFB-7255-43EB-9F31-952ADB715AC4}" destId="{A81612E5-78F5-49C5-BA51-B6E1B0F5D1E5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CC240-B76D-4D99-89EC-3236D8EBBC04}">
      <dsp:nvSpPr>
        <dsp:cNvPr id="0" name=""/>
        <dsp:cNvSpPr/>
      </dsp:nvSpPr>
      <dsp:spPr>
        <a:xfrm>
          <a:off x="3869705" y="2964970"/>
          <a:ext cx="3310890" cy="3310890"/>
        </a:xfrm>
        <a:prstGeom prst="gear9">
          <a:avLst/>
        </a:prstGeom>
        <a:solidFill>
          <a:srgbClr val="407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341" y="3740530"/>
        <a:ext cx="1979618" cy="1701866"/>
      </dsp:txXfrm>
    </dsp:sp>
    <dsp:sp modelId="{9943C1FF-A819-45FF-BC58-66D497521480}">
      <dsp:nvSpPr>
        <dsp:cNvPr id="0" name=""/>
        <dsp:cNvSpPr/>
      </dsp:nvSpPr>
      <dsp:spPr>
        <a:xfrm>
          <a:off x="1258521" y="2460658"/>
          <a:ext cx="2972143" cy="3040817"/>
        </a:xfrm>
        <a:prstGeom prst="gear6">
          <a:avLst/>
        </a:prstGeom>
        <a:solidFill>
          <a:srgbClr val="004D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 «Губернские аптеки»</a:t>
          </a:r>
        </a:p>
      </dsp:txBody>
      <dsp:txXfrm>
        <a:off x="2006767" y="3223558"/>
        <a:ext cx="1475651" cy="1515017"/>
      </dsp:txXfrm>
    </dsp:sp>
    <dsp:sp modelId="{16AC6246-EFAE-4CE2-82BB-9C7FF7058EE9}">
      <dsp:nvSpPr>
        <dsp:cNvPr id="0" name=""/>
        <dsp:cNvSpPr/>
      </dsp:nvSpPr>
      <dsp:spPr>
        <a:xfrm rot="20700000">
          <a:off x="2741484" y="73527"/>
          <a:ext cx="3577210" cy="3405214"/>
        </a:xfrm>
        <a:prstGeom prst="gear6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социальной политики Красноярского края</a:t>
          </a:r>
          <a:endParaRPr lang="ru-RU" sz="2300" kern="1200" dirty="0"/>
        </a:p>
      </dsp:txBody>
      <dsp:txXfrm rot="-20700000">
        <a:off x="3536273" y="810189"/>
        <a:ext cx="1987633" cy="1931891"/>
      </dsp:txXfrm>
    </dsp:sp>
    <dsp:sp modelId="{FFEFB991-DEA1-4533-8D4B-158A889291CA}">
      <dsp:nvSpPr>
        <dsp:cNvPr id="0" name=""/>
        <dsp:cNvSpPr/>
      </dsp:nvSpPr>
      <dsp:spPr>
        <a:xfrm>
          <a:off x="3694055" y="2528921"/>
          <a:ext cx="4237939" cy="4237939"/>
        </a:xfrm>
        <a:prstGeom prst="circularArrow">
          <a:avLst>
            <a:gd name="adj1" fmla="val 4688"/>
            <a:gd name="adj2" fmla="val 299029"/>
            <a:gd name="adj3" fmla="val 2547501"/>
            <a:gd name="adj4" fmla="val 15795353"/>
            <a:gd name="adj5" fmla="val 5469"/>
          </a:avLst>
        </a:prstGeom>
        <a:solidFill>
          <a:srgbClr val="155B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92DC8-2076-4E83-9E19-47E484D6D65D}">
      <dsp:nvSpPr>
        <dsp:cNvPr id="0" name=""/>
        <dsp:cNvSpPr/>
      </dsp:nvSpPr>
      <dsp:spPr>
        <a:xfrm>
          <a:off x="2252436" y="86612"/>
          <a:ext cx="3079127" cy="30791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07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64141-CD87-422F-970D-D01D6E22E635}">
      <dsp:nvSpPr>
        <dsp:cNvPr id="0" name=""/>
        <dsp:cNvSpPr/>
      </dsp:nvSpPr>
      <dsp:spPr>
        <a:xfrm>
          <a:off x="994578" y="1883576"/>
          <a:ext cx="3319919" cy="33199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0A47-17B5-4F36-953E-30FF2247E3E0}">
      <dsp:nvSpPr>
        <dsp:cNvPr id="0" name=""/>
        <dsp:cNvSpPr/>
      </dsp:nvSpPr>
      <dsp:spPr>
        <a:xfrm>
          <a:off x="2117330" y="0"/>
          <a:ext cx="2894272" cy="1188155"/>
        </a:xfrm>
        <a:prstGeom prst="roundRect">
          <a:avLst>
            <a:gd name="adj" fmla="val 10000"/>
          </a:avLst>
        </a:prstGeom>
        <a:solidFill>
          <a:srgbClr val="59806B"/>
        </a:solidFill>
        <a:ln w="25400" cap="flat" cmpd="sng" algn="ctr">
          <a:solidFill>
            <a:srgbClr val="59806B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социальной политики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Красноярского края</a:t>
          </a:r>
        </a:p>
      </dsp:txBody>
      <dsp:txXfrm>
        <a:off x="2152130" y="34800"/>
        <a:ext cx="2824672" cy="1118555"/>
      </dsp:txXfrm>
    </dsp:sp>
    <dsp:sp modelId="{CE8E42DF-19BF-4EB7-A635-BAB04A882923}">
      <dsp:nvSpPr>
        <dsp:cNvPr id="0" name=""/>
        <dsp:cNvSpPr/>
      </dsp:nvSpPr>
      <dsp:spPr>
        <a:xfrm rot="5400000">
          <a:off x="3341687" y="1217859"/>
          <a:ext cx="445558" cy="5346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3404066" y="1262415"/>
        <a:ext cx="320801" cy="311891"/>
      </dsp:txXfrm>
    </dsp:sp>
    <dsp:sp modelId="{D33FF3B1-AA0F-444E-BBC1-3F26F4C21AD1}">
      <dsp:nvSpPr>
        <dsp:cNvPr id="0" name=""/>
        <dsp:cNvSpPr/>
      </dsp:nvSpPr>
      <dsp:spPr>
        <a:xfrm>
          <a:off x="2117330" y="1782233"/>
          <a:ext cx="2894272" cy="1188155"/>
        </a:xfrm>
        <a:prstGeom prst="roundRect">
          <a:avLst>
            <a:gd name="adj" fmla="val 10000"/>
          </a:avLst>
        </a:prstGeom>
        <a:solidFill>
          <a:srgbClr val="59806B"/>
        </a:solidFill>
        <a:ln w="25400" cap="flat" cmpd="sng" algn="ctr">
          <a:solidFill>
            <a:srgbClr val="59806B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 «Губернские аптеки»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130" y="1817033"/>
        <a:ext cx="2824672" cy="1118555"/>
      </dsp:txXfrm>
    </dsp:sp>
    <dsp:sp modelId="{4742FE80-FBF6-4C43-BB20-F4AEF88C2111}">
      <dsp:nvSpPr>
        <dsp:cNvPr id="0" name=""/>
        <dsp:cNvSpPr/>
      </dsp:nvSpPr>
      <dsp:spPr>
        <a:xfrm rot="5400000">
          <a:off x="3341687" y="3000092"/>
          <a:ext cx="445558" cy="5346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3404066" y="3044648"/>
        <a:ext cx="320801" cy="311891"/>
      </dsp:txXfrm>
    </dsp:sp>
    <dsp:sp modelId="{7ECF5E1F-332F-4A96-B13F-94ADC93F60C9}">
      <dsp:nvSpPr>
        <dsp:cNvPr id="0" name=""/>
        <dsp:cNvSpPr/>
      </dsp:nvSpPr>
      <dsp:spPr>
        <a:xfrm>
          <a:off x="2117330" y="3564466"/>
          <a:ext cx="2894272" cy="1188155"/>
        </a:xfrm>
        <a:prstGeom prst="roundRect">
          <a:avLst>
            <a:gd name="adj" fmla="val 10000"/>
          </a:avLst>
        </a:prstGeom>
        <a:solidFill>
          <a:srgbClr val="59806B"/>
        </a:solidFill>
        <a:ln w="25400" cap="flat" cmpd="sng" algn="ctr">
          <a:solidFill>
            <a:srgbClr val="59806B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КГБУ СО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«Центр социального обслуживания населения»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130" y="3599266"/>
        <a:ext cx="2824672" cy="1118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CE660-7FE7-4B1A-B9C1-C18C4D15E04F}">
      <dsp:nvSpPr>
        <dsp:cNvPr id="0" name=""/>
        <dsp:cNvSpPr/>
      </dsp:nvSpPr>
      <dsp:spPr>
        <a:xfrm>
          <a:off x="0" y="296337"/>
          <a:ext cx="7128933" cy="127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73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B5DDD-B625-4ACC-8645-DDDF06CA1DBD}">
      <dsp:nvSpPr>
        <dsp:cNvPr id="0" name=""/>
        <dsp:cNvSpPr/>
      </dsp:nvSpPr>
      <dsp:spPr>
        <a:xfrm>
          <a:off x="109896" y="0"/>
          <a:ext cx="3406995" cy="693024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20" tIns="0" rIns="18862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г.  Минтруда РФ</a:t>
          </a:r>
        </a:p>
      </dsp:txBody>
      <dsp:txXfrm>
        <a:off x="143727" y="33831"/>
        <a:ext cx="3339333" cy="625362"/>
      </dsp:txXfrm>
    </dsp:sp>
    <dsp:sp modelId="{FDD6F62C-1359-455A-84EA-822AC8B23D36}">
      <dsp:nvSpPr>
        <dsp:cNvPr id="0" name=""/>
        <dsp:cNvSpPr/>
      </dsp:nvSpPr>
      <dsp:spPr>
        <a:xfrm>
          <a:off x="0" y="1917803"/>
          <a:ext cx="7128933" cy="1586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73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A8DB4-CE6E-47AF-AA4D-3214013045FA}">
      <dsp:nvSpPr>
        <dsp:cNvPr id="0" name=""/>
        <dsp:cNvSpPr/>
      </dsp:nvSpPr>
      <dsp:spPr>
        <a:xfrm>
          <a:off x="23226" y="3432346"/>
          <a:ext cx="3466229" cy="711145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20" tIns="0" rIns="18862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 КГБУ СО «КЦСОН»</a:t>
          </a:r>
        </a:p>
      </dsp:txBody>
      <dsp:txXfrm>
        <a:off x="57941" y="3467061"/>
        <a:ext cx="3396799" cy="641715"/>
      </dsp:txXfrm>
    </dsp:sp>
    <dsp:sp modelId="{C38B7C71-8D18-4D09-92BC-3DF3F8F253FE}">
      <dsp:nvSpPr>
        <dsp:cNvPr id="0" name=""/>
        <dsp:cNvSpPr/>
      </dsp:nvSpPr>
      <dsp:spPr>
        <a:xfrm>
          <a:off x="0" y="4144078"/>
          <a:ext cx="7128933" cy="1266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73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141CD-E21C-4CF9-B744-5916CFF84F54}">
      <dsp:nvSpPr>
        <dsp:cNvPr id="0" name=""/>
        <dsp:cNvSpPr/>
      </dsp:nvSpPr>
      <dsp:spPr>
        <a:xfrm>
          <a:off x="82724" y="1613670"/>
          <a:ext cx="3461339" cy="825513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20" tIns="0" rIns="18862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</a:t>
          </a:r>
        </a:p>
      </dsp:txBody>
      <dsp:txXfrm>
        <a:off x="123022" y="1653968"/>
        <a:ext cx="3380743" cy="744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1E86-E5F3-4DEA-B390-3A34B540667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BF68-6D29-481D-A410-F3895CEC2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5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4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104" y="12"/>
            <a:ext cx="9907898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3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067" y="438066"/>
            <a:ext cx="9599264" cy="433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067" y="1159416"/>
            <a:ext cx="9599264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826A9-C176-4087-AE15-72116795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" y="-388"/>
            <a:ext cx="10692853" cy="756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E4AF6-ED9C-4091-8768-30027FAD83EA}"/>
              </a:ext>
            </a:extLst>
          </p:cNvPr>
          <p:cNvSpPr txBox="1"/>
          <p:nvPr/>
        </p:nvSpPr>
        <p:spPr>
          <a:xfrm>
            <a:off x="243367" y="733931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 «Академия ухода» в рамках национального проекта «Демография»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BBF31-3082-40F2-84D2-EDD492F1BE4C}"/>
              </a:ext>
            </a:extLst>
          </p:cNvPr>
          <p:cNvSpPr txBox="1"/>
          <p:nvPr/>
        </p:nvSpPr>
        <p:spPr>
          <a:xfrm>
            <a:off x="241300" y="5305425"/>
            <a:ext cx="554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КГБУ СО «Центр социального обслуживания населения»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BB7C3-6BDD-4BA1-90E5-14A2568F4399}"/>
              </a:ext>
            </a:extLst>
          </p:cNvPr>
          <p:cNvSpPr txBox="1"/>
          <p:nvPr/>
        </p:nvSpPr>
        <p:spPr>
          <a:xfrm>
            <a:off x="4432300" y="69056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г. Красноярск  </a:t>
            </a:r>
          </a:p>
        </p:txBody>
      </p:sp>
    </p:spTree>
    <p:extLst>
      <p:ext uri="{BB962C8B-B14F-4D97-AF65-F5344CB8AC3E}">
        <p14:creationId xmlns:p14="http://schemas.microsoft.com/office/powerpoint/2010/main" val="240893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2" y="422915"/>
            <a:ext cx="10081120" cy="1269578"/>
          </a:xfrm>
          <a:solidFill>
            <a:srgbClr val="004D3F"/>
          </a:solidFill>
        </p:spPr>
        <p:txBody>
          <a:bodyPr/>
          <a:lstStyle/>
          <a:p>
            <a:pPr algn="ctr"/>
            <a:br>
              <a:rPr lang="ru-RU" sz="2800" b="1" i="1" dirty="0">
                <a:solidFill>
                  <a:schemeClr val="bg1"/>
                </a:solidFill>
                <a:latin typeface="+mn-lt"/>
              </a:rPr>
            </a:br>
            <a:r>
              <a:rPr lang="ru-RU" sz="2800" b="1" i="1" dirty="0">
                <a:solidFill>
                  <a:schemeClr val="bg1"/>
                </a:solidFill>
                <a:latin typeface="+mn-lt"/>
              </a:rPr>
              <a:t>Комната психологической разгрузки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8628" y="1909217"/>
            <a:ext cx="5616624" cy="5510281"/>
          </a:xfrm>
          <a:solidFill>
            <a:srgbClr val="004D3F"/>
          </a:solidFill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После образования «Академии ухода» возникла потребность в создании комнаты психологической разгрузки, что и было сделано в сентябре 2022 года на базе </a:t>
            </a:r>
            <a:r>
              <a:rPr lang="ru-RU" sz="2400" dirty="0">
                <a:solidFill>
                  <a:schemeClr val="bg1"/>
                </a:solidFill>
                <a:ea typeface="Cambria" panose="02040503050406030204" pitchFamily="18" charset="0"/>
              </a:rPr>
              <a:t>КГБУ СО «Центр Социального Обслуживания Населения».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Цели комнаты психологической разгрузки- создание благоприятной и психологической атмосферы в семье, обеспечивающей снятие последствий психотравмирующих ситуаций, нервно психической напряженности.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932046"/>
            <a:ext cx="3240360" cy="27363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31D19-6889-1B75-25BB-51EF56BAF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4862245"/>
            <a:ext cx="3240360" cy="25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5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5" y="438065"/>
            <a:ext cx="10069906" cy="967096"/>
          </a:xfrm>
          <a:solidFill>
            <a:srgbClr val="004D3F"/>
          </a:solidFill>
        </p:spPr>
        <p:txBody>
          <a:bodyPr/>
          <a:lstStyle/>
          <a:p>
            <a:pPr algn="ctr"/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Комната психологической разгрузки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8587" y="1693194"/>
            <a:ext cx="5807743" cy="5328590"/>
          </a:xfrm>
          <a:solidFill>
            <a:srgbClr val="004D3F"/>
          </a:solidFill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ДисНет</a:t>
            </a:r>
            <a:r>
              <a:rPr lang="ru-RU" sz="2000" dirty="0">
                <a:solidFill>
                  <a:schemeClr val="bg1"/>
                </a:solidFill>
              </a:rPr>
              <a:t>» — </a:t>
            </a:r>
            <a:r>
              <a:rPr lang="ru-RU" sz="2000" b="1" dirty="0">
                <a:solidFill>
                  <a:schemeClr val="bg1"/>
                </a:solidFill>
              </a:rPr>
              <a:t>это</a:t>
            </a:r>
            <a:r>
              <a:rPr lang="ru-RU" sz="2000" dirty="0">
                <a:solidFill>
                  <a:schemeClr val="bg1"/>
                </a:solidFill>
              </a:rPr>
              <a:t> уникальный программно-аппаратный комплекс, созданный для проведения сеансов повышения функциональной активности головного мозга. 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-методического обеспечения входят сеансы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аудитерапии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цветотерапии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аутогенные и видео сеансы. Данный инструмент даёт дополнительный толчок развитию технологий психологической реабилитации, актуальность данной технологии, в настоящее время, весьма высока, учитывая последствия пандемии, возрастающую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стресогенность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жизни современного человека</a:t>
            </a:r>
            <a:r>
              <a:rPr 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" y="2183557"/>
            <a:ext cx="4046140" cy="40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95A96-5EC1-27EB-410D-62DD30EA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67" y="438066"/>
            <a:ext cx="9599264" cy="830997"/>
          </a:xfrm>
          <a:solidFill>
            <a:srgbClr val="155B4D"/>
          </a:solidFill>
        </p:spPr>
        <p:txBody>
          <a:bodyPr/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7FFDF-37E4-64C0-86A8-71D25F774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067" y="1693192"/>
            <a:ext cx="9599264" cy="5601533"/>
          </a:xfrm>
          <a:solidFill>
            <a:srgbClr val="155B4D"/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Дистанционная форма обучения;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Создание </a:t>
            </a:r>
            <a:r>
              <a:rPr lang="ru-RU" sz="2600" dirty="0" err="1">
                <a:solidFill>
                  <a:schemeClr val="bg1"/>
                </a:solidFill>
              </a:rPr>
              <a:t>зонированных</a:t>
            </a:r>
            <a:r>
              <a:rPr lang="ru-RU" sz="2600" dirty="0">
                <a:solidFill>
                  <a:schemeClr val="bg1"/>
                </a:solidFill>
              </a:rPr>
              <a:t> мест для обучения людей с ограниченными возможностями здоровья;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С помощью курсов Академии ухода </a:t>
            </a:r>
            <a:r>
              <a:rPr lang="ru-RU" sz="2600" i="0" dirty="0">
                <a:solidFill>
                  <a:schemeClr val="bg1"/>
                </a:solidFill>
                <a:effectLst/>
              </a:rPr>
              <a:t>внедрить необходимые знания и навыки по уходу, которые будут  способствовать эффективной реабилитации и социальной адаптации в привычной домашней обстановке, в кругу семьи;</a:t>
            </a:r>
            <a:endParaRPr lang="ru-RU" sz="2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Взаимодействие с министерством здравоохранения для привлечение специалистов и студентов медицинских учреждений;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Формирование электронной базы сиделок из слушателей Академии ухода;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На базе слушателей Академии ухода создать волонтерское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191518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3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8100" y="2064197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 СО «</a:t>
            </a:r>
            <a:r>
              <a:rPr lang="ru-RU" sz="2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ЦСОН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700" y="3705225"/>
            <a:ext cx="99036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«Академия ухода»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8029" y="2556580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совместный партнерский проект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8326" r="25229" b="19969"/>
          <a:stretch/>
        </p:blipFill>
        <p:spPr bwMode="auto">
          <a:xfrm>
            <a:off x="8547100" y="123825"/>
            <a:ext cx="2014886" cy="102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B4341-A5BF-4CAF-BD2B-D4F4EC8C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1" cy="7581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43DBAC-1853-4873-BB3A-A4FF1FAB6971}"/>
              </a:ext>
            </a:extLst>
          </p:cNvPr>
          <p:cNvSpPr txBox="1"/>
          <p:nvPr/>
        </p:nvSpPr>
        <p:spPr>
          <a:xfrm>
            <a:off x="6213285" y="322024"/>
            <a:ext cx="4191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Забота о каждом человеке – благополучие всей страны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2323C-B3E1-4CB1-BED1-E837E0C28B9F}"/>
              </a:ext>
            </a:extLst>
          </p:cNvPr>
          <p:cNvSpPr txBox="1"/>
          <p:nvPr/>
        </p:nvSpPr>
        <p:spPr>
          <a:xfrm>
            <a:off x="1040236" y="2143299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Академия ухода: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Сайт КГБУ СО ЦСОН </a:t>
            </a:r>
            <a:r>
              <a:rPr lang="en-US" sz="2400" dirty="0">
                <a:solidFill>
                  <a:schemeClr val="bg1"/>
                </a:solidFill>
              </a:rPr>
              <a:t>http://complexcenter.ru/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Академия ухода во </a:t>
            </a:r>
            <a:r>
              <a:rPr lang="ru-RU" sz="2400" dirty="0" err="1">
                <a:solidFill>
                  <a:schemeClr val="bg1"/>
                </a:solidFill>
              </a:rPr>
              <a:t>Вконтакте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https://vk.com/cson24au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Газета администрации города «Городские новости»;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Краевое радио 102,8 </a:t>
            </a:r>
            <a:r>
              <a:rPr lang="en-US" sz="2400" dirty="0">
                <a:solidFill>
                  <a:schemeClr val="bg1"/>
                </a:solidFill>
              </a:rPr>
              <a:t>Fm</a:t>
            </a:r>
            <a:r>
              <a:rPr lang="ru-RU" sz="2400" dirty="0">
                <a:solidFill>
                  <a:schemeClr val="bg1"/>
                </a:solidFill>
              </a:rPr>
              <a:t> «Красноярск главный»;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Местные телеканалы: Прима-</a:t>
            </a:r>
            <a:r>
              <a:rPr lang="ru-RU" sz="2400" dirty="0" err="1">
                <a:solidFill>
                  <a:schemeClr val="bg1"/>
                </a:solidFill>
              </a:rPr>
              <a:t>тв</a:t>
            </a:r>
            <a:r>
              <a:rPr lang="ru-RU" sz="2400" dirty="0">
                <a:solidFill>
                  <a:schemeClr val="bg1"/>
                </a:solidFill>
              </a:rPr>
              <a:t>, Енисей, Россия24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D1D8F-8AE1-41B9-844E-23171D5C7A9C}"/>
              </a:ext>
            </a:extLst>
          </p:cNvPr>
          <p:cNvSpPr txBox="1"/>
          <p:nvPr/>
        </p:nvSpPr>
        <p:spPr>
          <a:xfrm>
            <a:off x="6417977" y="6142053"/>
            <a:ext cx="3781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3540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E0ACCE2-6CE0-4032-956D-D0D5B2B72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120980"/>
              </p:ext>
            </p:extLst>
          </p:nvPr>
        </p:nvGraphicFramePr>
        <p:xfrm>
          <a:off x="622300" y="962025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8E51C4-E003-4956-BE68-79623197131B}"/>
              </a:ext>
            </a:extLst>
          </p:cNvPr>
          <p:cNvSpPr txBox="1"/>
          <p:nvPr/>
        </p:nvSpPr>
        <p:spPr>
          <a:xfrm>
            <a:off x="5194300" y="477202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 площадка для подготовки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6108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3" t="9283" r="28137" b="15071"/>
          <a:stretch/>
        </p:blipFill>
        <p:spPr bwMode="auto">
          <a:xfrm>
            <a:off x="546100" y="0"/>
            <a:ext cx="93726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2AFCE8-C92C-44AB-8EBB-3B97744F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4" y="-18184"/>
            <a:ext cx="10693401" cy="7581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4BE0D-AB54-4945-B190-D1C2F7049E7F}"/>
              </a:ext>
            </a:extLst>
          </p:cNvPr>
          <p:cNvSpPr txBox="1"/>
          <p:nvPr/>
        </p:nvSpPr>
        <p:spPr>
          <a:xfrm>
            <a:off x="1746300" y="9242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Партнерский проект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E98F89F-479C-4B69-A51F-955701F28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572849"/>
              </p:ext>
            </p:extLst>
          </p:nvPr>
        </p:nvGraphicFramePr>
        <p:xfrm>
          <a:off x="1689100" y="202882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53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D8F50-8D37-48FE-A4B7-1039A0BBA839}"/>
              </a:ext>
            </a:extLst>
          </p:cNvPr>
          <p:cNvSpPr txBox="1"/>
          <p:nvPr/>
        </p:nvSpPr>
        <p:spPr>
          <a:xfrm>
            <a:off x="2394372" y="410613"/>
            <a:ext cx="512477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4D3F"/>
                </a:solidFill>
              </a:rPr>
              <a:t>Механизмы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5BF64-3FB4-45AE-A462-C0558FD31538}"/>
              </a:ext>
            </a:extLst>
          </p:cNvPr>
          <p:cNvSpPr txBox="1"/>
          <p:nvPr/>
        </p:nvSpPr>
        <p:spPr>
          <a:xfrm>
            <a:off x="5803902" y="327359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Школы долговременного ухода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D0BAF-C6F5-45E8-994C-2D2F18FEBA30}"/>
              </a:ext>
            </a:extLst>
          </p:cNvPr>
          <p:cNvSpPr txBox="1"/>
          <p:nvPr/>
        </p:nvSpPr>
        <p:spPr>
          <a:xfrm>
            <a:off x="6589233" y="170223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Система долговременного ухода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B5147-E487-482B-8289-24676002CEDE}"/>
              </a:ext>
            </a:extLst>
          </p:cNvPr>
          <p:cNvSpPr txBox="1"/>
          <p:nvPr/>
        </p:nvSpPr>
        <p:spPr>
          <a:xfrm>
            <a:off x="2984500" y="311613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56 учреждений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A1C67-B507-4CF9-9148-C36A0A3E46A0}"/>
              </a:ext>
            </a:extLst>
          </p:cNvPr>
          <p:cNvSpPr txBox="1"/>
          <p:nvPr/>
        </p:nvSpPr>
        <p:spPr>
          <a:xfrm>
            <a:off x="3632200" y="188690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25C02-7B4E-47CD-A26D-3D942B211B43}"/>
              </a:ext>
            </a:extLst>
          </p:cNvPr>
          <p:cNvSpPr txBox="1"/>
          <p:nvPr/>
        </p:nvSpPr>
        <p:spPr>
          <a:xfrm>
            <a:off x="3060700" y="472842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Родственники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987F2B3-81DB-4A2D-8B53-3A7D8AF84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398527"/>
              </p:ext>
            </p:extLst>
          </p:nvPr>
        </p:nvGraphicFramePr>
        <p:xfrm>
          <a:off x="1436379" y="1702239"/>
          <a:ext cx="712893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96C4A8-2C86-4063-A2B2-923418D7C91A}"/>
              </a:ext>
            </a:extLst>
          </p:cNvPr>
          <p:cNvSpPr txBox="1"/>
          <p:nvPr/>
        </p:nvSpPr>
        <p:spPr>
          <a:xfrm>
            <a:off x="5270499" y="1855067"/>
            <a:ext cx="300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долговременного ухода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04CBC-A0B1-4ECF-9224-0962BAB243B0}"/>
              </a:ext>
            </a:extLst>
          </p:cNvPr>
          <p:cNvSpPr txBox="1"/>
          <p:nvPr/>
        </p:nvSpPr>
        <p:spPr>
          <a:xfrm>
            <a:off x="5580115" y="5859495"/>
            <a:ext cx="300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родственного ухода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6AF87-C852-4C94-A832-2A476EC85F94}"/>
              </a:ext>
            </a:extLst>
          </p:cNvPr>
          <p:cNvSpPr txBox="1"/>
          <p:nvPr/>
        </p:nvSpPr>
        <p:spPr>
          <a:xfrm>
            <a:off x="1746300" y="5859495"/>
            <a:ext cx="300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долговременного ухода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DD633-8B34-470A-8F77-443CF3BB48D3}"/>
              </a:ext>
            </a:extLst>
          </p:cNvPr>
          <p:cNvSpPr txBox="1"/>
          <p:nvPr/>
        </p:nvSpPr>
        <p:spPr>
          <a:xfrm>
            <a:off x="5418708" y="3633299"/>
            <a:ext cx="300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04F2E-5128-42A3-AFC5-F8D7724BE25E}"/>
              </a:ext>
            </a:extLst>
          </p:cNvPr>
          <p:cNvSpPr txBox="1"/>
          <p:nvPr/>
        </p:nvSpPr>
        <p:spPr>
          <a:xfrm>
            <a:off x="5270499" y="4069806"/>
            <a:ext cx="300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35D0-7640-4BDE-B22B-30A9F03659F4}"/>
              </a:ext>
            </a:extLst>
          </p:cNvPr>
          <p:cNvSpPr txBox="1"/>
          <p:nvPr/>
        </p:nvSpPr>
        <p:spPr>
          <a:xfrm>
            <a:off x="5294680" y="4529400"/>
            <a:ext cx="300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5B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1860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2AFCE8-C92C-44AB-8EBB-3B97744F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" y="-18406"/>
            <a:ext cx="10693401" cy="7581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894CF-7758-4F9D-A9E5-3C8AED20E23B}"/>
              </a:ext>
            </a:extLst>
          </p:cNvPr>
          <p:cNvSpPr txBox="1"/>
          <p:nvPr/>
        </p:nvSpPr>
        <p:spPr>
          <a:xfrm>
            <a:off x="3690516" y="469057"/>
            <a:ext cx="36576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Работа специалистов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E8D1AE-931F-49A8-A92C-F2898182D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301749"/>
              </p:ext>
            </p:extLst>
          </p:nvPr>
        </p:nvGraphicFramePr>
        <p:xfrm>
          <a:off x="1384300" y="96202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C4330D3A-2021-4D81-8D29-4BCEB5A6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49938"/>
              </p:ext>
            </p:extLst>
          </p:nvPr>
        </p:nvGraphicFramePr>
        <p:xfrm>
          <a:off x="1554692" y="1749425"/>
          <a:ext cx="71289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11">
                  <a:extLst>
                    <a:ext uri="{9D8B030D-6E8A-4147-A177-3AD203B41FA5}">
                      <a16:colId xmlns:a16="http://schemas.microsoft.com/office/drawing/2014/main" val="2367951254"/>
                    </a:ext>
                  </a:extLst>
                </a:gridCol>
                <a:gridCol w="2376311">
                  <a:extLst>
                    <a:ext uri="{9D8B030D-6E8A-4147-A177-3AD203B41FA5}">
                      <a16:colId xmlns:a16="http://schemas.microsoft.com/office/drawing/2014/main" val="248132064"/>
                    </a:ext>
                  </a:extLst>
                </a:gridCol>
                <a:gridCol w="2376311">
                  <a:extLst>
                    <a:ext uri="{9D8B030D-6E8A-4147-A177-3AD203B41FA5}">
                      <a16:colId xmlns:a16="http://schemas.microsoft.com/office/drawing/2014/main" val="9336670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Специалисты</a:t>
                      </a:r>
                      <a:r>
                        <a:rPr lang="ru-RU" sz="2400" dirty="0"/>
                        <a:t> - </a:t>
                      </a:r>
                      <a:r>
                        <a:rPr lang="ru-RU" sz="1800" dirty="0"/>
                        <a:t>слушатели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 Навыки ухода;</a:t>
                      </a:r>
                    </a:p>
                    <a:p>
                      <a:pPr lvl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 Разработка программ работы школ ухода.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Задача: научить специалистов самим усвоить знания и научиться организовывать учебный процесс на местах в «Школах родственного ухода»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Продолжительность программы: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40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ак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 час.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912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Родственники, волонтеры, социальные работники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6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Навыки ухода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Задача: обучить навыкам ухода 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Продолжительность программы: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 16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ак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 час.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7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FFD24-1B71-488F-86AC-A12549237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5333" r="1704" b="7077"/>
          <a:stretch/>
        </p:blipFill>
        <p:spPr>
          <a:xfrm>
            <a:off x="3975100" y="276225"/>
            <a:ext cx="6436298" cy="38722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116CEF-77F9-4183-A779-E9500AB77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5661" r="2970" b="5661"/>
          <a:stretch/>
        </p:blipFill>
        <p:spPr>
          <a:xfrm>
            <a:off x="282002" y="3952875"/>
            <a:ext cx="6096000" cy="3333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D66569-D446-4D9E-A888-727EEC2D0D6B}"/>
              </a:ext>
            </a:extLst>
          </p:cNvPr>
          <p:cNvSpPr txBox="1"/>
          <p:nvPr/>
        </p:nvSpPr>
        <p:spPr>
          <a:xfrm>
            <a:off x="165100" y="276225"/>
            <a:ext cx="3657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4D3F"/>
                </a:solidFill>
              </a:rPr>
              <a:t>Лекционный зал</a:t>
            </a:r>
          </a:p>
        </p:txBody>
      </p:sp>
    </p:spTree>
    <p:extLst>
      <p:ext uri="{BB962C8B-B14F-4D97-AF65-F5344CB8AC3E}">
        <p14:creationId xmlns:p14="http://schemas.microsoft.com/office/powerpoint/2010/main" val="73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7ECE9-DE29-4CFA-AB87-1EF2562E593A}"/>
              </a:ext>
            </a:extLst>
          </p:cNvPr>
          <p:cNvSpPr txBox="1"/>
          <p:nvPr/>
        </p:nvSpPr>
        <p:spPr>
          <a:xfrm>
            <a:off x="6108700" y="406539"/>
            <a:ext cx="441960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4D3F"/>
                </a:solidFill>
              </a:rPr>
              <a:t>Комната для практических занятий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C1F74D5-FBDE-49C6-8C18-7952337068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3900" y="3629025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2642" y="1588939"/>
            <a:ext cx="6842100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26" y="1383612"/>
            <a:ext cx="4294231" cy="57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7ECE9-DE29-4CFA-AB87-1EF2562E593A}"/>
              </a:ext>
            </a:extLst>
          </p:cNvPr>
          <p:cNvSpPr txBox="1"/>
          <p:nvPr/>
        </p:nvSpPr>
        <p:spPr>
          <a:xfrm>
            <a:off x="6786860" y="409515"/>
            <a:ext cx="3657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4D3F"/>
                </a:solidFill>
              </a:rPr>
              <a:t>Санитарная комната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1F0F4D-DB5A-4291-A10E-4676DE96C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2" r="15795"/>
          <a:stretch/>
        </p:blipFill>
        <p:spPr>
          <a:xfrm>
            <a:off x="393700" y="809625"/>
            <a:ext cx="5194300" cy="27824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61CE8A-7C23-4648-A162-18961D1B9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14315" r="15083"/>
          <a:stretch/>
        </p:blipFill>
        <p:spPr>
          <a:xfrm flipH="1">
            <a:off x="393700" y="3857625"/>
            <a:ext cx="5194301" cy="3371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C39F5A-ACA0-46C6-9549-C1EE47CF2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r="14943" b="-853"/>
          <a:stretch/>
        </p:blipFill>
        <p:spPr>
          <a:xfrm>
            <a:off x="5944535" y="2105025"/>
            <a:ext cx="4362549" cy="4495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449</Words>
  <Application>Microsoft Office PowerPoint</Application>
  <PresentationFormat>Произвольный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Palatino Linotype</vt:lpstr>
      <vt:lpstr>Times New Roman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Комната психологической разгрузки </vt:lpstr>
      <vt:lpstr> Комната психологической разгрузки</vt:lpstr>
      <vt:lpstr>Перспективы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ЦСО_Проект</dc:title>
  <dc:creator>x888</dc:creator>
  <cp:lastModifiedBy>vvv</cp:lastModifiedBy>
  <cp:revision>46</cp:revision>
  <dcterms:created xsi:type="dcterms:W3CDTF">2021-08-11T20:21:00Z</dcterms:created>
  <dcterms:modified xsi:type="dcterms:W3CDTF">2022-10-10T10:39:31Z</dcterms:modified>
</cp:coreProperties>
</file>