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9652" y="194553"/>
            <a:ext cx="9854118" cy="7052553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Областное государственное бюджетное учреждение </a:t>
            </a:r>
            <a:br>
              <a:rPr lang="ru-RU" sz="2000" dirty="0" smtClean="0"/>
            </a:br>
            <a:r>
              <a:rPr lang="ru-RU" sz="2000" dirty="0" smtClean="0"/>
              <a:t>« </a:t>
            </a:r>
            <a:r>
              <a:rPr lang="ru-RU" sz="2000" dirty="0" err="1" smtClean="0"/>
              <a:t>Поназыревский</a:t>
            </a:r>
            <a:r>
              <a:rPr lang="ru-RU" sz="2000" dirty="0" smtClean="0"/>
              <a:t> комплексный центр социального обслуживания населения»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Номинация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Активное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долголетие</a:t>
            </a:r>
            <a:b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/>
              <a:t>Название практики: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«Как организовать досуг проживающих в отделении временного проживания граждан пожилого возраста и инвалидов»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ПРОЕКТ « МЫ - КАК ВСЕ!  </a:t>
            </a:r>
            <a:r>
              <a:rPr lang="ru-RU" sz="4000" b="1" dirty="0" smtClean="0">
                <a:solidFill>
                  <a:srgbClr val="7030A0"/>
                </a:solidFill>
              </a:rPr>
              <a:t>»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b="1" dirty="0" smtClean="0"/>
              <a:t>                                   </a:t>
            </a:r>
            <a:r>
              <a:rPr lang="ru-RU" sz="1400" b="1" dirty="0" smtClean="0"/>
              <a:t>Авторы</a:t>
            </a:r>
            <a:r>
              <a:rPr lang="ru-RU" sz="1400" b="1" dirty="0"/>
              <a:t>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                                                                                               Бусыгина </a:t>
            </a:r>
            <a:r>
              <a:rPr lang="ru-RU" sz="1400" b="1" dirty="0"/>
              <a:t>Антонина Алексеевна-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                                                                                           директор </a:t>
            </a:r>
            <a:r>
              <a:rPr lang="ru-RU" sz="1400" dirty="0"/>
              <a:t>ОГБУ « </a:t>
            </a:r>
            <a:r>
              <a:rPr lang="ru-RU" sz="1400" dirty="0" err="1"/>
              <a:t>Поназыревский</a:t>
            </a:r>
            <a:r>
              <a:rPr lang="ru-RU" sz="1400" dirty="0"/>
              <a:t> КЦСОН»</a:t>
            </a:r>
            <a:br>
              <a:rPr lang="ru-RU" sz="1400" dirty="0"/>
            </a:br>
            <a:r>
              <a:rPr lang="ru-RU" sz="1400" b="1" dirty="0"/>
              <a:t>                                                                                          </a:t>
            </a:r>
            <a:r>
              <a:rPr lang="ru-RU" sz="1400" b="1" dirty="0" smtClean="0"/>
              <a:t>Смирнова </a:t>
            </a:r>
            <a:r>
              <a:rPr lang="ru-RU" sz="1400" b="1" dirty="0"/>
              <a:t>Татьяна  Владимировна-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заведующий отделением временного проживания                                               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4144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3285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Информацию о практике  можно найти на официальных страничках  в сети интернет, районной газете  «Районный вестник»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en-US" sz="2000" dirty="0" smtClean="0">
                <a:solidFill>
                  <a:srgbClr val="0070C0"/>
                </a:solidFill>
              </a:rPr>
              <a:t>https</a:t>
            </a:r>
            <a:r>
              <a:rPr lang="en-US" sz="2000" dirty="0">
                <a:solidFill>
                  <a:srgbClr val="0070C0"/>
                </a:solidFill>
              </a:rPr>
              <a:t>://</a:t>
            </a:r>
            <a:r>
              <a:rPr lang="en-US" sz="2000" dirty="0" smtClean="0">
                <a:solidFill>
                  <a:srgbClr val="0070C0"/>
                </a:solidFill>
              </a:rPr>
              <a:t>ok.ru/profile/576613169880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https</a:t>
            </a:r>
            <a:r>
              <a:rPr lang="en-US" sz="2000" dirty="0">
                <a:solidFill>
                  <a:srgbClr val="0070C0"/>
                </a:solidFill>
              </a:rPr>
              <a:t>://</a:t>
            </a:r>
            <a:r>
              <a:rPr lang="en-US" sz="2000" dirty="0" smtClean="0">
                <a:solidFill>
                  <a:srgbClr val="0070C0"/>
                </a:solidFill>
              </a:rPr>
              <a:t>vk.com/public216823702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https://xn----7sbglcijihzjbmsijx3e9d.xn--p1ai</a:t>
            </a:r>
            <a:r>
              <a:rPr lang="en-US" sz="2000" dirty="0" smtClean="0">
                <a:solidFill>
                  <a:srgbClr val="0070C0"/>
                </a:solidFill>
              </a:rPr>
              <a:t>/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http</a:t>
            </a:r>
            <a:r>
              <a:rPr lang="en-US" sz="2000" dirty="0">
                <a:solidFill>
                  <a:srgbClr val="0070C0"/>
                </a:solidFill>
              </a:rPr>
              <a:t>://rv.smi44.ru/page/22/?</a:t>
            </a:r>
            <a:r>
              <a:rPr lang="en-US" sz="2000" dirty="0" smtClean="0">
                <a:solidFill>
                  <a:srgbClr val="0070C0"/>
                </a:solidFill>
              </a:rPr>
              <a:t>ysclid=la71mhjr11774823937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http://kcsonpon.socdep.adm44.ru/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1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4549" y="617866"/>
            <a:ext cx="100975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</a:t>
            </a:r>
          </a:p>
          <a:p>
            <a:pPr algn="ctr">
              <a:spcAft>
                <a:spcPts val="0"/>
              </a:spcAft>
            </a:pPr>
            <a:r>
              <a:rPr lang="ru-RU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</a:t>
            </a:r>
          </a:p>
          <a:p>
            <a:pPr algn="ctr">
              <a:spcAft>
                <a:spcPts val="0"/>
              </a:spcAft>
            </a:pPr>
            <a:r>
              <a:rPr lang="ru-RU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421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4010"/>
            <a:ext cx="8596668" cy="6128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Отделение временного проживания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7"/>
          <a:stretch/>
        </p:blipFill>
        <p:spPr>
          <a:xfrm>
            <a:off x="2157063" y="826852"/>
            <a:ext cx="5637209" cy="4221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264" y="5165386"/>
            <a:ext cx="7095006" cy="158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6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370" y="126460"/>
            <a:ext cx="6371618" cy="625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  проекта</a:t>
            </a:r>
            <a:r>
              <a:rPr lang="ru-RU" sz="2400" b="1" dirty="0">
                <a:solidFill>
                  <a:srgbClr val="1D1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D1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 улучшение качества жизни граждан пожилого возраста и людей с инвалидностью  проживающих в стационарном учреждении  с помощью организации досуга</a:t>
            </a:r>
            <a:r>
              <a:rPr lang="ru-RU" sz="2400" dirty="0" smtClean="0">
                <a:solidFill>
                  <a:srgbClr val="1D1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1800"/>
              </a:lnSpc>
              <a:spcAft>
                <a:spcPts val="285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sz="2400" dirty="0">
                <a:solidFill>
                  <a:srgbClr val="1D1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досуга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социально-психологической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пожилых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граждан,</a:t>
            </a:r>
            <a:r>
              <a:rPr lang="ru-RU" sz="2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направленных на активное долголетие;</a:t>
            </a:r>
          </a:p>
          <a:p>
            <a:pPr marR="212725" lvl="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2400" spc="6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интереса</a:t>
            </a:r>
            <a:r>
              <a:rPr lang="ru-RU" sz="2400" spc="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пожилого</a:t>
            </a:r>
            <a:r>
              <a:rPr lang="ru-RU" sz="2400" spc="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400" spc="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жизни,</a:t>
            </a:r>
            <a:r>
              <a:rPr lang="ru-RU" sz="2400" spc="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2400" spc="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самооценки</a:t>
            </a:r>
            <a:r>
              <a:rPr lang="ru-RU" sz="2400" spc="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социальной</a:t>
            </a:r>
            <a:r>
              <a:rPr lang="ru-RU" sz="2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212725" lvl="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605"/>
              </a:lnSpc>
              <a:spcAft>
                <a:spcPts val="0"/>
              </a:spcAft>
              <a:buSzPts val="1400"/>
              <a:tabLst>
                <a:tab pos="239395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24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уважения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пожилым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людям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социальном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окружении;</a:t>
            </a:r>
          </a:p>
          <a:p>
            <a:pPr marR="206375" lvl="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339725" algn="l"/>
                <a:tab pos="1214755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оказание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помощи</a:t>
            </a:r>
            <a:r>
              <a:rPr lang="ru-RU" sz="2400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пожилым</a:t>
            </a:r>
            <a:r>
              <a:rPr lang="ru-RU" sz="2400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людям</a:t>
            </a:r>
            <a:r>
              <a:rPr lang="ru-RU" sz="2400" spc="8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</a:t>
            </a:r>
            <a:r>
              <a:rPr lang="ru-RU" sz="2400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адаптироваться,</a:t>
            </a:r>
            <a:r>
              <a:rPr lang="ru-RU" sz="2400" spc="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преодолеть</a:t>
            </a:r>
            <a:r>
              <a:rPr lang="ru-RU" sz="2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одиночество,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замкнутость;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sz="24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творческих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z="24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пожилого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496" y="243192"/>
            <a:ext cx="3940372" cy="3149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988" y="3465888"/>
            <a:ext cx="3861880" cy="2911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745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682" y="1517514"/>
            <a:ext cx="3877687" cy="35408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39" y="115856"/>
            <a:ext cx="7777176" cy="64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5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702" y="100507"/>
            <a:ext cx="918939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Суть практики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D1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заключается в организации и проведении социально-культурных и досуговых мероприятий для  граждан проживающих в стационарном отделении ( отделение временного проживания) в рамках  внедренных технологий.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Занятия проводятся  по </a:t>
            </a:r>
            <a:r>
              <a:rPr lang="ru-RU" dirty="0" smtClean="0">
                <a:solidFill>
                  <a:srgbClr val="1D1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dirty="0">
                <a:solidFill>
                  <a:srgbClr val="1D1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направлениям работниками отделения и партнерами.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1.Библиотерапия( Литературный четверг, Книжная лавка)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2.Музыкотерапия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3.Сказкотерапия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6" y="2111498"/>
            <a:ext cx="1658866" cy="2949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4" y="4740272"/>
            <a:ext cx="3336742" cy="1891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4" b="21063"/>
          <a:stretch/>
        </p:blipFill>
        <p:spPr>
          <a:xfrm>
            <a:off x="2195765" y="1618407"/>
            <a:ext cx="2014917" cy="28929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36" y="1796432"/>
            <a:ext cx="2961686" cy="22576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/>
          <a:stretch/>
        </p:blipFill>
        <p:spPr>
          <a:xfrm>
            <a:off x="4667381" y="4335434"/>
            <a:ext cx="2986295" cy="2083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t="673" r="1892" b="-673"/>
          <a:stretch/>
        </p:blipFill>
        <p:spPr>
          <a:xfrm>
            <a:off x="7653676" y="2421904"/>
            <a:ext cx="2844089" cy="2431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558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166" y="217538"/>
            <a:ext cx="6096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4.Кинотерапия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5.Оригами-квилинг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6.Гарденотерапия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7. </a:t>
            </a:r>
            <a:r>
              <a:rPr lang="ru-RU" dirty="0" err="1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Крупотерапия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8" y="1513209"/>
            <a:ext cx="3404049" cy="2553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2" t="25429" r="30777"/>
          <a:stretch/>
        </p:blipFill>
        <p:spPr>
          <a:xfrm flipH="1">
            <a:off x="1268498" y="3841912"/>
            <a:ext cx="2096812" cy="27027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63" y="3939016"/>
            <a:ext cx="2571546" cy="2508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0"/>
          <a:stretch/>
        </p:blipFill>
        <p:spPr>
          <a:xfrm>
            <a:off x="3784146" y="631179"/>
            <a:ext cx="2675020" cy="3018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35" y="783077"/>
            <a:ext cx="3220629" cy="2415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9" t="2006" r="1" b="15281"/>
          <a:stretch/>
        </p:blipFill>
        <p:spPr>
          <a:xfrm>
            <a:off x="7195542" y="3542507"/>
            <a:ext cx="2684604" cy="29050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794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59518"/>
            <a:ext cx="6096000" cy="1669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8. </a:t>
            </a:r>
            <a:r>
              <a:rPr lang="ru-RU" dirty="0" smtClean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Трудотерапия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9. Спортивно-оздоровительная терапия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10.Нейробика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11.Фитотерапия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12.Школа безопасности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13.Цветотерапия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61" y="906308"/>
            <a:ext cx="2273862" cy="2754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886099"/>
            <a:ext cx="2123724" cy="2602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b="14581"/>
          <a:stretch/>
        </p:blipFill>
        <p:spPr>
          <a:xfrm>
            <a:off x="3337963" y="3866004"/>
            <a:ext cx="2644270" cy="2737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1" y="4612461"/>
            <a:ext cx="2699837" cy="21209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7" r="9322"/>
          <a:stretch/>
        </p:blipFill>
        <p:spPr>
          <a:xfrm>
            <a:off x="6281367" y="4061207"/>
            <a:ext cx="3097302" cy="23466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35" y="1343272"/>
            <a:ext cx="2860534" cy="2228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9" r="18911" b="11399"/>
          <a:stretch/>
        </p:blipFill>
        <p:spPr>
          <a:xfrm>
            <a:off x="9677803" y="3342583"/>
            <a:ext cx="2134290" cy="2807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.mycdn.me/i?r=AyH4iRPQ2q0otWIFepML2LxRd8m6UsgnbJ-d2uFFjHNcYQ&amp;fn=w_54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0"/>
          <a:stretch/>
        </p:blipFill>
        <p:spPr bwMode="auto">
          <a:xfrm>
            <a:off x="8512550" y="396509"/>
            <a:ext cx="2201306" cy="2670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022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613" y="150760"/>
            <a:ext cx="103178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14. Виртуальный туризм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ru-RU" dirty="0" smtClean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Клуб здоровья «Помоги себе сам».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Проводятся  тематические встречи, вечера, мероприятия к памятным датам и праздникам.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893" y="5432441"/>
            <a:ext cx="998706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Все мероприятия направлены на: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85"/>
              </a:spcAft>
            </a:pP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-обеспечение активной жизни людей пожилого возраста в </a:t>
            </a:r>
            <a:r>
              <a:rPr lang="ru-RU" dirty="0" err="1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т.ч</a:t>
            </a:r>
            <a:r>
              <a:rPr lang="ru-RU" dirty="0">
                <a:solidFill>
                  <a:srgbClr val="1D1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 инвалидностью их творческой самореализации  социальной активности, привлечение их к участию в тематических мероприятиях, конкурсах.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s://i.mycdn.me/i?r=AyH4iRPQ2q0otWIFepML2LxRNx9aA89xIqcRT7rf4VZ47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2"/>
          <a:stretch/>
        </p:blipFill>
        <p:spPr bwMode="auto">
          <a:xfrm>
            <a:off x="168614" y="1012534"/>
            <a:ext cx="2865900" cy="19167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13" y="3193651"/>
            <a:ext cx="2809256" cy="197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i.mycdn.me/i?r=AyH4iRPQ2q0otWIFepML2LxRVA1HOyrPbQi2XSwGXyIk5w&amp;fn=w_54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3"/>
          <a:stretch/>
        </p:blipFill>
        <p:spPr bwMode="auto">
          <a:xfrm>
            <a:off x="3595427" y="1012534"/>
            <a:ext cx="2174194" cy="24103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s://i.mycdn.me/i?r=AyH4iRPQ2q0otWIFepML2LxR2ex8gk2GlzDWyYW-2tzLHA&amp;fn=w_6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11" y="3515658"/>
            <a:ext cx="2716360" cy="1948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https://i.mycdn.me/i?r=AyH4iRPQ2q0otWIFepML2LxR8JL1Y6GvxHo0ZHUN-dcx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79" y="1107922"/>
            <a:ext cx="2959493" cy="2219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0" name="Picture 12" descr="https://i.mycdn.me/i?r=AyH4iRPQ2q0otWIFepML2LxR2aRF0JQqQn8j53ELFP1hf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79" y="3499831"/>
            <a:ext cx="3703589" cy="2164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804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076" y="121755"/>
            <a:ext cx="4304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Адресная направленность  </a:t>
            </a:r>
            <a:r>
              <a:rPr lang="ru-RU" b="1" dirty="0" smtClean="0">
                <a:solidFill>
                  <a:srgbClr val="FF0000"/>
                </a:solidFill>
              </a:rPr>
              <a:t>практики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00" y="491087"/>
            <a:ext cx="10115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" indent="2286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Целевой</a:t>
            </a:r>
            <a:r>
              <a:rPr lang="ru-RU" spc="26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группой</a:t>
            </a:r>
            <a:r>
              <a:rPr lang="ru-RU" spc="26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проекта</a:t>
            </a:r>
            <a:r>
              <a:rPr lang="ru-RU" spc="26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являются</a:t>
            </a:r>
            <a:r>
              <a:rPr lang="ru-RU" spc="26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граждане,</a:t>
            </a:r>
            <a:r>
              <a:rPr lang="ru-RU" spc="2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временно проживающие в отделении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34620" indent="2286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временного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проживания</a:t>
            </a:r>
            <a:r>
              <a:rPr lang="ru-RU" spc="7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(мужчины</a:t>
            </a:r>
            <a:r>
              <a:rPr lang="ru-RU" spc="7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pc="7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60</a:t>
            </a:r>
            <a:r>
              <a:rPr lang="ru-RU" spc="7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лет,</a:t>
            </a:r>
            <a:r>
              <a:rPr lang="ru-RU" spc="1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женщины –</a:t>
            </a:r>
            <a:r>
              <a:rPr lang="ru-RU" spc="4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55</a:t>
            </a:r>
            <a:r>
              <a:rPr lang="ru-RU" spc="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лет),</a:t>
            </a:r>
            <a:r>
              <a:rPr lang="ru-RU" spc="3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pc="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так</a:t>
            </a:r>
            <a:r>
              <a:rPr lang="ru-RU" spc="3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же</a:t>
            </a:r>
            <a:r>
              <a:rPr lang="ru-RU" spc="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граждане</a:t>
            </a:r>
            <a:r>
              <a:rPr lang="ru-RU" spc="5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pc="3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получатели</a:t>
            </a:r>
            <a:r>
              <a:rPr lang="ru-RU" spc="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государственных</a:t>
            </a:r>
            <a:r>
              <a:rPr lang="ru-RU" spc="2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пенсий,</a:t>
            </a:r>
            <a:r>
              <a:rPr lang="ru-RU" spc="2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</a:t>
            </a:r>
            <a:r>
              <a:rPr lang="ru-RU" spc="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достигших</a:t>
            </a:r>
            <a:r>
              <a:rPr lang="ru-RU" spc="-33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пенсионного возраста.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97278" y="1521421"/>
            <a:ext cx="11770469" cy="5296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455">
              <a:lnSpc>
                <a:spcPts val="1495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Ожидаемые результаты    и показатели эффективности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92455">
              <a:lnSpc>
                <a:spcPts val="1495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92455">
              <a:lnSpc>
                <a:spcPts val="1495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</a:t>
            </a:r>
            <a:r>
              <a:rPr lang="ru-RU" b="1" spc="-3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практики</a:t>
            </a:r>
            <a:r>
              <a:rPr lang="ru-RU" b="1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позволит:</a:t>
            </a:r>
          </a:p>
          <a:p>
            <a:pPr marL="342900" marR="210185" lvl="0" indent="-342900">
              <a:lnSpc>
                <a:spcPct val="150000"/>
              </a:lnSpc>
              <a:spcBef>
                <a:spcPts val="81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320040" algn="l"/>
                <a:tab pos="294576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</a:t>
            </a:r>
            <a:r>
              <a:rPr lang="ru-RU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</a:t>
            </a:r>
            <a:r>
              <a:rPr lang="ru-RU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повышения	собственной</a:t>
            </a:r>
            <a:r>
              <a:rPr lang="ru-RU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значимости</a:t>
            </a:r>
            <a:r>
              <a:rPr lang="ru-RU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востребованности 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пожилого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человека;</a:t>
            </a:r>
          </a:p>
          <a:p>
            <a:pPr marL="342900" marR="205105" lvl="0" indent="-34290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3003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развить</a:t>
            </a:r>
            <a:r>
              <a:rPr lang="ru-RU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пожилых</a:t>
            </a:r>
            <a:r>
              <a:rPr lang="ru-RU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стремление</a:t>
            </a:r>
            <a:r>
              <a:rPr lang="ru-RU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активному</a:t>
            </a:r>
            <a:r>
              <a:rPr lang="ru-RU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участию</a:t>
            </a:r>
            <a:r>
              <a:rPr lang="ru-RU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культурно-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массовых и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общественных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ts val="158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8384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8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8384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расширить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круг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общения,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избавиться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одиночества;</a:t>
            </a:r>
          </a:p>
          <a:p>
            <a:pPr marL="134620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-удовлетворить</a:t>
            </a:r>
            <a:r>
              <a:rPr lang="ru-RU" spc="2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образовательные</a:t>
            </a:r>
            <a:r>
              <a:rPr lang="ru-RU" spc="2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потребности</a:t>
            </a:r>
            <a:r>
              <a:rPr lang="ru-RU" spc="26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пенсионеров,</a:t>
            </a:r>
            <a:r>
              <a:rPr lang="ru-RU" spc="25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развить</a:t>
            </a:r>
            <a:r>
              <a:rPr lang="ru-RU" spc="2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творческую</a:t>
            </a:r>
            <a:r>
              <a:rPr lang="ru-RU" spc="-33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активность</a:t>
            </a:r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пенсионеров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06375" lvl="0" indent="-342900">
              <a:lnSpc>
                <a:spcPct val="15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6352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активизировать</a:t>
            </a:r>
            <a:r>
              <a:rPr lang="ru-RU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жизненную</a:t>
            </a:r>
            <a:r>
              <a:rPr lang="ru-RU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позицию</a:t>
            </a:r>
            <a:r>
              <a:rPr lang="ru-RU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пожилого</a:t>
            </a:r>
            <a:r>
              <a:rPr lang="ru-RU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</a:t>
            </a:r>
            <a:r>
              <a:rPr lang="ru-RU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инвалидов,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привлечь</a:t>
            </a:r>
            <a:r>
              <a:rPr lang="ru-RU" spc="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общественную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жизнь;</a:t>
            </a:r>
          </a:p>
          <a:p>
            <a:pPr marL="342900" marR="207645" lvl="0" indent="-342900">
              <a:lnSpc>
                <a:spcPct val="15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3155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</a:t>
            </a:r>
            <a:r>
              <a:rPr lang="ru-RU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новые</a:t>
            </a:r>
            <a:r>
              <a:rPr lang="ru-RU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интересы,</a:t>
            </a:r>
            <a:r>
              <a:rPr lang="ru-RU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позволяющие</a:t>
            </a:r>
            <a:r>
              <a:rPr lang="ru-RU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заполнить</a:t>
            </a:r>
            <a:r>
              <a:rPr lang="ru-RU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досуг,</a:t>
            </a:r>
            <a:r>
              <a:rPr lang="ru-RU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расширить</a:t>
            </a:r>
            <a:r>
              <a:rPr lang="ru-RU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кругозор,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адаптироваться к меняющемуся миру;</a:t>
            </a:r>
          </a:p>
          <a:p>
            <a:pPr marL="342900" lvl="0" indent="-342900">
              <a:lnSpc>
                <a:spcPts val="158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393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привлечь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пожилого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добровольческой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деятельности;</a:t>
            </a:r>
          </a:p>
          <a:p>
            <a:pPr marL="342900" lvl="0" indent="-342900">
              <a:spcBef>
                <a:spcPts val="76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393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стимул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самореализации.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287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</TotalTime>
  <Words>208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          Областное государственное бюджетное учреждение  « Поназыревский комплексный центр социального обслуживания населения»   Номинация : Активное долголетие   Название практики: «Как организовать досуг проживающих в отделении временного проживания граждан пожилого возраста и инвалидов» ПРОЕКТ « МЫ - КАК ВСЕ!  »                                     Авторы:                                                                                                Бусыгина Антонина Алексеевна-                                                                                                директор ОГБУ « Поназыревский КЦСОН»                                                                                           Смирнова Татьяна  Владимировна-                                                                   заведующий отделением временного проживания                                                   </vt:lpstr>
      <vt:lpstr>Отделение временного проживания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Информацию о практике  можно найти на официальных страничках  в сети интернет, районной газете  «Районный вестник»  https://ok.ru/profile/576613169880 https://vk.com/public216823702 https://xn----7sbglcijihzjbmsijx3e9d.xn--p1ai/ http://rv.smi44.ru/page/22/?ysclid=la71mhjr11774823937 http://kcsonpon.socdep.adm44.ru/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бюджетное учреждение  « Поназыревский комплексный центр социального обслуживания населения»  Номинация : Активное долголетие   Название практики: «Как организовать досуг проживающих в отделении временного проживания граждан пожилого возраста и инвалидов» ПРОЕКТ « МЫ - КАК ВСЕ!  »                                     Авторы:                                                                                                Бусыгина Антонина Алексеевна-                                                                                                директор ОГБУ « Поназыревский КЦСОН»                                                                                           Смирнова Татьяна  Владимировна- заведующий отделением временного проживания</dc:title>
  <dc:creator>Andrei2000320@outlook.com</dc:creator>
  <cp:lastModifiedBy>Andrei2000320@outlook.com</cp:lastModifiedBy>
  <cp:revision>27</cp:revision>
  <dcterms:created xsi:type="dcterms:W3CDTF">2022-11-07T15:15:10Z</dcterms:created>
  <dcterms:modified xsi:type="dcterms:W3CDTF">2022-11-09T14:36:03Z</dcterms:modified>
</cp:coreProperties>
</file>