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8" r:id="rId7"/>
    <p:sldId id="260" r:id="rId8"/>
    <p:sldId id="261" r:id="rId9"/>
    <p:sldId id="262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9661" autoAdjust="0"/>
  </p:normalViewPr>
  <p:slideViewPr>
    <p:cSldViewPr>
      <p:cViewPr>
        <p:scale>
          <a:sx n="119" d="100"/>
          <a:sy n="11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B452-089B-4C18-B615-71B1FD32C35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CFA9-727B-4D49-8496-178DD88CB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B452-089B-4C18-B615-71B1FD32C35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CFA9-727B-4D49-8496-178DD88CB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B452-089B-4C18-B615-71B1FD32C35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CFA9-727B-4D49-8496-178DD88CB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B452-089B-4C18-B615-71B1FD32C35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CFA9-727B-4D49-8496-178DD88CB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B452-089B-4C18-B615-71B1FD32C35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CFA9-727B-4D49-8496-178DD88CB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B452-089B-4C18-B615-71B1FD32C35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CFA9-727B-4D49-8496-178DD88CB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B452-089B-4C18-B615-71B1FD32C35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CFA9-727B-4D49-8496-178DD88CB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B452-089B-4C18-B615-71B1FD32C35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CFA9-727B-4D49-8496-178DD88CB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B452-089B-4C18-B615-71B1FD32C35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CFA9-727B-4D49-8496-178DD88CB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B452-089B-4C18-B615-71B1FD32C35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CFA9-727B-4D49-8496-178DD88CB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B452-089B-4C18-B615-71B1FD32C35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CFA9-727B-4D49-8496-178DD88CB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6B452-089B-4C18-B615-71B1FD32C35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1CFA9-727B-4D49-8496-178DD88CB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947196" cy="273630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Областное государственное бюджетное учреждение «Павинский комплексный центр социального обслуживания населения»</a:t>
            </a:r>
            <a:b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</a:br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Живем активно- мыслим позитивно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19672" y="2636912"/>
            <a:ext cx="5924104" cy="288032"/>
          </a:xfrm>
        </p:spPr>
        <p:txBody>
          <a:bodyPr>
            <a:normAutofit fontScale="47500" lnSpcReduction="20000"/>
          </a:bodyPr>
          <a:lstStyle/>
          <a:p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Picture 2" descr="E:\Группа здоровье зарядка\SAM_748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91" b="8776"/>
          <a:stretch/>
        </p:blipFill>
        <p:spPr bwMode="auto">
          <a:xfrm>
            <a:off x="2123728" y="3140969"/>
            <a:ext cx="4608512" cy="328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АКТИВНЫЕ И ПОЗИТИВНЫЕ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Пользователь\Desktop\Новая папка\SAM_51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706410" cy="407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15370" cy="6357958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ЦЕЛЬ</a:t>
            </a:r>
          </a:p>
          <a:p>
            <a:pPr algn="ctr">
              <a:buNone/>
            </a:pPr>
            <a:endParaRPr lang="ru-R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  <a:p>
            <a:pPr algn="ctr">
              <a:buNone/>
            </a:pPr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УЛУЧШЕНИЕ КАЧЕСТВА ЖИЗНИ ПОЖИЛЫХ ЛЮДЕЙ.</a:t>
            </a:r>
          </a:p>
          <a:p>
            <a:pPr algn="ctr">
              <a:buNone/>
            </a:pP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6146" name="Picture 2" descr="D:\Фотографии все\фестиваль\SDC11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4392487" cy="329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358246" cy="6143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Задачи</a:t>
            </a:r>
          </a:p>
          <a:p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Поддержание у граждан возможности самореализации жизненно- важных потребностей.</a:t>
            </a:r>
          </a:p>
          <a:p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Воспитание сознательного отношения к своему здоровью.</a:t>
            </a:r>
          </a:p>
          <a:p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Повышение физической активности.</a:t>
            </a:r>
          </a:p>
          <a:p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Преодоление социальной изоляции.</a:t>
            </a:r>
          </a:p>
          <a:p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Повышение самооценки.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23528" y="0"/>
            <a:ext cx="8548982" cy="62373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АКТИВНАЯ ЖИЗНЬ</a:t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В Областном государственном бюджетном учреждении «Павинский комплексный центр социального обслуживания населения» функционирует социально- реабилитационное отделение, предназначенное для проведения оздоровительных и социально- реабилитационных мероприятий с гражданами, сохранившими способность к самообслуживанию или частично ее утратившими.</a:t>
            </a:r>
            <a:b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Для осуществления реабилитационных мероприятий в учреждении выделено помещение для бытового, культурного обслуживания, трудотерапии и проведения лечебных мероприятий.</a:t>
            </a:r>
            <a:b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Отделение в Центре представлено заведующим отделением, медицинской сестрой, инструктором по труду.</a:t>
            </a:r>
            <a:b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Прием граждан в отделение осуществляется на основании их личных заявлений и медицинского заключения лечащего врача.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b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Проведение социально- реабилитационных мероприятий проводится с учетом рекомендаций медицинского работника, состояние здоровья и самочувствия граждан.</a:t>
            </a:r>
            <a:b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Для улучшения качества предоставляемых услуг в отделении разработаны различные технологии, позволяющие укрепить здоровье и повысить жизненный потенциал.</a:t>
            </a: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</a:b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170" name="Picture 2" descr="D:\Фотографии все\День пенсионера 2015\шире кру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259669"/>
            <a:ext cx="197971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КИНЕЗОТЕРАПИЯ- это лечение активными и пассивными движениями, направленными на улучшение подвижности крупных и мелких суставов, увеличение эластичности сухожилий мышечной ткани. Технология применяется для граждан перенесших инсульт, черепно- мозговую травму, страдающие </a:t>
            </a:r>
            <a:r>
              <a:rPr lang="ru-RU" sz="1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растройством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центральной –нервной системы. Выполнение определенных физических упражнений нормализует работу мышц, связок, сухожилий. Данная технология применяется в небольших подгруппах по 6-7 человек.</a:t>
            </a:r>
          </a:p>
          <a:p>
            <a:pPr algn="ctr">
              <a:buNone/>
            </a:pPr>
            <a:endParaRPr lang="ru-RU" sz="1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None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8820472" cy="119791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ТЕХНОЛОГИИ ЗДОРОВЬЕСБЕРЕЖЕНИЯ.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4221088"/>
            <a:ext cx="211260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Пользователь\Desktop\Новая папка\SDC122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06788"/>
            <a:ext cx="303583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Нейробика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596" y="2071678"/>
            <a:ext cx="4040188" cy="639762"/>
          </a:xfrm>
        </p:spPr>
        <p:txBody>
          <a:bodyPr>
            <a:noAutofit/>
          </a:bodyPr>
          <a:lstStyle/>
          <a:p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714876" y="1785926"/>
            <a:ext cx="4041775" cy="395128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!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8075240" cy="4785395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Нейробика</a:t>
            </a:r>
            <a:r>
              <a:rPr lang="ru-RU" dirty="0" smtClean="0"/>
              <a:t>- </a:t>
            </a:r>
            <a:r>
              <a:rPr lang="ru-RU" sz="1800" dirty="0" smtClean="0"/>
              <a:t>это комплекс простых упражнений, которые способствуют улучшению памяти, дают дополнительную энергию и повышают способность нашего мозга к любой работе в любом возрасте.</a:t>
            </a:r>
          </a:p>
          <a:p>
            <a:pPr marL="0" indent="0">
              <a:buNone/>
            </a:pPr>
            <a:r>
              <a:rPr lang="ru-RU" sz="1800" dirty="0" smtClean="0"/>
              <a:t>Пожилым людям эта технология полезна тем, что поддерживает мозг в тонусе и представляет собой отличную профилактику старческого слабоумия.</a:t>
            </a:r>
          </a:p>
          <a:p>
            <a:pPr marL="0" indent="0">
              <a:buNone/>
            </a:pPr>
            <a:r>
              <a:rPr lang="ru-RU" sz="1800" dirty="0" smtClean="0"/>
              <a:t>Упражнения очень просты в выполнении- делать их можно практически в любое время в любом месте.</a:t>
            </a:r>
          </a:p>
          <a:p>
            <a:pPr marL="0" indent="0">
              <a:buNone/>
            </a:pPr>
            <a:r>
              <a:rPr lang="ru-RU" sz="1800" dirty="0" smtClean="0"/>
              <a:t>Занятия по </a:t>
            </a:r>
            <a:r>
              <a:rPr lang="ru-RU" sz="1800" dirty="0" err="1" smtClean="0"/>
              <a:t>нейробике</a:t>
            </a:r>
            <a:r>
              <a:rPr lang="ru-RU" sz="1800" dirty="0" smtClean="0"/>
              <a:t> как индивидуально, так и в малых группах от 3 до 10 человек.</a:t>
            </a:r>
          </a:p>
          <a:p>
            <a:pPr marL="0" indent="0">
              <a:buNone/>
            </a:pPr>
            <a:r>
              <a:rPr lang="ru-RU" sz="1800" dirty="0" smtClean="0"/>
              <a:t>Эту технологию можно применять в комплексе с другими технологиями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2050" name="Picture 2" descr="C:\Users\Пользователь\Downloads\IMG-20221108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91281"/>
            <a:ext cx="2771800" cy="20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ownloads\IMG-20221108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55114"/>
            <a:ext cx="1506900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8640"/>
            <a:ext cx="8572560" cy="6955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Дыхательная гимнастика.</a:t>
            </a:r>
          </a:p>
          <a:p>
            <a:pPr marL="0" indent="0" algn="ctr">
              <a:buNone/>
            </a:pP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Это комплекс упражнений основанных на системе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востановления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 дыхания.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Не смотря на то, что все упражнения состоят из последовательности определенных вдохов и выходов, гимнастика оказывает оздоровительное действие не только на дыхательную систему, но и на организм в целом. 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Современные исследования доказывают, что дыхательные практики могут помочь избавиться от беспокойства, </a:t>
            </a:r>
            <a:r>
              <a:rPr lang="ru-RU" sz="1600" b="1" dirty="0" err="1" smtClean="0">
                <a:solidFill>
                  <a:srgbClr val="002060"/>
                </a:solidFill>
                <a:latin typeface="Comic Sans MS" pitchFamily="66" charset="0"/>
              </a:rPr>
              <a:t>бессоницы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, депрессии, синдрома дефицита внимания. 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Занятия дыхательной гимнастикой проводятся для </a:t>
            </a:r>
            <a:r>
              <a:rPr lang="ru-RU" sz="1600" b="1" dirty="0" err="1" smtClean="0">
                <a:solidFill>
                  <a:srgbClr val="002060"/>
                </a:solidFill>
                <a:latin typeface="Comic Sans MS" pitchFamily="66" charset="0"/>
              </a:rPr>
              <a:t>подгруп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 в количестве 12-14 человек, продолжительностью 15 мин.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Эта гимнастика может быть и лечебной и профилактической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63843"/>
            <a:ext cx="1656184" cy="242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Пользователь\Desktop\Новая папка\SDC11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2771800" cy="20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Финансовая и компьютерная грамотность.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Финансовая грамотность позволяет пожилому человеку ориентироваться в мире финансов и разумно принимать финансовые решения.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В отделении проводятся занятия с пожилыми гражданами и инвалидами со специалистами Сбербанка, Пенсионного фонда РФ,ФНС в онлайн формате.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Компьютерная грамотность- это владение минимальным набором знаний и навыков работы на компьютере, использование средств вычислительной техники.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Ежемесячно в учреждении проводится набор граждан пожилого возраста и инвалидов от 2 до 4 человек в классы компьютерной грамотности. По окончанию обучения они могут самостоятельно выйти в </a:t>
            </a:r>
            <a:r>
              <a:rPr lang="ru-RU" sz="1400" b="1" dirty="0" err="1" smtClean="0">
                <a:solidFill>
                  <a:srgbClr val="002060"/>
                </a:solidFill>
                <a:latin typeface="Comic Sans MS" pitchFamily="66" charset="0"/>
              </a:rPr>
              <a:t>интернет,через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 портал </a:t>
            </a:r>
            <a:r>
              <a:rPr lang="ru-RU" sz="1400" b="1" dirty="0" err="1">
                <a:solidFill>
                  <a:srgbClr val="002060"/>
                </a:solidFill>
                <a:latin typeface="Comic Sans MS" pitchFamily="66" charset="0"/>
              </a:rPr>
              <a:t>Г</a:t>
            </a:r>
            <a:r>
              <a:rPr lang="ru-RU" sz="1400" b="1" dirty="0" err="1" smtClean="0">
                <a:solidFill>
                  <a:srgbClr val="002060"/>
                </a:solidFill>
                <a:latin typeface="Comic Sans MS" pitchFamily="66" charset="0"/>
              </a:rPr>
              <a:t>осуслуги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 записаться на прием к врачу, оплатить коммунальные услуги, зайти в личный кабинет пенсионного фонда и много др.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Внедрение в практику данных технологий содействуют социальной адаптации граждан к новым условиям жизнедеятельности, повышают жизненный потенциал, активизируют интеллектуальную деятельность.</a:t>
            </a:r>
            <a:endParaRPr lang="ru-RU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7" name="Picture 3" descr="C:\Users\Пользователь\Downloads\IMG-20221108-WA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25144"/>
            <a:ext cx="2195736" cy="164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42918"/>
            <a:ext cx="8261520" cy="1849978"/>
          </a:xfrm>
        </p:spPr>
        <p:txBody>
          <a:bodyPr>
            <a:no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БЫТЬ ЗДОРОВЫМ, ЖИТЬ АКТИВНО-ЭТО СТИЛЬНО, ПОЗИТИВНО!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329642" cy="4714908"/>
          </a:xfrm>
        </p:spPr>
        <p:txBody>
          <a:bodyPr>
            <a:normAutofit lnSpcReduction="10000"/>
          </a:bodyPr>
          <a:lstStyle/>
          <a:p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Реализуя мероприятия по здоровому образу жизни, применяя различные технологии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здоровьесбережения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мотивируют пожилого человека быть социально активным, улучшать качество своей жизни, преодолевать депрессию, негативность по отношению к старости.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470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Областное государственное бюджетное учреждение «Павинский комплексный центр социального обслуживания населения»  Живем активно- мыслим позитивно</vt:lpstr>
      <vt:lpstr>Презентация PowerPoint</vt:lpstr>
      <vt:lpstr>Презентация PowerPoint</vt:lpstr>
      <vt:lpstr>АКТИВНАЯ ЖИЗНЬ  В Областном государственном бюджетном учреждении «Павинский комплексный центр социального обслуживания населения» функционирует социально- реабилитационное отделение, предназначенное для проведения оздоровительных и социально- реабилитационных мероприятий с гражданами, сохранившими способность к самообслуживанию или частично ее утратившими. Для осуществления реабилитационных мероприятий в учреждении выделено помещение для бытового, культурного обслуживания, трудотерапии и проведения лечебных мероприятий. Отделение в Центре представлено заведующим отделением, медицинской сестрой, инструктором по труду. Прием граждан в отделение осуществляется на основании их личных заявлений и медицинского заключения лечащего врача.  Проведение социально- реабилитационных мероприятий проводится с учетом рекомендаций медицинского работника, состояние здоровья и самочувствия граждан. Для улучшения качества предоставляемых услуг в отделении разработаны различные технологии, позволяющие укрепить здоровье и повысить жизненный потенциал. </vt:lpstr>
      <vt:lpstr>ТЕХНОЛОГИИ ЗДОРОВЬЕСБЕРЕЖЕНИЯ.</vt:lpstr>
      <vt:lpstr>Нейробика</vt:lpstr>
      <vt:lpstr>Презентация PowerPoint</vt:lpstr>
      <vt:lpstr>Финансовая и компьютерная грамотность.</vt:lpstr>
      <vt:lpstr>БЫТЬ ЗДОРОВЫМ, ЖИТЬ АКТИВНО-ЭТО СТИЛЬНО, ПОЗИТИВНО!</vt:lpstr>
      <vt:lpstr>АКТИВНЫЕ И ПОЗИТИВНЫЕ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Позитивное мышление</dc:title>
  <dc:creator>mol</dc:creator>
  <cp:lastModifiedBy>Пользователь</cp:lastModifiedBy>
  <cp:revision>36</cp:revision>
  <dcterms:created xsi:type="dcterms:W3CDTF">2016-10-17T07:23:20Z</dcterms:created>
  <dcterms:modified xsi:type="dcterms:W3CDTF">2022-11-08T13:36:47Z</dcterms:modified>
</cp:coreProperties>
</file>