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263" r:id="rId6"/>
    <p:sldId id="275" r:id="rId7"/>
    <p:sldId id="277" r:id="rId8"/>
    <p:sldId id="279" r:id="rId9"/>
    <p:sldId id="278" r:id="rId10"/>
    <p:sldId id="280" r:id="rId11"/>
    <p:sldId id="281" r:id="rId12"/>
    <p:sldId id="276" r:id="rId13"/>
    <p:sldId id="264" r:id="rId14"/>
    <p:sldId id="266" r:id="rId15"/>
    <p:sldId id="268" r:id="rId16"/>
    <p:sldId id="269" r:id="rId17"/>
    <p:sldId id="261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84F22-1EFC-4142-B070-0D6DFF944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BA74A67-DAA2-485E-9E8B-8217CB216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27E48B-DF29-4F31-9479-E1B1C68A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D2E7BA-92B0-4256-89C1-538D9C31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A49558-8AD5-47AE-8B1A-3775B1CB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BC3D2A-11FE-4024-A2ED-27C75B15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FCF99E-8208-4116-A64F-26E54E5FE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2ADBEC-6F90-4B6A-8C19-F3297A16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206DB2-D522-40DB-B61A-BA1E5F82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A41394-2E36-4072-930D-D0B51DC1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4474C58-FA1D-49DD-9945-D44F8D2C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97092F-1913-4F88-8FD8-2F8050AA7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B3830C-68DE-4993-ABC7-DAD05845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EF0A7D-A994-45F6-A92C-AE9776E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0FAA6E-171A-42AC-AD53-E8D40E5D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2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69F6BD-882D-4B01-8C16-5E36FE27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D4362B-AC96-4B8C-B8B4-EF2EF1AB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1779DB-6D1E-4D73-AFEE-0B77FF46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AA0E7B-2CB2-424F-AAA8-34126A80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1301EF-D7D7-4C42-8DC7-6D588B81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1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F036FA-BBDE-401B-9BCB-B13B2C0D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5C15FD-9E37-4A39-B2D5-8EB4D62FF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789B94-F392-47C5-A002-606EEEE3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F818B0-E862-4FC3-B399-AB9F2447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8CAF08-778B-4300-B1E0-2422E84D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7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70ADB-7814-4843-9C2B-72FB7B1C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D34746-12AC-420C-B44C-36FCC00E7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364622-5786-499D-836E-65AE347E4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AB3B65-C152-4471-A82D-9170E7F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B625D4-B001-4B72-9D74-F7AB7C57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538C4E-5317-4049-93FD-7BF4D472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D4E543-A870-4BAD-963E-DC253888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84CB94-F1EA-4DE0-9A15-EDF05D149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33EEA86-0CB6-4C59-8D5D-1A3F0FBFB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2BC83E-4457-466A-A55C-23AC70CBF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CCE76B2-5AF8-433F-95AD-86B9DC967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07DDF7-74B5-4C8C-9E8E-26070591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B819B5-8DC9-4A54-A58B-73602DC9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7EB8B8-CC29-4937-BCED-36A507F7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1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8F22BD-4A00-4B8C-9A7B-5E72E03F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793EA27-A4BD-451B-B5F1-4D29FD75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D665465-56C8-4C8A-8381-A490111C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2612BE-5E94-4480-8A84-205BF695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6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B8BE932-7751-4270-9D63-8172666E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7538C7B-30C8-450C-B3D3-5E5FD3B3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F1502C-76CC-4720-B26B-0FBBF7A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E0B223-4466-434E-B55C-9E5B5780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607D91-D049-4C6B-AF24-800F67A8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71B8AB-348E-4D96-92B5-69A931C6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BF9167-5248-4C25-925E-54BFBD7E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D246AE-9DE4-4116-8765-5083E878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717AF0-873E-4E7D-89DD-A9CF2686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0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382E1F-6AE1-47AE-9FC0-E1B1E8DF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1FF52BD-6467-467E-9EED-2D77EB464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834B07-13E3-45F5-B218-667092CA4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3C5DF6-1686-4C97-A622-398DB502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7D6214-8555-4CD5-BFC6-5C4B615D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8E10FF-B7ED-446B-BAD9-D94AD77C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CD7AA9-272B-4C31-AD37-4691A529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0E8A6F-A36B-475B-A14C-833FF9413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FBE5DD-4C4A-4162-924D-2CBF228D3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55B5-4411-492B-B2DE-7A54768BA8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27D1BD-9480-412F-9D7A-80B13E923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47A899-2895-451A-9219-12B45FBC2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BFD0-64D0-4CB9-8BC5-1D3267FCD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2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E00AEB-B3B6-4648-ABDB-0D5B60F7A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993" y="493077"/>
            <a:ext cx="9217188" cy="1048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Бюджетное учреждение Ханты-Мансийского автономного округа – Югры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«Советский дом-интернат для престарелых и инвалидов»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D7DC94-0A4B-4549-9633-64C4ACC0C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563" y="1712941"/>
            <a:ext cx="11100390" cy="26236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реабилитации </a:t>
            </a:r>
            <a:r>
              <a:rPr lang="ru-RU" b="1" dirty="0" smtClean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граждан с ментальными нарушениями</a:t>
            </a:r>
          </a:p>
          <a:p>
            <a:pPr algn="ctr"/>
            <a:r>
              <a:rPr lang="ru-RU" b="1" dirty="0" smtClean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вследствие </a:t>
            </a:r>
            <a:r>
              <a:rPr lang="ru-RU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возраста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(деменция, болезнь Альцгеймера)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380E96-2571-4F5A-8C83-5533EFE3E0BE}"/>
              </a:ext>
            </a:extLst>
          </p:cNvPr>
          <p:cNvSpPr/>
          <p:nvPr/>
        </p:nvSpPr>
        <p:spPr>
          <a:xfrm>
            <a:off x="882684" y="4244741"/>
            <a:ext cx="10802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Составитель программы: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Клещева Елена Юрьевна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директора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B4BBEAB-BABD-4D77-84FC-CCBFD2BC2682}"/>
              </a:ext>
            </a:extLst>
          </p:cNvPr>
          <p:cNvSpPr/>
          <p:nvPr/>
        </p:nvSpPr>
        <p:spPr>
          <a:xfrm>
            <a:off x="5382178" y="5999589"/>
            <a:ext cx="1803507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Советский, 2022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B7DE69-A409-4755-A87B-4E529AFE5C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93" y="664669"/>
            <a:ext cx="909365" cy="876680"/>
          </a:xfrm>
          <a:prstGeom prst="rect">
            <a:avLst/>
          </a:prstGeom>
          <a:solidFill>
            <a:srgbClr val="FFCC6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6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-315" r="30506"/>
          <a:stretch/>
        </p:blipFill>
        <p:spPr>
          <a:xfrm>
            <a:off x="3304903" y="731520"/>
            <a:ext cx="3135086" cy="4160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5302" y="5246917"/>
            <a:ext cx="435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Физкультурно-оздоровительные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Скандинавская ходьба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51" y="3049690"/>
            <a:ext cx="4160743" cy="3120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5351" y="1206140"/>
            <a:ext cx="43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Физкультурно-оздоровительные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Прогулки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89" y="770868"/>
            <a:ext cx="4114306" cy="3120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3998" y="4659088"/>
            <a:ext cx="435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по использованию трудовых возможностей и содействие обучению доступным профессиональным навыкам. Выращивание комнатных растений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r="8899"/>
          <a:stretch/>
        </p:blipFill>
        <p:spPr>
          <a:xfrm>
            <a:off x="3056710" y="3098809"/>
            <a:ext cx="4062548" cy="3120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840" y="770868"/>
            <a:ext cx="435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по использованию трудовых возможностей и содействие обучению доступным профессиональным навыкам. Выращивание огородных культур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3335CF-5010-4866-A42E-F88D6CE8B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20" y="770868"/>
            <a:ext cx="4160743" cy="3120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7576" y="4646026"/>
            <a:ext cx="43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моторики. Собирание пазлов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DD498-D07B-466E-904B-A258E5347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71" y="770868"/>
            <a:ext cx="4160742" cy="31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29772A-A397-4B6F-8817-E8F137B85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58" y="601049"/>
            <a:ext cx="4160743" cy="31205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3358" y="4695522"/>
            <a:ext cx="435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занятий по адаптивной физической культуре.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в шахматы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30" y="3135243"/>
            <a:ext cx="4711429" cy="31205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99271" y="942128"/>
            <a:ext cx="43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рук. Собирание мозаики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74" y="621216"/>
            <a:ext cx="3138936" cy="418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1775" y="4991614"/>
            <a:ext cx="43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рук. Разукрашивание карандашами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БУ Дарина\Desktop\фото 2015\фото для фильма о дарине\Социально-медицинское отделение на сайт\Кабинет трудотерап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5282" y="621216"/>
            <a:ext cx="4185248" cy="2772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9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685968"/>
            <a:ext cx="4269635" cy="2827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571" y="4625854"/>
            <a:ext cx="43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рук. Аппликации из пластилина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9210"/>
          <a:stretch/>
        </p:blipFill>
        <p:spPr>
          <a:xfrm rot="5400000">
            <a:off x="8020597" y="2568398"/>
            <a:ext cx="4284617" cy="2827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7712" y="545888"/>
            <a:ext cx="43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рук. Рисование мелками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2" y="686532"/>
            <a:ext cx="4160743" cy="3120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10" y="2972532"/>
            <a:ext cx="3942383" cy="3120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6257" y="1020505"/>
            <a:ext cx="43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рук. Разукрашивание карандашами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609" y="4671855"/>
            <a:ext cx="43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рук. Рисование красками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872" y="432134"/>
            <a:ext cx="5344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Полученные результаты: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7885" y="1449978"/>
            <a:ext cx="86737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граждан пожилого возраста и инвалидов, проходящих реабилитацию по программе, качеством реабилитационных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 по задаче 1 - 100%;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уровня развития / положительная динамика психических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процессов граждан,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проходящих реабилитацию по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программе по задаче 2 - 90%;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у получателей социальных услуг, страдающих необратимыми изменениями в психической деятельности вследствие возраста (деменция, болезнь Альцгеймера), навыков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самообслуживания :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по задаче 3 - 90%;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по задаче 4 - 100%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E00AEB-B3B6-4648-ABDB-0D5B60F7A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993" y="493077"/>
            <a:ext cx="9217188" cy="1048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Бюджетное учреждение Ханты-Мансийского автономного округа – Югры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«Советский дом-интернат для престарелых и инвалидов»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D7DC94-0A4B-4549-9633-64C4ACC0C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563" y="1712941"/>
            <a:ext cx="11100390" cy="26236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реабилитации граждан с ментальными </a:t>
            </a:r>
            <a:r>
              <a:rPr lang="ru-RU" b="1" dirty="0" smtClean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нарушениями</a:t>
            </a:r>
          </a:p>
          <a:p>
            <a:r>
              <a:rPr lang="ru-RU" b="1" dirty="0" smtClean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вследствие </a:t>
            </a:r>
            <a:r>
              <a:rPr lang="ru-RU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возраста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(деменция, болезнь Альцгеймера)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B4BBEAB-BABD-4D77-84FC-CCBFD2BC2682}"/>
              </a:ext>
            </a:extLst>
          </p:cNvPr>
          <p:cNvSpPr/>
          <p:nvPr/>
        </p:nvSpPr>
        <p:spPr>
          <a:xfrm>
            <a:off x="5382178" y="5999589"/>
            <a:ext cx="1803507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Советский, 2022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B7DE69-A409-4755-A87B-4E529AFE5C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93" y="664669"/>
            <a:ext cx="909365" cy="876680"/>
          </a:xfrm>
          <a:prstGeom prst="rect">
            <a:avLst/>
          </a:prstGeom>
          <a:solidFill>
            <a:srgbClr val="FFCC66"/>
          </a:solidFill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0380E96-2571-4F5A-8C83-5533EFE3E0BE}"/>
              </a:ext>
            </a:extLst>
          </p:cNvPr>
          <p:cNvSpPr/>
          <p:nvPr/>
        </p:nvSpPr>
        <p:spPr>
          <a:xfrm>
            <a:off x="1035084" y="4397141"/>
            <a:ext cx="10802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Составитель программы: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Клещева Елена Юрьевна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директора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3C3C8F6-52FE-4D6E-9019-1D41D7286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634" y="1561331"/>
            <a:ext cx="8605739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замедление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нейродегенеративных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процессов у получателей социальных </a:t>
            </a: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услуг, страдающих необратимыми изменениями в психической деятельности вследствие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возраста (деменция, болезнь Альцгеймера)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9819" y="366821"/>
            <a:ext cx="3834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программы: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5883FA-62E5-46AF-9FF5-FD967E1D9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6" y="1696177"/>
            <a:ext cx="9287693" cy="4593796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  <a:tabLst>
                <a:tab pos="184785" algn="l"/>
              </a:tabLst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социально-медицинскую реабилитацию средствами диетотерапии, физиотерапии, медикаментозной терапии, оздоровительных мероприятий</a:t>
            </a: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  <a:tabLst>
                <a:tab pos="184785" algn="l"/>
              </a:tabLs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Осуществить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психологическое сопровождение граждан, страдающих необратимыми изменениями в психической деятельности вследствие возраста (деменция, болезнь Альцгеймера), </a:t>
            </a: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сохранить уровень развития психических процессов.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822" y="432134"/>
            <a:ext cx="424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программы: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822" y="432134"/>
            <a:ext cx="424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программы: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0868" y="1488388"/>
            <a:ext cx="9313818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Сохранить / повысить уровень сформированности навыков самообслуживания граждан, страдающих необратимыми изменениями в психической деятельности вследствие возраста (деменция, болезнь Альцгеймера).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Сохранить / повысить уровень развития мелкой моторики верхних конечностей граждан, страдающих необратимыми изменениями в психической деятельности вследствие возраста (деменция, болезнь Альцгеймера).</a:t>
            </a:r>
          </a:p>
        </p:txBody>
      </p:sp>
    </p:spTree>
    <p:extLst>
      <p:ext uri="{BB962C8B-B14F-4D97-AF65-F5344CB8AC3E}">
        <p14:creationId xmlns:p14="http://schemas.microsoft.com/office/powerpoint/2010/main" val="6044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У Дарина\Desktop\фото 2015\фото для фильма о дарине\фото психолог в работе\DSCN05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7636" r="26086"/>
          <a:stretch/>
        </p:blipFill>
        <p:spPr bwMode="auto">
          <a:xfrm>
            <a:off x="3396343" y="2037805"/>
            <a:ext cx="3122023" cy="416074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70" y="627019"/>
            <a:ext cx="3125288" cy="4167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4433" y="5343895"/>
            <a:ext cx="4337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Систематическое наблюдение за состоянием здоровья.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Измерение артериального давления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5154" y="522516"/>
            <a:ext cx="4724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редоставление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услуг </a:t>
            </a:r>
            <a:endParaRPr lang="ru-RU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социально-психологической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1770687443"/>
      </p:ext>
    </p:extLst>
  </p:cSld>
  <p:clrMapOvr>
    <a:masterClrMapping/>
  </p:clrMapOvr>
  <p:transition advTm="5881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444129"/>
            <a:ext cx="3126377" cy="41685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89415" y="4846321"/>
            <a:ext cx="5349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социально-реабилитационных мероприятий в сфере социального обслуживания: предоставление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услуг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медицинской реабилитации: физиотерапия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70" y="2155146"/>
            <a:ext cx="3126377" cy="41685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1553" y="444129"/>
            <a:ext cx="433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Медикаментозная терапия. Закапывание капель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924429-183F-4AB8-A0C8-D1ED5532C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25" y="2063921"/>
            <a:ext cx="3126378" cy="4168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4281" y="727169"/>
            <a:ext cx="435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Физкультурно-оздоровительные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Занятия на велотренажёре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58" y="3106047"/>
            <a:ext cx="4168503" cy="31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01" y="1854926"/>
            <a:ext cx="3110760" cy="4147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1772" y="640077"/>
            <a:ext cx="410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Физкультурно-оздоровительные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Механотерапия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930EDC-9E59-4049-BE44-7CACA85A3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49" y="763073"/>
            <a:ext cx="3128193" cy="4170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0952" y="5249095"/>
            <a:ext cx="435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Физкультурно-оздоровительные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Утренняя гигиеническая гимнастика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D283B4E-FE1C-4C30-972D-6FD4E0921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81" y="497512"/>
            <a:ext cx="4160743" cy="31205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3B78F8-F5B5-4D41-83A1-68E0F1347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28" y="3044769"/>
            <a:ext cx="4160743" cy="3120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008" y="4144717"/>
            <a:ext cx="435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Физкультурно-оздоровительные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Утренняя гигиеническая гимнастика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1799" y="1596125"/>
            <a:ext cx="43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Физкультурно-оздоровительные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Игра в бадминтон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432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Бюджетное учреждение Ханты-Мансийского автономного округа – Югры  «Советский дом-интернат для престарелых и инвалидов»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Бюджетное учреждение Ханты-Мансийского автономного округа – Югры  «Советский дом-интернат для престарелых и инвалидов»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Ханты-Мансийского автономного округа – Югры  «Советский дом-интернат для престарелых и инвалидов»</dc:title>
  <dc:creator>User</dc:creator>
  <cp:lastModifiedBy>86-45-RPPSU</cp:lastModifiedBy>
  <cp:revision>36</cp:revision>
  <dcterms:created xsi:type="dcterms:W3CDTF">2022-07-16T11:56:16Z</dcterms:created>
  <dcterms:modified xsi:type="dcterms:W3CDTF">2022-11-08T05:55:18Z</dcterms:modified>
</cp:coreProperties>
</file>