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</p:sldIdLst>
  <p:sldSz cx="12192000" cy="6858000"/>
  <p:notesSz cx="6858000" cy="9144000"/>
  <p:embeddedFontLst>
    <p:embeddedFont>
      <p:font typeface="Montserrat" charset="-52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Montserrat Black" charset="-52"/>
      <p:bold r:id="rId19"/>
      <p:boldItalic r:id="rId20"/>
    </p:embeddedFont>
    <p:embeddedFont>
      <p:font typeface="Montserrat SemiBold" charset="-52"/>
      <p:regular r:id="rId21"/>
      <p:bold r:id="rId22"/>
      <p:italic r:id="rId23"/>
      <p:boldItalic r:id="rId24"/>
    </p:embeddedFont>
    <p:embeddedFont>
      <p:font typeface="Montserrat ExtraBold" charset="-52"/>
      <p:bold r:id="rId25"/>
      <p:boldItalic r:id="rId26"/>
    </p:embeddedFont>
    <p:embeddedFont>
      <p:font typeface="Georgia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hyperlink" Target="https://vk.com/gapoutguk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newideas2021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ssport.yandex.ru/passport?mode=embeddedauth&amp;action=change_default&amp;uid=1132901491&amp;yu=8253918181563372866&amp;retpath=https://mail.yandex.ru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281800" y="2910226"/>
            <a:ext cx="5511118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ПРАВО НА ЗАЩИТУ!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450118" y="5529616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37649" y="5498964"/>
            <a:ext cx="52677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АВТОР: </a:t>
            </a:r>
            <a:r>
              <a:rPr lang="ru-RU" sz="18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Ряпусов Эмиль Владикович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0" y="0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50819" y="1172816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353119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246834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dirty="0"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0" y="0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61" y="1857749"/>
            <a:ext cx="38160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224853" y="1929133"/>
            <a:ext cx="395740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1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14054" y="490378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097312" y="1813810"/>
            <a:ext cx="7914806" cy="127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488" indent="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/>
                </a:solidFill>
              </a:rPr>
              <a:t>доступность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accent2"/>
                </a:solidFill>
              </a:rPr>
              <a:t>юридической помощи для социально-незащищенных слоев населения</a:t>
            </a:r>
            <a:r>
              <a:rPr lang="ru-RU" sz="1600" b="1" dirty="0" smtClean="0"/>
              <a:t> Туймазинского района и города Туймазы в соответствии со статьей 48 Конституции Российской Федерации </a:t>
            </a:r>
          </a:p>
          <a:p>
            <a:pPr marL="90488" indent="0" algn="just">
              <a:buFont typeface="Wingdings" pitchFamily="2" charset="2"/>
              <a:buChar char="ü"/>
            </a:pPr>
            <a:endParaRPr lang="ru-RU" sz="1800" b="1" dirty="0" smtClean="0"/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852" y="3001913"/>
            <a:ext cx="38160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228149" y="3107977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</a:t>
            </a:r>
            <a:r>
              <a:rPr lang="ru-RU" sz="18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sz="15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153" y="4026449"/>
            <a:ext cx="38160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03100" y="4136329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834" y="4849375"/>
            <a:ext cx="38160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243140" y="4970727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137286" y="2937667"/>
            <a:ext cx="7869835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  <a:t>социально-незащищенные слои населения 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  <a:t>(малоимущие граждане, дети-сироты, 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  <a:t>дети-инвалиды, 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  <a:t>пенсионеры, ветераны и др.)</a:t>
            </a:r>
          </a:p>
          <a:p>
            <a:pPr algn="just"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  <a:ea typeface="Montserrat SemiBold"/>
                <a:cs typeface="Arial" pitchFamily="34" charset="0"/>
                <a:sym typeface="Montserrat SemiBold"/>
              </a:rPr>
              <a:t>обучающиеся школ и ССУЗов </a:t>
            </a:r>
            <a:r>
              <a:rPr lang="ru-RU" sz="1600" b="1" dirty="0" smtClean="0">
                <a:solidFill>
                  <a:schemeClr val="dk1"/>
                </a:solidFill>
                <a:latin typeface="+mn-lt"/>
                <a:ea typeface="Montserrat SemiBold"/>
                <a:cs typeface="Arial" pitchFamily="34" charset="0"/>
                <a:sym typeface="Montserrat SemiBold"/>
              </a:rPr>
              <a:t>г.Туймазы и Туймазинского района, в возрасте от 14 до 24 лет</a:t>
            </a:r>
            <a:endParaRPr sz="1600" b="1" dirty="0">
              <a:solidFill>
                <a:schemeClr val="accent6"/>
              </a:solidFill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122294" y="4076643"/>
            <a:ext cx="7794886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" indent="-3175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/>
                </a:solidFill>
                <a:ea typeface="Times New Roman"/>
              </a:rPr>
              <a:t>оказание бесплатной юридической помощи </a:t>
            </a:r>
            <a:r>
              <a:rPr lang="ru-RU" sz="1600" b="1" dirty="0" smtClean="0">
                <a:ea typeface="Times New Roman"/>
              </a:rPr>
              <a:t>социально-незащищенным слоям населения г.Туймазы и Туймазинского района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082323" y="4838548"/>
            <a:ext cx="7914805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проведение организационно-подготовительных мероприятий проекта</a:t>
            </a:r>
          </a:p>
          <a:p>
            <a:pPr lvl="0"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формирование профессиональной компетентности у студентов-волонтёров</a:t>
            </a:r>
          </a:p>
          <a:p>
            <a:pPr lvl="0"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организация системы оказания бесплатной юридической помощи</a:t>
            </a:r>
          </a:p>
          <a:p>
            <a:pPr lvl="0"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проведение комплекс тематических образовательно-просветительских мероприятий</a:t>
            </a:r>
            <a:r>
              <a:rPr lang="ru-RU" sz="1600" b="1" dirty="0">
                <a:solidFill>
                  <a:schemeClr val="dk1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  <a:t/>
            </a:r>
            <a:br>
              <a:rPr lang="ru-RU" sz="1600" b="1" dirty="0">
                <a:solidFill>
                  <a:schemeClr val="dk1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</a:br>
            <a:endParaRPr sz="1600" b="1" dirty="0">
              <a:solidFill>
                <a:schemeClr val="accent6"/>
              </a:solidFill>
              <a:latin typeface="Arial" pitchFamily="34" charset="0"/>
              <a:ea typeface="Montserrat SemiBold"/>
              <a:cs typeface="Arial" pitchFamily="34" charset="0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4930897" y="947964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188570" y="224853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281105" y="962020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dirty="0"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852" y="1813810"/>
            <a:ext cx="9353863" cy="40323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374753" y="1909199"/>
            <a:ext cx="9084040" cy="18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Основные </a:t>
            </a:r>
            <a:r>
              <a:rPr lang="ru-RU" sz="1800" b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мероприятия: </a:t>
            </a:r>
            <a:r>
              <a:rPr lang="ru-RU" sz="1500" b="1" i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образовательные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(круглые столы, дебаты, встречи с экспертами), </a:t>
            </a:r>
            <a:r>
              <a:rPr lang="ru-RU" sz="1500" b="1" i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консультационные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(приёмы граждан с целью консультаций и составления правовых документов).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ru-RU" sz="1800" b="1" dirty="0" smtClean="0">
              <a:solidFill>
                <a:schemeClr val="dk1"/>
              </a:solidFill>
              <a:latin typeface="Montserrat SemiBold"/>
              <a:ea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ru-RU" sz="1800" b="1" dirty="0" smtClean="0">
              <a:solidFill>
                <a:schemeClr val="dk1"/>
              </a:solidFill>
              <a:latin typeface="Montserrat SemiBold"/>
              <a:ea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b="1" dirty="0" smtClean="0">
                <a:ea typeface="Montserrat SemiBold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362282" y="2710426"/>
            <a:ext cx="11829718" cy="119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 smtClean="0">
                <a:latin typeface="Montserrat" charset="-52"/>
              </a:rPr>
              <a:t>Количественные</a:t>
            </a:r>
            <a:r>
              <a:rPr lang="ru-RU" b="1" dirty="0" smtClean="0">
                <a:latin typeface="Montserrat" charset="-52"/>
              </a:rPr>
              <a:t> </a:t>
            </a:r>
            <a:r>
              <a:rPr lang="ru-RU" sz="1800" b="1" dirty="0" smtClean="0">
                <a:latin typeface="Montserrat" charset="-52"/>
                <a:ea typeface="Montserrat"/>
                <a:cs typeface="Montserrat"/>
                <a:sym typeface="Montserrat"/>
              </a:rPr>
              <a:t>результаты </a:t>
            </a:r>
            <a:r>
              <a:rPr lang="ru-RU" b="1" dirty="0" smtClean="0">
                <a:latin typeface="Montserrat" charset="-52"/>
              </a:rPr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60 волонтеров-юристов;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более 2000 консультаций по юридическим вопросам;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3000 молодых людей вовлечено в мероприятия проекта;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задействовано 9 экспертов;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40 образовательно-просветительских мероприятий;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1 группа  в социальной сети «ВКонтакте».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60 характеристик-рекомендаций при приеме на работу студентам-волонтёрам.</a:t>
            </a:r>
          </a:p>
          <a:p>
            <a:pPr lvl="0"/>
            <a:endParaRPr lang="ru-RU" dirty="0" smtClean="0">
              <a:latin typeface="Montserrat" charset="-52"/>
            </a:endParaRPr>
          </a:p>
          <a:p>
            <a:r>
              <a:rPr lang="ru-RU" sz="1800" b="1" dirty="0" smtClean="0">
                <a:latin typeface="Montserrat" charset="-52"/>
              </a:rPr>
              <a:t>Качественные результаты :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укреплена система бесплатных юридических консультаций для малоимущих граждан;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повышен уровень правовой грамотности молодежи;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Montserrat" charset="-52"/>
              </a:rPr>
              <a:t>повышен уровень гражданской активности молодежи;</a:t>
            </a:r>
          </a:p>
        </p:txBody>
      </p:sp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3598" y="5066675"/>
            <a:ext cx="1682536" cy="181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 descr="D:\Эмиль\Desktop\ТГЮК\ПРОЕКТЫ\Право на защиту\Фотографии проекта\_cNRhWVboHw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64706" y="1993690"/>
            <a:ext cx="2160844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Эмиль\Desktop\ТГЮК\ПРОЕКТЫ\Право на защиту\Фотографии проекта\RYVsKnsEWN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90183" y="4047344"/>
            <a:ext cx="2160844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</a:t>
            </a:r>
            <a:r>
              <a:rPr lang="ru-RU" sz="3200" b="1" dirty="0" smtClean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ВОВЛЕЧЕННОСТЬ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644731" y="1693890"/>
            <a:ext cx="10229762" cy="71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>
              <a:buClr>
                <a:schemeClr val="lt1"/>
              </a:buClr>
              <a:buSzPct val="100000"/>
            </a:pPr>
            <a:r>
              <a:rPr lang="ru-RU" sz="2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</a:t>
            </a:r>
            <a:r>
              <a:rPr lang="ru-RU" sz="29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социально-незащищенные слои населения, МАУ Молодежный центр «Лидер»,</a:t>
            </a:r>
          </a:p>
          <a:p>
            <a:pPr>
              <a:buClr>
                <a:schemeClr val="lt1"/>
              </a:buClr>
              <a:buSzPct val="100000"/>
            </a:pPr>
            <a:r>
              <a:rPr lang="ru-RU" sz="29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учреждения социальной защиты   </a:t>
            </a:r>
            <a:endParaRPr sz="2900" dirty="0" smtClean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659722" y="2541091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100 волонтеров-юристов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674712" y="3222602"/>
            <a:ext cx="1022976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ГАПОУ ТГЮК;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помощник уполномоченного по правам человека в республике Башкортостан по муниципальному району Туймазинский район и г.Туймазы  </a:t>
            </a:r>
            <a:endParaRPr sz="1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659724" y="3989346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муниципального района Туймазинский район Республики Башкортостан</a:t>
            </a:r>
          </a:p>
          <a:p>
            <a:pPr>
              <a:buClr>
                <a:schemeClr val="lt1"/>
              </a:buClr>
              <a:buSzPts val="1400"/>
            </a:pPr>
            <a:endParaRPr sz="14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659723" y="4865610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Общественно-политическая газета «Туймазинский вестник»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24853" y="146972"/>
            <a:ext cx="6685614" cy="671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ДОПОЛНИТЕЛЬНАЯ ИНФОРМАЦИЯ</a:t>
            </a:r>
          </a:p>
          <a:p>
            <a:pPr>
              <a:lnSpc>
                <a:spcPct val="115000"/>
              </a:lnSpc>
            </a:pPr>
            <a:endParaRPr lang="ru-RU" sz="16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Финалист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ea typeface="Times New Roman"/>
                <a:cs typeface="Arial" pitchFamily="34" charset="0"/>
              </a:rPr>
              <a:t>Международная премия </a:t>
            </a:r>
            <a:r>
              <a:rPr lang="en-US" sz="1800" b="1" dirty="0" smtClean="0">
                <a:latin typeface="Arial" pitchFamily="34" charset="0"/>
                <a:ea typeface="Times New Roman"/>
                <a:cs typeface="Arial" pitchFamily="34" charset="0"/>
              </a:rPr>
              <a:t>#</a:t>
            </a:r>
            <a:r>
              <a:rPr lang="ru-RU" sz="1800" b="1" dirty="0" smtClean="0">
                <a:latin typeface="Arial" pitchFamily="34" charset="0"/>
                <a:ea typeface="Times New Roman"/>
                <a:cs typeface="Arial" pitchFamily="34" charset="0"/>
              </a:rPr>
              <a:t>МыВместе, 2021 год.</a:t>
            </a:r>
            <a:endParaRPr lang="ru-RU" sz="1800" b="1" dirty="0" smtClean="0">
              <a:solidFill>
                <a:srgbClr val="FF954D"/>
              </a:solidFill>
              <a:latin typeface="Arial" pitchFamily="34" charset="0"/>
              <a:cs typeface="Arial" pitchFamily="34" charset="0"/>
              <a:sym typeface="Montserrat Black"/>
            </a:endParaRPr>
          </a:p>
          <a:p>
            <a:pPr lvl="0"/>
            <a:endParaRPr lang="ru-RU" sz="1800" b="1" dirty="0" smtClean="0"/>
          </a:p>
          <a:p>
            <a:pPr lvl="0"/>
            <a:r>
              <a:rPr lang="ru-RU" sz="2000" b="1" dirty="0" smtClean="0">
                <a:solidFill>
                  <a:schemeClr val="accent2"/>
                </a:solidFill>
              </a:rPr>
              <a:t>Полуфиналист</a:t>
            </a:r>
            <a:r>
              <a:rPr lang="ru-RU" sz="2000" b="1" dirty="0" smtClean="0"/>
              <a:t> </a:t>
            </a:r>
            <a:r>
              <a:rPr lang="ru-RU" sz="1800" b="1" dirty="0" smtClean="0"/>
              <a:t>конкурса Общественной палаты РФ в области гражданской активности «Мой проект – Моей стране», 2021 г.</a:t>
            </a:r>
          </a:p>
          <a:p>
            <a:pPr lvl="0"/>
            <a:endParaRPr lang="ru-RU" sz="1800" b="1" dirty="0" smtClean="0"/>
          </a:p>
          <a:p>
            <a:pPr lvl="0" algn="just"/>
            <a:r>
              <a:rPr lang="ru-RU" sz="2000" b="1" dirty="0" smtClean="0">
                <a:solidFill>
                  <a:schemeClr val="accent2"/>
                </a:solidFill>
              </a:rPr>
              <a:t>Победитель</a:t>
            </a:r>
            <a:r>
              <a:rPr lang="ru-RU" sz="2000" b="1" dirty="0" smtClean="0"/>
              <a:t> </a:t>
            </a:r>
            <a:r>
              <a:rPr lang="ru-RU" sz="1800" b="1" dirty="0" smtClean="0"/>
              <a:t>Всероссийского конкурса молодёжных проектов – 2020 год. Получен грант в размере 100 тысяч рублей. Также социальная инициатива получила грантовую поддержку в размере 20 000 рублей на региональном молодежном форуме «Смарт-Тау» в декабре 2020 года.</a:t>
            </a:r>
          </a:p>
          <a:p>
            <a:pPr lvl="0"/>
            <a:endParaRPr lang="ru-RU" sz="1600" b="1" dirty="0" smtClean="0"/>
          </a:p>
          <a:p>
            <a:pPr lvl="0"/>
            <a:endParaRPr lang="ru-RU" sz="1600" b="1" dirty="0" smtClean="0"/>
          </a:p>
          <a:p>
            <a:pPr lvl="0"/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97" y="6098035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Эмиль\Desktop\ТГЮК\Грамоты, Благодарности, Письма\Проектная деятельность\2021 - Международная премия.jpg"/>
          <p:cNvPicPr>
            <a:picLocks noChangeAspect="1" noChangeArrowheads="1"/>
          </p:cNvPicPr>
          <p:nvPr/>
        </p:nvPicPr>
        <p:blipFill>
          <a:blip r:embed="rId6"/>
          <a:srcRect l="6722" r="2664"/>
          <a:stretch>
            <a:fillRect/>
          </a:stretch>
        </p:blipFill>
        <p:spPr bwMode="auto">
          <a:xfrm>
            <a:off x="6910465" y="209862"/>
            <a:ext cx="5281535" cy="423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629587" y="2053654"/>
            <a:ext cx="6670623" cy="2818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800" dirty="0" smtClean="0">
                <a:latin typeface="Montserrat" charset="-52"/>
              </a:rPr>
              <a:t>Проект «Народный юрист» (26.05.2022-05.06.2022), признан победителем в Конкурсе общественных инициатив «Люди людям», организованный в рамках республиканского проекта «Мастерская сообществ: практики общественных инициатив».</a:t>
            </a:r>
          </a:p>
          <a:p>
            <a:pPr lvl="0" algn="ctr"/>
            <a:r>
              <a:rPr lang="ru-RU" sz="1800" dirty="0" smtClean="0">
                <a:latin typeface="Montserrat" charset="-52"/>
              </a:rPr>
              <a:t>Инициатива получила грант в размере 20 тысяч рублей.</a:t>
            </a:r>
          </a:p>
          <a:p>
            <a:pPr lvl="0" algn="ctr"/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Основная идея проекта заключается в оказании бесплатной квалифицированной юридической помощи сельскому населению силами студентов-волонтеров.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0" y="251905"/>
            <a:ext cx="7540052" cy="212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ДОПОЛНИТЕЛЬНАЯ ИНФОРМАЦИЯ</a:t>
            </a:r>
          </a:p>
          <a:p>
            <a:pPr>
              <a:lnSpc>
                <a:spcPct val="115000"/>
              </a:lnSpc>
            </a:pPr>
            <a:endParaRPr lang="ru-RU" sz="16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1600" b="1" dirty="0" smtClean="0"/>
          </a:p>
          <a:p>
            <a:pPr lvl="0"/>
            <a:endParaRPr lang="ru-RU" sz="1600" b="1" dirty="0" smtClean="0"/>
          </a:p>
          <a:p>
            <a:pPr lvl="0"/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97" y="6098035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8380" y="6160957"/>
            <a:ext cx="2103620" cy="6970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66;p5"/>
          <p:cNvSpPr/>
          <p:nvPr/>
        </p:nvSpPr>
        <p:spPr>
          <a:xfrm>
            <a:off x="314791" y="1046384"/>
            <a:ext cx="7180290" cy="26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70C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«Народный юрист»</a:t>
            </a:r>
          </a:p>
          <a:p>
            <a:pPr lvl="0"/>
            <a:endParaRPr lang="ru-RU" sz="3200" b="1" dirty="0" smtClean="0">
              <a:solidFill>
                <a:srgbClr val="0070C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</a:pPr>
            <a:endParaRPr lang="ru-RU" sz="16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1600" b="1" dirty="0" smtClean="0"/>
          </a:p>
          <a:p>
            <a:pPr lvl="0"/>
            <a:endParaRPr lang="ru-RU" sz="1600" b="1" dirty="0" smtClean="0"/>
          </a:p>
          <a:p>
            <a:pPr lvl="0"/>
            <a:endParaRPr dirty="0" smtClean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00" name="Picture 4" descr="https://sun9-85.userapi.com/impf/pNQp8vAmeq2XIbqV5yc_zyfpFF2mHqDodHJZfg/8m_yNpwpkZI.jpg?size=1280x960&amp;quality=95&amp;sign=1f81798ef3117977d47fd27838b5d601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0461" y="314791"/>
            <a:ext cx="3884177" cy="291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166;p5"/>
          <p:cNvSpPr/>
          <p:nvPr/>
        </p:nvSpPr>
        <p:spPr>
          <a:xfrm>
            <a:off x="1816308" y="2757760"/>
            <a:ext cx="6685614" cy="21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ru-RU" sz="3200" b="1" dirty="0" smtClean="0">
              <a:solidFill>
                <a:srgbClr val="0070C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</a:pPr>
            <a:endParaRPr lang="ru-RU" sz="16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1600" b="1" dirty="0" smtClean="0"/>
          </a:p>
          <a:p>
            <a:pPr lvl="0"/>
            <a:endParaRPr lang="ru-RU" sz="1600" b="1" dirty="0" smtClean="0"/>
          </a:p>
          <a:p>
            <a:pPr lvl="0"/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02" name="Picture 6" descr="https://sun9-73.userapi.com/impf/yLgr0OyeCVyHYI45BI_ixainnwo5yqk-_fGB4w/7MCX1XBf5Yc.jpg?size=1178x887&amp;quality=95&amp;sign=e55c656ede12a3e02bcb05eff37dd3ce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5452" y="3322272"/>
            <a:ext cx="382484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</a:t>
            </a: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ctr">
              <a:buClr>
                <a:srgbClr val="FF954D"/>
              </a:buClr>
              <a:buSzPts val="1800"/>
            </a:pPr>
            <a:endParaRPr lang="ru-RU" sz="1600" b="1" dirty="0" smtClean="0"/>
          </a:p>
          <a:p>
            <a:pPr algn="ctr">
              <a:buClr>
                <a:srgbClr val="FF954D"/>
              </a:buClr>
              <a:buSzPts val="1800"/>
            </a:pPr>
            <a:r>
              <a:rPr lang="en-US" sz="2400" b="1" dirty="0" smtClean="0">
                <a:hlinkClick r:id="rId6"/>
              </a:rPr>
              <a:t>https://vk.com/newideas2021</a:t>
            </a:r>
            <a:endParaRPr lang="ru-RU" sz="2400" b="1" dirty="0" smtClean="0"/>
          </a:p>
          <a:p>
            <a:pPr algn="ctr">
              <a:buClr>
                <a:srgbClr val="FF954D"/>
              </a:buClr>
              <a:buSzPts val="1800"/>
            </a:pPr>
            <a:endParaRPr lang="ru-RU" sz="2400" b="1" dirty="0" smtClean="0"/>
          </a:p>
          <a:p>
            <a:pPr algn="ctr">
              <a:buClr>
                <a:srgbClr val="FF954D"/>
              </a:buClr>
              <a:buSzPts val="1800"/>
            </a:pPr>
            <a:r>
              <a:rPr lang="en-US" sz="2400" b="1" dirty="0" smtClean="0">
                <a:hlinkClick r:id="rId7"/>
              </a:rPr>
              <a:t>https://vk.com/gapoutguk</a:t>
            </a:r>
            <a:endParaRPr lang="ru-RU" sz="2400" b="1" dirty="0" smtClean="0"/>
          </a:p>
          <a:p>
            <a:pPr algn="ctr">
              <a:buClr>
                <a:srgbClr val="FF954D"/>
              </a:buClr>
              <a:buSzPts val="1800"/>
            </a:pPr>
            <a:endParaRPr lang="ru-RU" sz="1800" b="1" dirty="0" smtClean="0"/>
          </a:p>
          <a:p>
            <a:pPr algn="ctr">
              <a:buClr>
                <a:srgbClr val="FF954D"/>
              </a:buClr>
              <a:buSzPts val="1800"/>
            </a:pPr>
            <a:endParaRPr lang="en-US" sz="1800" b="1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lang="ru-RU" sz="1800" b="1" dirty="0" smtClean="0">
              <a:solidFill>
                <a:srgbClr val="FF954D"/>
              </a:solidFill>
              <a:latin typeface="Montserrat"/>
              <a:sym typeface="Montserra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31500" y="37858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1937953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D:\Эмиль\Desktop\ТГЮК\ПРОЕКТЫ\Право на защиту\Фотографии проекта\CgeIllomUo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09679" y="4158118"/>
            <a:ext cx="378147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Эмиль\Desktop\ТГЮК\ПРОЕКТЫ\Право на защиту\Фотографии проекта\HtHBVX_NVb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0450" y="4143129"/>
            <a:ext cx="333913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https://sun9-86.userapi.com/impf/SvxB5q7Hc7sOUBu-XmuyyW_UGWmUjLMiZAL3mw/MNop0BiEqVs.jpg?size=1209x960&amp;quality=95&amp;sign=80eb4afea0c2be9601d5dc631ba04375&amp;type=albu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0173" y="4128138"/>
            <a:ext cx="317362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80712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929078" y="2591026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7327" y="2419025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717326" y="3317377"/>
            <a:ext cx="4231801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004027" y="3514879"/>
            <a:ext cx="4050031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https://vk.com/newideas2021</a:t>
            </a: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Arial" pitchFamily="34" charset="0"/>
                <a:ea typeface="Montserrat SemiBold"/>
                <a:cs typeface="Arial" pitchFamily="34" charset="0"/>
                <a:sym typeface="Montserrat SemiBold"/>
              </a:rPr>
            </a:br>
            <a:endParaRPr sz="2000" b="1" dirty="0">
              <a:solidFill>
                <a:schemeClr val="accent2"/>
              </a:solidFill>
              <a:latin typeface="Arial" pitchFamily="34" charset="0"/>
              <a:ea typeface="Montserrat SemiBold"/>
              <a:cs typeface="Arial" pitchFamily="34" charset="0"/>
              <a:sym typeface="Montserrat Semi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6702" y="25649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emilloix@yandex.ru</a:t>
            </a:r>
          </a:p>
          <a:p>
            <a:r>
              <a:rPr lang="en-US" dirty="0" smtClean="0">
                <a:latin typeface="Georgia"/>
                <a:hlinkClick r:id="rId6"/>
              </a:rPr>
              <a:t/>
            </a:r>
            <a:br>
              <a:rPr lang="en-US" dirty="0" smtClean="0">
                <a:latin typeface="Georgia"/>
                <a:hlinkClick r:id="rId6"/>
              </a:rPr>
            </a:br>
            <a:endParaRPr lang="ru-RU" dirty="0"/>
          </a:p>
        </p:txBody>
      </p:sp>
      <p:pic>
        <p:nvPicPr>
          <p:cNvPr id="4097" name="Picture 1" descr="D:\Эмиль\Downloads\00446c0d73c5125f94b3d4e29ec2aa6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279" y="1963713"/>
            <a:ext cx="2690734" cy="269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441</Words>
  <Application>Microsoft Office PowerPoint</Application>
  <PresentationFormat>Произвольный</PresentationFormat>
  <Paragraphs>87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Montserrat</vt:lpstr>
      <vt:lpstr>Calibri</vt:lpstr>
      <vt:lpstr>Montserrat Black</vt:lpstr>
      <vt:lpstr>Montserrat SemiBold</vt:lpstr>
      <vt:lpstr>Wingdings</vt:lpstr>
      <vt:lpstr>Times New Roman</vt:lpstr>
      <vt:lpstr>Montserrat ExtraBold</vt:lpstr>
      <vt:lpstr>Georgia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 Дурдина</dc:creator>
  <cp:lastModifiedBy>User</cp:lastModifiedBy>
  <cp:revision>21</cp:revision>
  <dcterms:created xsi:type="dcterms:W3CDTF">2020-03-24T07:41:27Z</dcterms:created>
  <dcterms:modified xsi:type="dcterms:W3CDTF">2022-10-03T14:27:53Z</dcterms:modified>
</cp:coreProperties>
</file>