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80d1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80d1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80d1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80d1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80d1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80d1f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80d1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80d1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f8697b77f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f8697b77f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80d1f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80d1f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80d1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80d1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push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bavyka.github.io/FOOD-LIKE-Inte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10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&lt;</a:t>
            </a:r>
            <a:r>
              <a:rPr lang="ru"/>
              <a:t>h1</a:t>
            </a:r>
            <a:r>
              <a:rPr lang="ru">
                <a:solidFill>
                  <a:schemeClr val="dk2"/>
                </a:solidFill>
              </a:rPr>
              <a:t>&gt; </a:t>
            </a:r>
            <a:r>
              <a:rPr lang="ru"/>
              <a:t>FOOD-LIKE </a:t>
            </a:r>
            <a:r>
              <a:rPr lang="ru">
                <a:solidFill>
                  <a:schemeClr val="dk2"/>
                </a:solidFill>
              </a:rPr>
              <a:t>&lt;/</a:t>
            </a:r>
            <a:r>
              <a:rPr lang="ru"/>
              <a:t>h1</a:t>
            </a:r>
            <a:r>
              <a:rPr lang="ru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482675" y="3333850"/>
            <a:ext cx="4139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lt2"/>
                </a:solidFill>
              </a:rPr>
              <a:t>// </a:t>
            </a:r>
            <a:r>
              <a:rPr lang="ru" sz="3200">
                <a:solidFill>
                  <a:schemeClr val="dk1"/>
                </a:solidFill>
              </a:rPr>
              <a:t>Бавыка</a:t>
            </a:r>
            <a:r>
              <a:rPr lang="ru" sz="3200"/>
              <a:t> Андрей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lt2"/>
                </a:solidFill>
              </a:rPr>
              <a:t>// </a:t>
            </a:r>
            <a:r>
              <a:rPr lang="ru" sz="3200"/>
              <a:t>Таланов </a:t>
            </a:r>
            <a:r>
              <a:rPr lang="ru" sz="3200">
                <a:solidFill>
                  <a:schemeClr val="dk1"/>
                </a:solidFill>
              </a:rPr>
              <a:t>Андрей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03350" y="4473600"/>
            <a:ext cx="11373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БИ-</a:t>
            </a:r>
            <a:r>
              <a:rPr lang="ru" sz="2500">
                <a:solidFill>
                  <a:schemeClr val="dk1"/>
                </a:solidFill>
              </a:rPr>
              <a:t>208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3286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&lt;</a:t>
            </a:r>
            <a:r>
              <a:rPr lang="ru" sz="3000">
                <a:solidFill>
                  <a:schemeClr val="dk1"/>
                </a:solidFill>
              </a:rPr>
              <a:t>h2</a:t>
            </a:r>
            <a:r>
              <a:rPr lang="ru" sz="3000"/>
              <a:t>&gt; FOOD-LIKE &lt;/</a:t>
            </a:r>
            <a:r>
              <a:rPr lang="ru" sz="3000">
                <a:solidFill>
                  <a:schemeClr val="dk1"/>
                </a:solidFill>
              </a:rPr>
              <a:t>h2</a:t>
            </a:r>
            <a:r>
              <a:rPr lang="ru" sz="3000"/>
              <a:t>&gt;</a:t>
            </a:r>
            <a:endParaRPr sz="300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Проект</a:t>
            </a:r>
            <a:r>
              <a:rPr lang="ru"/>
              <a:t> - главная страница сайта по доставке обедов в офис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/>
              <a:t>Заказчик</a:t>
            </a:r>
            <a:r>
              <a:rPr lang="ru"/>
              <a:t> - INTEC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/>
              <a:t>Задача</a:t>
            </a:r>
            <a:r>
              <a:rPr lang="ru"/>
              <a:t> - сверстать страницу по готовому дизайн макету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/>
              <a:t>Цель проекта</a:t>
            </a:r>
            <a:r>
              <a:rPr lang="ru"/>
              <a:t> - отработать и улучшить навык верстки</a:t>
            </a:r>
            <a:endParaRPr/>
          </a:p>
        </p:txBody>
      </p:sp>
      <p:pic>
        <p:nvPicPr>
          <p:cNvPr id="71" name="Google Shape;71;p14" descr="Открытый ноутбук Chrome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150" y="1000375"/>
            <a:ext cx="4091901" cy="233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Черный смартфон в вертикальной ориентации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58537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l="89" r="89"/>
          <a:stretch/>
        </p:blipFill>
        <p:spPr>
          <a:xfrm>
            <a:off x="7269175" y="1858795"/>
            <a:ext cx="1514675" cy="26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5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 Используемые технологии &lt;/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253125" y="1620525"/>
            <a:ext cx="29547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5709825" y="2385850"/>
            <a:ext cx="15066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Swiper.js     Imask.js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529800" y="1620525"/>
            <a:ext cx="193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Библиотеки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250" y="1941875"/>
            <a:ext cx="944020" cy="9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838" y="2012044"/>
            <a:ext cx="1071625" cy="80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8462" y="2985650"/>
            <a:ext cx="944026" cy="94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75" y="2394550"/>
            <a:ext cx="457706" cy="10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6200" y="2470087"/>
            <a:ext cx="896225" cy="8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68750" y="121625"/>
            <a:ext cx="3102300" cy="5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 О макете &lt;/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190100" y="710675"/>
            <a:ext cx="3145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Цвета и шрифты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0" y="1713456"/>
            <a:ext cx="3145201" cy="321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050" y="63825"/>
            <a:ext cx="120101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588" y="63825"/>
            <a:ext cx="266268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6850" y="63825"/>
            <a:ext cx="1333750" cy="49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4075" y="3403575"/>
            <a:ext cx="1739925" cy="17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4294967295"/>
          </p:nvPr>
        </p:nvSpPr>
        <p:spPr>
          <a:xfrm>
            <a:off x="1101775" y="183225"/>
            <a:ext cx="18672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Oswald"/>
                <a:ea typeface="Oswald"/>
                <a:cs typeface="Oswald"/>
                <a:sym typeface="Oswald"/>
              </a:rPr>
              <a:t>Наше Trello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243200" y="713625"/>
            <a:ext cx="3999900" cy="15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Задачи проекта были поделены поровну, как в плане верстки, так и по функционалу, потому каждый из нас сделал часть от каждой из разновидностей задач.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19" y="235700"/>
            <a:ext cx="4596105" cy="340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12000"/>
            <a:ext cx="1931500" cy="1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65650" y="2763475"/>
            <a:ext cx="16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Trello</a:t>
            </a:r>
            <a:endParaRPr sz="2100" b="1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43200" y="98025"/>
            <a:ext cx="100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&lt;</a:t>
            </a:r>
            <a:r>
              <a:rPr lang="ru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h2</a:t>
            </a:r>
            <a:r>
              <a:rPr lang="ru" sz="2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&gt;</a:t>
            </a:r>
            <a:endParaRPr sz="2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2647075" y="98025"/>
            <a:ext cx="1310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&lt;/</a:t>
            </a:r>
            <a:r>
              <a:rPr lang="ru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h2</a:t>
            </a:r>
            <a:r>
              <a:rPr lang="ru" sz="2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&gt;</a:t>
            </a:r>
            <a:endParaRPr sz="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&lt;</a:t>
            </a:r>
            <a:r>
              <a:rPr lang="ru" sz="3000">
                <a:solidFill>
                  <a:schemeClr val="dk2"/>
                </a:solidFill>
              </a:rPr>
              <a:t>h2</a:t>
            </a:r>
            <a:r>
              <a:rPr lang="ru" sz="3000"/>
              <a:t>&gt;Этапы работы&lt;/</a:t>
            </a:r>
            <a:r>
              <a:rPr lang="ru" sz="3000">
                <a:solidFill>
                  <a:schemeClr val="dk2"/>
                </a:solidFill>
              </a:rPr>
              <a:t>h2</a:t>
            </a:r>
            <a:r>
              <a:rPr lang="ru" sz="3000"/>
              <a:t>&gt;</a:t>
            </a:r>
            <a:endParaRPr sz="30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5011050" y="221700"/>
            <a:ext cx="3929100" cy="49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Анализ макета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Создание и настройка проекта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Шаблонизация элементов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Верстка мобильной версии макета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Исправления и </a:t>
            </a:r>
            <a:r>
              <a:rPr lang="ru" b="1">
                <a:solidFill>
                  <a:schemeClr val="dk1"/>
                </a:solidFill>
              </a:rPr>
              <a:t>fix</a:t>
            </a:r>
            <a:r>
              <a:rPr lang="ru" b="1"/>
              <a:t> </a:t>
            </a:r>
            <a:r>
              <a:rPr lang="ru" b="1">
                <a:solidFill>
                  <a:schemeClr val="dk1"/>
                </a:solidFill>
              </a:rPr>
              <a:t>багов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Адаптив до desktop версии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Исправления и </a:t>
            </a:r>
            <a:r>
              <a:rPr lang="ru" b="1">
                <a:solidFill>
                  <a:schemeClr val="dk1"/>
                </a:solidFill>
              </a:rPr>
              <a:t>fix</a:t>
            </a:r>
            <a:r>
              <a:rPr lang="ru" b="1"/>
              <a:t> </a:t>
            </a:r>
            <a:r>
              <a:rPr lang="ru" b="1">
                <a:solidFill>
                  <a:schemeClr val="dk1"/>
                </a:solidFill>
              </a:rPr>
              <a:t>багов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/>
              <a:t>Установка на хостинг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24750" y="545950"/>
            <a:ext cx="8494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 Демонстрация сайта &lt;/</a:t>
            </a:r>
            <a:r>
              <a:rPr lang="ru">
                <a:solidFill>
                  <a:schemeClr val="dk1"/>
                </a:solidFill>
              </a:rPr>
              <a:t>h2</a:t>
            </a:r>
            <a:r>
              <a:rPr lang="ru"/>
              <a:t>&gt;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24750" y="3668100"/>
            <a:ext cx="4538400" cy="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https://andrewbavyka.github.io/FOOD-LIKE-Intec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75" y="1122800"/>
            <a:ext cx="3473800" cy="34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825" y="2031650"/>
            <a:ext cx="3523000" cy="14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791250" y="1725150"/>
            <a:ext cx="75615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Что самое запоминающееся было при выполнении проекта?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Какие качества вы приобрели выполняя проект?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Что при выполнении проекта показалось нам самым сложным?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Что получилось?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Что НЕ получилось?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Code Pro"/>
              <a:buAutoNum type="arabicPeriod"/>
            </a:pPr>
            <a:r>
              <a:rPr lang="ru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Какие причины того что не получилось?</a:t>
            </a:r>
            <a:endParaRPr sz="16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91250" y="279000"/>
            <a:ext cx="382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&lt;</a:t>
            </a:r>
            <a:r>
              <a:rPr lang="ru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h2</a:t>
            </a:r>
            <a:r>
              <a:rPr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&gt; Рефлексия &lt;/</a:t>
            </a:r>
            <a:r>
              <a:rPr lang="ru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h2</a:t>
            </a:r>
            <a:r>
              <a:rPr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&gt;</a:t>
            </a:r>
            <a:endParaRPr sz="30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499100" y="331325"/>
            <a:ext cx="6145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chemeClr val="lt1"/>
                </a:solidFill>
              </a:rPr>
              <a:t>&lt;</a:t>
            </a:r>
            <a:r>
              <a:rPr lang="ru" sz="3300">
                <a:solidFill>
                  <a:schemeClr val="dk1"/>
                </a:solidFill>
              </a:rPr>
              <a:t>h2</a:t>
            </a:r>
            <a:r>
              <a:rPr lang="ru" sz="3300">
                <a:solidFill>
                  <a:schemeClr val="lt1"/>
                </a:solidFill>
              </a:rPr>
              <a:t>&gt; </a:t>
            </a:r>
            <a:r>
              <a:rPr lang="ru" sz="3600">
                <a:solidFill>
                  <a:srgbClr val="FFFFFF"/>
                </a:solidFill>
              </a:rPr>
              <a:t>Спасибо за внимание! </a:t>
            </a:r>
            <a:r>
              <a:rPr lang="ru" sz="3300">
                <a:solidFill>
                  <a:schemeClr val="lt1"/>
                </a:solidFill>
              </a:rPr>
              <a:t>&lt;/</a:t>
            </a:r>
            <a:r>
              <a:rPr lang="ru" sz="3300">
                <a:solidFill>
                  <a:schemeClr val="dk1"/>
                </a:solidFill>
              </a:rPr>
              <a:t>h2</a:t>
            </a:r>
            <a:r>
              <a:rPr lang="ru" sz="3300">
                <a:solidFill>
                  <a:schemeClr val="lt1"/>
                </a:solidFill>
              </a:rPr>
              <a:t>&gt;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55550" y="1635300"/>
            <a:ext cx="2832900" cy="18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lt1"/>
                </a:solidFill>
              </a:rPr>
              <a:t>“Таланов“ +</a:t>
            </a:r>
            <a:r>
              <a:rPr lang="ru" sz="1500" b="1"/>
              <a:t> </a:t>
            </a:r>
            <a:r>
              <a:rPr lang="ru" sz="1500" b="1">
                <a:solidFill>
                  <a:schemeClr val="dk1"/>
                </a:solidFill>
              </a:rPr>
              <a:t>name</a:t>
            </a:r>
            <a:r>
              <a:rPr lang="ru" sz="1500" b="1">
                <a:solidFill>
                  <a:schemeClr val="lt1"/>
                </a:solidFill>
              </a:rPr>
              <a:t>();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</a:rPr>
              <a:t>“Бавыка“</a:t>
            </a:r>
            <a:r>
              <a:rPr lang="ru" sz="1500" b="1"/>
              <a:t> </a:t>
            </a:r>
            <a:r>
              <a:rPr lang="ru" sz="1500" b="1">
                <a:solidFill>
                  <a:schemeClr val="lt1"/>
                </a:solidFill>
              </a:rPr>
              <a:t>+ name();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</a:rPr>
              <a:t>function </a:t>
            </a:r>
            <a:r>
              <a:rPr lang="ru" sz="1500" b="1">
                <a:solidFill>
                  <a:schemeClr val="lt1"/>
                </a:solidFill>
              </a:rPr>
              <a:t>name() {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lt1"/>
                </a:solidFill>
              </a:rPr>
              <a:t>	return “</a:t>
            </a:r>
            <a:r>
              <a:rPr lang="ru" sz="1500" b="1">
                <a:solidFill>
                  <a:schemeClr val="dk1"/>
                </a:solidFill>
              </a:rPr>
              <a:t>Андрей</a:t>
            </a:r>
            <a:r>
              <a:rPr lang="ru" sz="1500" b="1">
                <a:solidFill>
                  <a:schemeClr val="lt1"/>
                </a:solidFill>
              </a:rPr>
              <a:t>”;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lt1"/>
                </a:solidFill>
              </a:rPr>
              <a:t>}</a:t>
            </a:r>
            <a:endParaRPr sz="1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Экран (16:9)</PresentationFormat>
  <Paragraphs>49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Modern Writer</vt:lpstr>
      <vt:lpstr>&lt;h1&gt; FOOD-LIKE &lt;/h1&gt;</vt:lpstr>
      <vt:lpstr>&lt;h2&gt; FOOD-LIKE &lt;/h2&gt;</vt:lpstr>
      <vt:lpstr>&lt;h2&gt; Используемые технологии &lt;/h2&gt;</vt:lpstr>
      <vt:lpstr>&lt;h2&gt; О макете &lt;/h2&gt;</vt:lpstr>
      <vt:lpstr>Слайд 5</vt:lpstr>
      <vt:lpstr>&lt;h2&gt;Этапы работы&lt;/h2&gt;</vt:lpstr>
      <vt:lpstr>&lt;h2&gt; Демонстрация сайта &lt;/h2&gt;</vt:lpstr>
      <vt:lpstr>Слайд 8</vt:lpstr>
      <vt:lpstr> &lt;h2&gt; Спасибо за внимание! &lt;/h2&gt;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&lt;h1&gt; FOOD-LIKE &lt;/h1&gt;</dc:title>
  <dc:creator>Людмила Николаевна Дегтеренко</dc:creator>
  <cp:lastModifiedBy>Degterenko.L.N</cp:lastModifiedBy>
  <cp:revision>1</cp:revision>
  <dcterms:modified xsi:type="dcterms:W3CDTF">2022-11-01T06:21:10Z</dcterms:modified>
</cp:coreProperties>
</file>