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2e3e7cd_1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42e3e7cd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75c3f2d44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75c3f2d44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75c3f2d44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75c3f2d44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bab3a369_1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bab3a369_1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42e3e7cd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42e3e7cd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4400e73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4400e73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9c40d9f9_0_2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9c40d9f9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b9a3abeb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b9a3abe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42e3e7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42e3e7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75c3f2d44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75c3f2d44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5f4b554c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5f4b554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ctrTitle"/>
          </p:nvPr>
        </p:nvSpPr>
        <p:spPr>
          <a:xfrm>
            <a:off x="510450" y="706925"/>
            <a:ext cx="8123100" cy="35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solidFill>
                  <a:schemeClr val="dk2"/>
                </a:solidFill>
              </a:rPr>
              <a:t>Как увлечь школьников наукой?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105" name="Google Shape;105;p25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Ваше имя</a:t>
            </a:r>
            <a:endParaRPr/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510450" y="4370773"/>
            <a:ext cx="81231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no_reply@example.com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/>
          <p:nvPr/>
        </p:nvSpPr>
        <p:spPr>
          <a:xfrm>
            <a:off x="743475" y="0"/>
            <a:ext cx="786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latin typeface="Proxima Nova"/>
                <a:ea typeface="Proxima Nova"/>
                <a:cs typeface="Proxima Nova"/>
                <a:sym typeface="Proxima Nova"/>
              </a:rPr>
              <a:t>Отзывы участников:</a:t>
            </a:r>
            <a:endParaRPr b="1"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4" name="Google Shape;1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75600"/>
            <a:ext cx="5088600" cy="35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9725" y="675600"/>
            <a:ext cx="4091875" cy="35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69838"/>
            <a:ext cx="4419600" cy="338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658175"/>
            <a:ext cx="4474776" cy="32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/>
        </p:nvSpPr>
        <p:spPr>
          <a:xfrm>
            <a:off x="360475" y="-669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Преподнести её в интересной форме!</a:t>
            </a:r>
            <a:endParaRPr sz="36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Городской образовательный проект</a:t>
            </a:r>
            <a:endParaRPr b="1" sz="27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 “Научные каникулы”</a:t>
            </a:r>
            <a:endParaRPr b="1" sz="27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2" name="Google Shape;1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58" y="1450425"/>
            <a:ext cx="2503368" cy="354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0775" y="1451064"/>
            <a:ext cx="2502452" cy="353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6201" y="1450425"/>
            <a:ext cx="2502450" cy="354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265500" y="1816950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Проблема </a:t>
            </a:r>
            <a:br>
              <a:rPr lang="ru"/>
            </a:br>
            <a:r>
              <a:rPr lang="ru"/>
              <a:t>или задача</a:t>
            </a:r>
            <a:endParaRPr/>
          </a:p>
        </p:txBody>
      </p:sp>
      <p:sp>
        <p:nvSpPr>
          <p:cNvPr id="120" name="Google Shape;120;p27"/>
          <p:cNvSpPr txBox="1"/>
          <p:nvPr>
            <p:ph idx="2" type="body"/>
          </p:nvPr>
        </p:nvSpPr>
        <p:spPr>
          <a:xfrm>
            <a:off x="4939500" y="8527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Согласно последним исследованиям ВШЭ, доля детей занятых в программах дополнительного образования технического профиля составляет всего 8%, а в программах естественно-научного направления - 10%. Достаточно печальное положение дел, если учесть, что наука и техническое творчество являются основополагающими в структуре грамотного развития государство. Мы решили привлечь внимание детей к науке и техническому творчеству через проведение современных и актуальных мастер-классов и экскурсии технической и научной направленности в интересном формате, с привлечением молодых ученых Ижевска, кандидатов наук и представителей бизнес-сообщества, чтобы у участников нашего проекта была возможность увидеть специалистов из мира науки и техники в реальной деятельности.</a:t>
            </a:r>
            <a:endParaRPr sz="4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type="title"/>
          </p:nvPr>
        </p:nvSpPr>
        <p:spPr>
          <a:xfrm>
            <a:off x="490250" y="526350"/>
            <a:ext cx="8221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/>
              <a:t>Так, на Станции юных техников Устиновского района города Ижевска, родился проект, в котором участники могут “поиграть” в Университет и почувствовать себя настоящими студентами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idx="4294967295" type="title"/>
          </p:nvPr>
        </p:nvSpPr>
        <p:spPr>
          <a:xfrm>
            <a:off x="311700" y="445025"/>
            <a:ext cx="4084500" cy="10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Наш проект проходит под эгидой Всероссийского фестиваля науки и тема каждого года </a:t>
            </a:r>
            <a:r>
              <a:rPr lang="ru" sz="1800"/>
              <a:t>соответствует</a:t>
            </a:r>
            <a:r>
              <a:rPr lang="ru" sz="1800"/>
              <a:t> теме заявленной на фестивале. </a:t>
            </a:r>
            <a:endParaRPr sz="18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Мы находим партнеров среди учреждении высшего образования, ИТ-компании города, коммерческих и бюджетных учреждении дополнительного и общего образования, представителей малого и среднего бизнеса, согласовываем с ними темы мастер-классов, лекции или научных шоу и запускаем регистрацию участников через Гугл-формы</a:t>
            </a:r>
            <a:endParaRPr sz="1100"/>
          </a:p>
        </p:txBody>
      </p:sp>
      <p:pic>
        <p:nvPicPr>
          <p:cNvPr id="131" name="Google Shape;131;p29"/>
          <p:cNvPicPr preferRelativeResize="0"/>
          <p:nvPr/>
        </p:nvPicPr>
        <p:blipFill rotWithShape="1">
          <a:blip r:embed="rId3">
            <a:alphaModFix/>
          </a:blip>
          <a:srcRect b="0" l="0" r="1603" t="0"/>
          <a:stretch/>
        </p:blipFill>
        <p:spPr>
          <a:xfrm>
            <a:off x="6760225" y="243775"/>
            <a:ext cx="2051973" cy="20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6200" y="243775"/>
            <a:ext cx="2236573" cy="204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6200" y="2382775"/>
            <a:ext cx="4416000" cy="25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title"/>
          </p:nvPr>
        </p:nvSpPr>
        <p:spPr>
          <a:xfrm>
            <a:off x="4790025" y="593388"/>
            <a:ext cx="4131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Перед началом работы кафедр, все зачисленные студенты, получают зачетные книжки, в которые проставляются зачеты за все пройденные кафедры, участники, посетившие 5 и более кафедр, становятся участниками розыгрыша призов. Все участники проекта получают дипломы об окончании Университета Науки и сувенирную продукцию от фестиваля науки</a:t>
            </a:r>
            <a:endParaRPr sz="1400"/>
          </a:p>
        </p:txBody>
      </p:sp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75" y="816625"/>
            <a:ext cx="4613250" cy="36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/>
          <p:nvPr>
            <p:ph type="title"/>
          </p:nvPr>
        </p:nvSpPr>
        <p:spPr>
          <a:xfrm>
            <a:off x="311700" y="10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/>
              <a:t>Университет открывает свои двери для почти 200-300 “студентов” и начинают занятия, вот лишь некоторые из </a:t>
            </a:r>
            <a:r>
              <a:rPr b="1" lang="ru" sz="1600"/>
              <a:t>интереснейших</a:t>
            </a:r>
            <a:r>
              <a:rPr b="1" lang="ru" sz="1600"/>
              <a:t> кафедр нашего проекта:</a:t>
            </a:r>
            <a:endParaRPr b="1" sz="1600"/>
          </a:p>
        </p:txBody>
      </p:sp>
      <p:pic>
        <p:nvPicPr>
          <p:cNvPr id="145" name="Google Shape;1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77625"/>
            <a:ext cx="4112675" cy="40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850125"/>
            <a:ext cx="4284175" cy="40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19599" cy="46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700" y="219400"/>
            <a:ext cx="4163049" cy="432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/>
          <p:nvPr>
            <p:ph idx="4294967295" type="title"/>
          </p:nvPr>
        </p:nvSpPr>
        <p:spPr>
          <a:xfrm>
            <a:off x="4723900" y="794350"/>
            <a:ext cx="3890100" cy="372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500"/>
              <a:t>По итогу проекта, мы проводим розыгрыш призов среди участников и ещё, у всех желающих, которым понравились мастер-классы по направлениям технической и научной направленности, есть возможность сразу записаться на дополнительные образовательные программы Станции юных техников Устиновского района и учреждении-партнеров. Таким образом мы увеличиваем охват учащихся программами технической и научной направленностей и помогаем старшим школьникам определиться с поступлением в местные ВУЗы</a:t>
            </a:r>
            <a:endParaRPr sz="1900"/>
          </a:p>
        </p:txBody>
      </p:sp>
      <p:pic>
        <p:nvPicPr>
          <p:cNvPr id="158" name="Google Shape;158;p33"/>
          <p:cNvPicPr preferRelativeResize="0"/>
          <p:nvPr/>
        </p:nvPicPr>
        <p:blipFill rotWithShape="1">
          <a:blip r:embed="rId3">
            <a:alphaModFix/>
          </a:blip>
          <a:srcRect b="0" l="5381" r="23524" t="0"/>
          <a:stretch/>
        </p:blipFill>
        <p:spPr>
          <a:xfrm>
            <a:off x="353475" y="365650"/>
            <a:ext cx="4218527" cy="4339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