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bstraktnie.jpg"/>
          <p:cNvPicPr>
            <a:picLocks noChangeAspect="1"/>
          </p:cNvPicPr>
          <p:nvPr/>
        </p:nvPicPr>
        <p:blipFill>
          <a:blip r:embed="rId2" cstate="print"/>
          <a:srcRect b="60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logo_nordic_walking Kopi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1714488"/>
            <a:ext cx="4643470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71472" y="0"/>
            <a:ext cx="71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учреждение «Комплексный центр социального обслуживания населения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Краснобаковского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района»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Скандинавская ходьба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Здоровье легким шагом                          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D:\Работа\долголетие для всех\фото\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3643314"/>
            <a:ext cx="4439517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bstraktnie.jpg"/>
          <p:cNvPicPr>
            <a:picLocks noChangeAspect="1"/>
          </p:cNvPicPr>
          <p:nvPr/>
        </p:nvPicPr>
        <p:blipFill>
          <a:blip r:embed="rId2" cstate="print"/>
          <a:srcRect b="60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500042"/>
            <a:ext cx="860350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Издавна самым естественным движением человека была и остается  ходьба.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ходьба с палками может быть эффективным дополнением  к занятиям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укрепления своей физической формы,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она носит название финская, или скандинавская, или северная.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lsso.ru/images/skanxod-instruktor/vs-skanxod008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916832"/>
            <a:ext cx="4479290" cy="4726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38120" y="25098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90520" y="26622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71738" y="2428869"/>
            <a:ext cx="3171567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дает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Скандинавская ходьба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относится к циклическим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аэробным нагрузкам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всего тела и,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прежде всего, является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кардиотренировкой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Поэтому при ходьбе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палками мы тренируем: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1538" y="0"/>
            <a:ext cx="7463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Всем полезна и нужна скандинавская ходьба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357554" y="3929066"/>
            <a:ext cx="936104" cy="21602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bstraktnie.jpg"/>
          <p:cNvPicPr>
            <a:picLocks noChangeAspect="1"/>
          </p:cNvPicPr>
          <p:nvPr/>
        </p:nvPicPr>
        <p:blipFill>
          <a:blip r:embed="rId2" cstate="print"/>
          <a:srcRect b="60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2497" y="357166"/>
            <a:ext cx="856317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Тренировочный эффект при ходьбе с палками оказывается полным,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 к. включается  в работу дополнительная группа мышц,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 на беговых лыжах. К ногам при ходьбе с палками добавляются руки,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поэтому возрастает расход энергии и усиливается кровообращение,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опора на палки обеспечивает разгрузку всех суставов ног и позвоночника.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пр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2036084"/>
            <a:ext cx="6266461" cy="46943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bstraktnie.jpg"/>
          <p:cNvPicPr>
            <a:picLocks noChangeAspect="1"/>
          </p:cNvPicPr>
          <p:nvPr/>
        </p:nvPicPr>
        <p:blipFill>
          <a:blip r:embed="rId2" cstate="print"/>
          <a:srcRect b="60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62186" y="285728"/>
            <a:ext cx="667073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Инвентарь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Скандинавская  ходьба – это вид фитнеса с использованием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специальных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палок, которые  амортизируют ударную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нагрузку, что не травмирует суставы и позвоночник.</a:t>
            </a:r>
          </a:p>
          <a:p>
            <a:endParaRPr lang="ru-RU" sz="2000" dirty="0"/>
          </a:p>
        </p:txBody>
      </p:sp>
      <p:pic>
        <p:nvPicPr>
          <p:cNvPr id="4" name="Рисунок 3" descr="http://lsso.ru/images/skanxod-instruktor/987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16832"/>
            <a:ext cx="6786610" cy="3632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99592" y="5301208"/>
            <a:ext cx="73744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Палки для скандинавской ходьбы сделаны из крепкого,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пластичного и легкого материала, а их наконечник – из стойкого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 износу сплава. К нему прилагается сменная насадка из резины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ходьбы по сухому асфальту.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bstraktnie.jpg"/>
          <p:cNvPicPr>
            <a:picLocks noChangeAspect="1"/>
          </p:cNvPicPr>
          <p:nvPr/>
        </p:nvPicPr>
        <p:blipFill>
          <a:blip r:embed="rId2" cstate="print"/>
          <a:srcRect b="60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1600" y="908720"/>
            <a:ext cx="73312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Чтобы подобрать палки нужной длины, свой рост в сантиметрах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нужно умножить на коэффициент 0,66; 0,68;0,70  или визуально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определить подходящую высоту палок.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lsso.ru/images/vs-skanxod002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32856"/>
            <a:ext cx="856895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55776" y="188640"/>
            <a:ext cx="4534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Подбираем палки по росту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bstraktnie.jpg"/>
          <p:cNvPicPr>
            <a:picLocks noChangeAspect="1"/>
          </p:cNvPicPr>
          <p:nvPr/>
        </p:nvPicPr>
        <p:blipFill>
          <a:blip r:embed="rId2" cstate="print"/>
          <a:srcRect b="60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28992" y="0"/>
            <a:ext cx="1538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Разминка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g10.jpg"/>
          <p:cNvPicPr>
            <a:picLocks noChangeAspect="1"/>
          </p:cNvPicPr>
          <p:nvPr/>
        </p:nvPicPr>
        <p:blipFill>
          <a:blip r:embed="rId3" cstate="print"/>
          <a:srcRect l="3125" t="7587" r="2343" b="3125"/>
          <a:stretch>
            <a:fillRect/>
          </a:stretch>
        </p:blipFill>
        <p:spPr>
          <a:xfrm>
            <a:off x="155471" y="532759"/>
            <a:ext cx="8631371" cy="611449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bstraktnie.jpg"/>
          <p:cNvPicPr>
            <a:picLocks noChangeAspect="1"/>
          </p:cNvPicPr>
          <p:nvPr/>
        </p:nvPicPr>
        <p:blipFill>
          <a:blip r:embed="rId2" cstate="print"/>
          <a:srcRect b="60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37779" y="285728"/>
            <a:ext cx="767697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Техника ходьбы с палками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Спину держим прямо, вперед наклоняться не стоит;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 в беге на лыжах, правая нога и левая рука работают одновременно,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затем точно так же – левая нога и правая рука;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когда рука идет вперед, кисть сжимается вокруг рукоятки палки,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 назад – разжимается и расслабляется.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://lsso.ru/images/walkerimage%201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2428868"/>
            <a:ext cx="4429156" cy="3572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051720" y="6165304"/>
            <a:ext cx="47801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Ритм дыхания свободный и только носом.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28662" y="285728"/>
            <a:ext cx="767697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Техника ходьбы с палками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Спину держим прямо, вперед наклоняться не стоит;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 в беге на лыжах, правая нога и левая рука работают одновременно,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затем точно так же – левая нога и правая рука;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рука идет вперед, кисть сжимается вокруг рукоятки палки,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 назад – разжимается и расслабляется.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bstraktnie.jpg"/>
          <p:cNvPicPr>
            <a:picLocks noChangeAspect="1"/>
          </p:cNvPicPr>
          <p:nvPr/>
        </p:nvPicPr>
        <p:blipFill>
          <a:blip r:embed="rId2" cstate="print"/>
          <a:srcRect b="60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9712" y="692696"/>
            <a:ext cx="55693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Скандинавская ходьба с палками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практически универсальна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она подходит людям любого возраста,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пола и уровня физической подготовки.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31183" y="2967335"/>
            <a:ext cx="668163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Спасибо за внимание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Рисунок 5" descr="апр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00430" y="4214818"/>
            <a:ext cx="2281242" cy="22812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299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Happy</cp:lastModifiedBy>
  <cp:revision>18</cp:revision>
  <dcterms:created xsi:type="dcterms:W3CDTF">2016-03-16T05:15:57Z</dcterms:created>
  <dcterms:modified xsi:type="dcterms:W3CDTF">2022-10-21T11:12:32Z</dcterms:modified>
</cp:coreProperties>
</file>